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5"/>
  </p:notesMasterIdLst>
  <p:sldIdLst>
    <p:sldId id="318" r:id="rId2"/>
    <p:sldId id="315" r:id="rId3"/>
    <p:sldId id="317" r:id="rId4"/>
    <p:sldId id="313" r:id="rId5"/>
    <p:sldId id="282" r:id="rId6"/>
    <p:sldId id="310" r:id="rId7"/>
    <p:sldId id="309" r:id="rId8"/>
    <p:sldId id="298" r:id="rId9"/>
    <p:sldId id="287" r:id="rId10"/>
    <p:sldId id="304" r:id="rId11"/>
    <p:sldId id="305" r:id="rId12"/>
    <p:sldId id="300" r:id="rId13"/>
    <p:sldId id="290" r:id="rId14"/>
    <p:sldId id="312" r:id="rId15"/>
    <p:sldId id="311" r:id="rId16"/>
    <p:sldId id="320" r:id="rId17"/>
    <p:sldId id="301" r:id="rId18"/>
    <p:sldId id="292" r:id="rId19"/>
    <p:sldId id="306" r:id="rId20"/>
    <p:sldId id="307" r:id="rId21"/>
    <p:sldId id="302" r:id="rId22"/>
    <p:sldId id="314" r:id="rId23"/>
    <p:sldId id="316" r:id="rId24"/>
  </p:sldIdLst>
  <p:sldSz cx="12192000" cy="6858000"/>
  <p:notesSz cx="6858000" cy="9144000"/>
  <p:embeddedFontLst>
    <p:embeddedFont>
      <p:font typeface="Cambria Math" panose="02040503050406030204" pitchFamily="18" charset="0"/>
      <p:regular r:id="rId26"/>
    </p:embeddedFont>
    <p:embeddedFont>
      <p:font typeface="Shabnam" panose="020B0604020202020204" charset="-78"/>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0B2D77"/>
    <a:srgbClr val="103FA8"/>
    <a:srgbClr val="1450D6"/>
    <a:srgbClr val="0089C0"/>
    <a:srgbClr val="009DD9"/>
    <a:srgbClr val="134BC7"/>
    <a:srgbClr val="0D358D"/>
    <a:srgbClr val="D1D3D4"/>
    <a:srgbClr val="0BD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79" autoAdjust="0"/>
    <p:restoredTop sz="91207" autoAdjust="0"/>
  </p:normalViewPr>
  <p:slideViewPr>
    <p:cSldViewPr snapToGrid="0">
      <p:cViewPr varScale="1">
        <p:scale>
          <a:sx n="71" d="100"/>
          <a:sy n="71" d="100"/>
        </p:scale>
        <p:origin x="82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AF19BA-0B20-42D5-AE17-0DD8DAE983C1}" type="datetimeFigureOut">
              <a:rPr lang="en-US" smtClean="0"/>
              <a:t>3/2/2025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4E55B8-67AA-4BCE-A89D-5EEEB76C55B8}" type="slidenum">
              <a:rPr lang="en-US" smtClean="0"/>
              <a:t>‹#›</a:t>
            </a:fld>
            <a:endParaRPr lang="en-US"/>
          </a:p>
        </p:txBody>
      </p:sp>
    </p:spTree>
    <p:extLst>
      <p:ext uri="{BB962C8B-B14F-4D97-AF65-F5344CB8AC3E}">
        <p14:creationId xmlns:p14="http://schemas.microsoft.com/office/powerpoint/2010/main" val="1970378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94E55B8-67AA-4BCE-A89D-5EEEB76C55B8}" type="slidenum">
              <a:rPr lang="en-US" smtClean="0"/>
              <a:t>4</a:t>
            </a:fld>
            <a:endParaRPr lang="en-US"/>
          </a:p>
        </p:txBody>
      </p:sp>
    </p:spTree>
    <p:extLst>
      <p:ext uri="{BB962C8B-B14F-4D97-AF65-F5344CB8AC3E}">
        <p14:creationId xmlns:p14="http://schemas.microsoft.com/office/powerpoint/2010/main" val="2445978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94E55B8-67AA-4BCE-A89D-5EEEB76C55B8}" type="slidenum">
              <a:rPr lang="en-US" smtClean="0"/>
              <a:t>13</a:t>
            </a:fld>
            <a:endParaRPr lang="en-US"/>
          </a:p>
        </p:txBody>
      </p:sp>
    </p:spTree>
    <p:extLst>
      <p:ext uri="{BB962C8B-B14F-4D97-AF65-F5344CB8AC3E}">
        <p14:creationId xmlns:p14="http://schemas.microsoft.com/office/powerpoint/2010/main" val="2481572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94E55B8-67AA-4BCE-A89D-5EEEB76C55B8}" type="slidenum">
              <a:rPr lang="en-US" smtClean="0"/>
              <a:t>14</a:t>
            </a:fld>
            <a:endParaRPr lang="en-US"/>
          </a:p>
        </p:txBody>
      </p:sp>
    </p:spTree>
    <p:extLst>
      <p:ext uri="{BB962C8B-B14F-4D97-AF65-F5344CB8AC3E}">
        <p14:creationId xmlns:p14="http://schemas.microsoft.com/office/powerpoint/2010/main" val="3820150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94E55B8-67AA-4BCE-A89D-5EEEB76C55B8}" type="slidenum">
              <a:rPr lang="en-US" smtClean="0"/>
              <a:t>15</a:t>
            </a:fld>
            <a:endParaRPr lang="en-US"/>
          </a:p>
        </p:txBody>
      </p:sp>
    </p:spTree>
    <p:extLst>
      <p:ext uri="{BB962C8B-B14F-4D97-AF65-F5344CB8AC3E}">
        <p14:creationId xmlns:p14="http://schemas.microsoft.com/office/powerpoint/2010/main" val="3711113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94E55B8-67AA-4BCE-A89D-5EEEB76C55B8}" type="slidenum">
              <a:rPr lang="en-US" smtClean="0"/>
              <a:t>17</a:t>
            </a:fld>
            <a:endParaRPr lang="en-US"/>
          </a:p>
        </p:txBody>
      </p:sp>
    </p:spTree>
    <p:extLst>
      <p:ext uri="{BB962C8B-B14F-4D97-AF65-F5344CB8AC3E}">
        <p14:creationId xmlns:p14="http://schemas.microsoft.com/office/powerpoint/2010/main" val="4090428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94E55B8-67AA-4BCE-A89D-5EEEB76C55B8}" type="slidenum">
              <a:rPr lang="en-US" smtClean="0"/>
              <a:t>18</a:t>
            </a:fld>
            <a:endParaRPr lang="en-US"/>
          </a:p>
        </p:txBody>
      </p:sp>
    </p:spTree>
    <p:extLst>
      <p:ext uri="{BB962C8B-B14F-4D97-AF65-F5344CB8AC3E}">
        <p14:creationId xmlns:p14="http://schemas.microsoft.com/office/powerpoint/2010/main" val="2491428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94E55B8-67AA-4BCE-A89D-5EEEB76C55B8}" type="slidenum">
              <a:rPr lang="en-US" smtClean="0"/>
              <a:t>19</a:t>
            </a:fld>
            <a:endParaRPr lang="en-US"/>
          </a:p>
        </p:txBody>
      </p:sp>
    </p:spTree>
    <p:extLst>
      <p:ext uri="{BB962C8B-B14F-4D97-AF65-F5344CB8AC3E}">
        <p14:creationId xmlns:p14="http://schemas.microsoft.com/office/powerpoint/2010/main" val="64231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94E55B8-67AA-4BCE-A89D-5EEEB76C55B8}" type="slidenum">
              <a:rPr lang="en-US" smtClean="0"/>
              <a:t>20</a:t>
            </a:fld>
            <a:endParaRPr lang="en-US"/>
          </a:p>
        </p:txBody>
      </p:sp>
    </p:spTree>
    <p:extLst>
      <p:ext uri="{BB962C8B-B14F-4D97-AF65-F5344CB8AC3E}">
        <p14:creationId xmlns:p14="http://schemas.microsoft.com/office/powerpoint/2010/main" val="1501305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94E55B8-67AA-4BCE-A89D-5EEEB76C55B8}" type="slidenum">
              <a:rPr lang="en-US" smtClean="0"/>
              <a:t>21</a:t>
            </a:fld>
            <a:endParaRPr lang="en-US"/>
          </a:p>
        </p:txBody>
      </p:sp>
    </p:spTree>
    <p:extLst>
      <p:ext uri="{BB962C8B-B14F-4D97-AF65-F5344CB8AC3E}">
        <p14:creationId xmlns:p14="http://schemas.microsoft.com/office/powerpoint/2010/main" val="3276113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94E55B8-67AA-4BCE-A89D-5EEEB76C55B8}" type="slidenum">
              <a:rPr lang="en-US" smtClean="0"/>
              <a:t>22</a:t>
            </a:fld>
            <a:endParaRPr lang="en-US"/>
          </a:p>
        </p:txBody>
      </p:sp>
    </p:spTree>
    <p:extLst>
      <p:ext uri="{BB962C8B-B14F-4D97-AF65-F5344CB8AC3E}">
        <p14:creationId xmlns:p14="http://schemas.microsoft.com/office/powerpoint/2010/main" val="1819661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94E55B8-67AA-4BCE-A89D-5EEEB76C55B8}" type="slidenum">
              <a:rPr lang="en-US" smtClean="0"/>
              <a:t>23</a:t>
            </a:fld>
            <a:endParaRPr lang="en-US"/>
          </a:p>
        </p:txBody>
      </p:sp>
    </p:spTree>
    <p:extLst>
      <p:ext uri="{BB962C8B-B14F-4D97-AF65-F5344CB8AC3E}">
        <p14:creationId xmlns:p14="http://schemas.microsoft.com/office/powerpoint/2010/main" val="3182909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94E55B8-67AA-4BCE-A89D-5EEEB76C55B8}" type="slidenum">
              <a:rPr lang="en-US" smtClean="0"/>
              <a:t>5</a:t>
            </a:fld>
            <a:endParaRPr lang="en-US"/>
          </a:p>
        </p:txBody>
      </p:sp>
    </p:spTree>
    <p:extLst>
      <p:ext uri="{BB962C8B-B14F-4D97-AF65-F5344CB8AC3E}">
        <p14:creationId xmlns:p14="http://schemas.microsoft.com/office/powerpoint/2010/main" val="13237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94E55B8-67AA-4BCE-A89D-5EEEB76C55B8}" type="slidenum">
              <a:rPr lang="en-US" smtClean="0"/>
              <a:t>6</a:t>
            </a:fld>
            <a:endParaRPr lang="en-US"/>
          </a:p>
        </p:txBody>
      </p:sp>
    </p:spTree>
    <p:extLst>
      <p:ext uri="{BB962C8B-B14F-4D97-AF65-F5344CB8AC3E}">
        <p14:creationId xmlns:p14="http://schemas.microsoft.com/office/powerpoint/2010/main" val="2339503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94E55B8-67AA-4BCE-A89D-5EEEB76C55B8}" type="slidenum">
              <a:rPr lang="en-US" smtClean="0"/>
              <a:t>7</a:t>
            </a:fld>
            <a:endParaRPr lang="en-US"/>
          </a:p>
        </p:txBody>
      </p:sp>
    </p:spTree>
    <p:extLst>
      <p:ext uri="{BB962C8B-B14F-4D97-AF65-F5344CB8AC3E}">
        <p14:creationId xmlns:p14="http://schemas.microsoft.com/office/powerpoint/2010/main" val="3740913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94E55B8-67AA-4BCE-A89D-5EEEB76C55B8}" type="slidenum">
              <a:rPr lang="en-US" smtClean="0"/>
              <a:t>8</a:t>
            </a:fld>
            <a:endParaRPr lang="en-US"/>
          </a:p>
        </p:txBody>
      </p:sp>
    </p:spTree>
    <p:extLst>
      <p:ext uri="{BB962C8B-B14F-4D97-AF65-F5344CB8AC3E}">
        <p14:creationId xmlns:p14="http://schemas.microsoft.com/office/powerpoint/2010/main" val="1425288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94E55B8-67AA-4BCE-A89D-5EEEB76C55B8}" type="slidenum">
              <a:rPr lang="en-US" smtClean="0"/>
              <a:t>9</a:t>
            </a:fld>
            <a:endParaRPr lang="en-US"/>
          </a:p>
        </p:txBody>
      </p:sp>
    </p:spTree>
    <p:extLst>
      <p:ext uri="{BB962C8B-B14F-4D97-AF65-F5344CB8AC3E}">
        <p14:creationId xmlns:p14="http://schemas.microsoft.com/office/powerpoint/2010/main" val="514801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94E55B8-67AA-4BCE-A89D-5EEEB76C55B8}" type="slidenum">
              <a:rPr lang="en-US" smtClean="0"/>
              <a:t>10</a:t>
            </a:fld>
            <a:endParaRPr lang="en-US"/>
          </a:p>
        </p:txBody>
      </p:sp>
    </p:spTree>
    <p:extLst>
      <p:ext uri="{BB962C8B-B14F-4D97-AF65-F5344CB8AC3E}">
        <p14:creationId xmlns:p14="http://schemas.microsoft.com/office/powerpoint/2010/main" val="660430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94E55B8-67AA-4BCE-A89D-5EEEB76C55B8}" type="slidenum">
              <a:rPr lang="en-US" smtClean="0"/>
              <a:t>11</a:t>
            </a:fld>
            <a:endParaRPr lang="en-US"/>
          </a:p>
        </p:txBody>
      </p:sp>
    </p:spTree>
    <p:extLst>
      <p:ext uri="{BB962C8B-B14F-4D97-AF65-F5344CB8AC3E}">
        <p14:creationId xmlns:p14="http://schemas.microsoft.com/office/powerpoint/2010/main" val="347418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5"/>
          </p:nvPr>
        </p:nvSpPr>
        <p:spPr/>
        <p:txBody>
          <a:bodyPr/>
          <a:lstStyle/>
          <a:p>
            <a:fld id="{A94E55B8-67AA-4BCE-A89D-5EEEB76C55B8}" type="slidenum">
              <a:rPr lang="en-US" smtClean="0"/>
              <a:t>12</a:t>
            </a:fld>
            <a:endParaRPr lang="en-US"/>
          </a:p>
        </p:txBody>
      </p:sp>
    </p:spTree>
    <p:extLst>
      <p:ext uri="{BB962C8B-B14F-4D97-AF65-F5344CB8AC3E}">
        <p14:creationId xmlns:p14="http://schemas.microsoft.com/office/powerpoint/2010/main" val="3296565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DD088-1A1F-2A4A-5D24-E48D2A2083D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BA1497-4550-3569-1A31-3C1BCD407BE0}"/>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06F83F-B25C-0986-E7C4-BCBA874A2D33}"/>
              </a:ext>
            </a:extLst>
          </p:cNvPr>
          <p:cNvSpPr>
            <a:spLocks noGrp="1"/>
          </p:cNvSpPr>
          <p:nvPr>
            <p:ph type="dt" sz="half" idx="10"/>
          </p:nvPr>
        </p:nvSpPr>
        <p:spPr/>
        <p:txBody>
          <a:bodyPr/>
          <a:lstStyle/>
          <a:p>
            <a:fld id="{AEC3276F-0036-4322-A01B-6C647F691625}" type="datetime1">
              <a:rPr lang="en-US" smtClean="0"/>
              <a:t>3/2/2025</a:t>
            </a:fld>
            <a:endParaRPr lang="en-US"/>
          </a:p>
        </p:txBody>
      </p:sp>
      <p:sp>
        <p:nvSpPr>
          <p:cNvPr id="5" name="Footer Placeholder 4">
            <a:extLst>
              <a:ext uri="{FF2B5EF4-FFF2-40B4-BE49-F238E27FC236}">
                <a16:creationId xmlns:a16="http://schemas.microsoft.com/office/drawing/2014/main" id="{287280EB-E361-5C8E-692A-26742214E6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DCDF2-BAA7-A5AF-E990-DC000827BD05}"/>
              </a:ext>
            </a:extLst>
          </p:cNvPr>
          <p:cNvSpPr>
            <a:spLocks noGrp="1"/>
          </p:cNvSpPr>
          <p:nvPr>
            <p:ph type="sldNum" sz="quarter" idx="12"/>
          </p:nvPr>
        </p:nvSpPr>
        <p:spPr>
          <a:xfrm>
            <a:off x="256944" y="4105067"/>
            <a:ext cx="560166" cy="365125"/>
          </a:xfrm>
          <a:prstGeom prst="rect">
            <a:avLst/>
          </a:prstGeom>
        </p:spPr>
        <p:txBody>
          <a:bodyPr/>
          <a:lstStyle/>
          <a:p>
            <a:fld id="{500C69C9-24AD-45E5-8121-825C7B9CF261}" type="slidenum">
              <a:rPr lang="en-US" smtClean="0"/>
              <a:t>‹#›</a:t>
            </a:fld>
            <a:endParaRPr lang="en-US" dirty="0"/>
          </a:p>
        </p:txBody>
      </p:sp>
    </p:spTree>
    <p:extLst>
      <p:ext uri="{BB962C8B-B14F-4D97-AF65-F5344CB8AC3E}">
        <p14:creationId xmlns:p14="http://schemas.microsoft.com/office/powerpoint/2010/main" val="2888577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1A91-8F9D-9414-0DA7-BB68CE73CA0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D21706-1B15-021C-5D78-B2A6AF8C4054}"/>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F2E3FC-07B0-0774-AE44-8B9DAABB1008}"/>
              </a:ext>
            </a:extLst>
          </p:cNvPr>
          <p:cNvSpPr>
            <a:spLocks noGrp="1"/>
          </p:cNvSpPr>
          <p:nvPr>
            <p:ph type="dt" sz="half" idx="10"/>
          </p:nvPr>
        </p:nvSpPr>
        <p:spPr/>
        <p:txBody>
          <a:bodyPr/>
          <a:lstStyle/>
          <a:p>
            <a:fld id="{5E3B216B-5B00-4636-9EE5-20EE5ECFD471}" type="datetime1">
              <a:rPr lang="en-US" smtClean="0"/>
              <a:t>3/2/2025</a:t>
            </a:fld>
            <a:endParaRPr lang="en-US"/>
          </a:p>
        </p:txBody>
      </p:sp>
      <p:sp>
        <p:nvSpPr>
          <p:cNvPr id="5" name="Footer Placeholder 4">
            <a:extLst>
              <a:ext uri="{FF2B5EF4-FFF2-40B4-BE49-F238E27FC236}">
                <a16:creationId xmlns:a16="http://schemas.microsoft.com/office/drawing/2014/main" id="{AF458738-9EE9-62B1-FB21-C022C062E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F70879-B5A9-F5E1-8944-93937C3C8AD9}"/>
              </a:ext>
            </a:extLst>
          </p:cNvPr>
          <p:cNvSpPr>
            <a:spLocks noGrp="1"/>
          </p:cNvSpPr>
          <p:nvPr>
            <p:ph type="sldNum" sz="quarter" idx="12"/>
          </p:nvPr>
        </p:nvSpPr>
        <p:spPr>
          <a:xfrm>
            <a:off x="256944" y="4105067"/>
            <a:ext cx="560166" cy="365125"/>
          </a:xfrm>
          <a:prstGeom prst="rect">
            <a:avLst/>
          </a:prstGeom>
        </p:spPr>
        <p:txBody>
          <a:bodyPr/>
          <a:lstStyle/>
          <a:p>
            <a:fld id="{500C69C9-24AD-45E5-8121-825C7B9CF261}" type="slidenum">
              <a:rPr lang="en-US" smtClean="0"/>
              <a:t>‹#›</a:t>
            </a:fld>
            <a:endParaRPr lang="en-US"/>
          </a:p>
        </p:txBody>
      </p:sp>
    </p:spTree>
    <p:extLst>
      <p:ext uri="{BB962C8B-B14F-4D97-AF65-F5344CB8AC3E}">
        <p14:creationId xmlns:p14="http://schemas.microsoft.com/office/powerpoint/2010/main" val="2431941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0A6412-08E3-BCA7-DA81-867E5C8ADC83}"/>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0D8AB06-6930-3324-8352-D3659208CDB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AF95D6-D042-87D8-8DF5-5EA841C81BA5}"/>
              </a:ext>
            </a:extLst>
          </p:cNvPr>
          <p:cNvSpPr>
            <a:spLocks noGrp="1"/>
          </p:cNvSpPr>
          <p:nvPr>
            <p:ph type="dt" sz="half" idx="10"/>
          </p:nvPr>
        </p:nvSpPr>
        <p:spPr/>
        <p:txBody>
          <a:bodyPr/>
          <a:lstStyle/>
          <a:p>
            <a:fld id="{DC1F33D8-40CE-4A92-AD57-430E5F9C100C}" type="datetime1">
              <a:rPr lang="en-US" smtClean="0"/>
              <a:t>3/2/2025</a:t>
            </a:fld>
            <a:endParaRPr lang="en-US"/>
          </a:p>
        </p:txBody>
      </p:sp>
      <p:sp>
        <p:nvSpPr>
          <p:cNvPr id="5" name="Footer Placeholder 4">
            <a:extLst>
              <a:ext uri="{FF2B5EF4-FFF2-40B4-BE49-F238E27FC236}">
                <a16:creationId xmlns:a16="http://schemas.microsoft.com/office/drawing/2014/main" id="{987BD4D4-8A3E-E483-CC61-C467E69ED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182F2-B109-26A9-3F36-1343A6465AAB}"/>
              </a:ext>
            </a:extLst>
          </p:cNvPr>
          <p:cNvSpPr>
            <a:spLocks noGrp="1"/>
          </p:cNvSpPr>
          <p:nvPr>
            <p:ph type="sldNum" sz="quarter" idx="12"/>
          </p:nvPr>
        </p:nvSpPr>
        <p:spPr>
          <a:xfrm>
            <a:off x="256944" y="4105067"/>
            <a:ext cx="560166" cy="365125"/>
          </a:xfrm>
          <a:prstGeom prst="rect">
            <a:avLst/>
          </a:prstGeom>
        </p:spPr>
        <p:txBody>
          <a:bodyPr/>
          <a:lstStyle/>
          <a:p>
            <a:fld id="{500C69C9-24AD-45E5-8121-825C7B9CF261}" type="slidenum">
              <a:rPr lang="en-US" smtClean="0"/>
              <a:t>‹#›</a:t>
            </a:fld>
            <a:endParaRPr lang="en-US"/>
          </a:p>
        </p:txBody>
      </p:sp>
    </p:spTree>
    <p:extLst>
      <p:ext uri="{BB962C8B-B14F-4D97-AF65-F5344CB8AC3E}">
        <p14:creationId xmlns:p14="http://schemas.microsoft.com/office/powerpoint/2010/main" val="17374493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بخش شروع فصل">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9DCFA3A-B63C-2C42-99F1-1CE2C7434D28}"/>
              </a:ext>
            </a:extLst>
          </p:cNvPr>
          <p:cNvSpPr>
            <a:spLocks noGrp="1"/>
          </p:cNvSpPr>
          <p:nvPr>
            <p:ph type="dt" sz="half" idx="10"/>
          </p:nvPr>
        </p:nvSpPr>
        <p:spPr/>
        <p:txBody>
          <a:bodyPr/>
          <a:lstStyle/>
          <a:p>
            <a:fld id="{2669192C-99E3-4658-AAEA-8FC554447A0C}" type="datetime1">
              <a:rPr lang="en-US" smtClean="0"/>
              <a:t>3/2/2025</a:t>
            </a:fld>
            <a:endParaRPr lang="en-US"/>
          </a:p>
        </p:txBody>
      </p:sp>
      <p:sp>
        <p:nvSpPr>
          <p:cNvPr id="4" name="Footer Placeholder 3">
            <a:extLst>
              <a:ext uri="{FF2B5EF4-FFF2-40B4-BE49-F238E27FC236}">
                <a16:creationId xmlns:a16="http://schemas.microsoft.com/office/drawing/2014/main" id="{9ED3538F-0A1C-E436-0CB8-5137DD94C12C}"/>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780900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01073-E176-9E25-7C25-51D1864FA9C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1BA3A93-43F1-C6D4-1196-EDD4BA3CDFC8}"/>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677CF0-1EEB-289A-C0B6-FC5158314B3A}"/>
              </a:ext>
            </a:extLst>
          </p:cNvPr>
          <p:cNvSpPr>
            <a:spLocks noGrp="1"/>
          </p:cNvSpPr>
          <p:nvPr>
            <p:ph type="dt" sz="half" idx="10"/>
          </p:nvPr>
        </p:nvSpPr>
        <p:spPr/>
        <p:txBody>
          <a:bodyPr/>
          <a:lstStyle/>
          <a:p>
            <a:fld id="{B8756C64-E5F8-4414-8B26-2C7D7DB1D8DC}" type="datetime1">
              <a:rPr lang="en-US" smtClean="0"/>
              <a:t>3/2/2025</a:t>
            </a:fld>
            <a:endParaRPr lang="en-US"/>
          </a:p>
        </p:txBody>
      </p:sp>
      <p:sp>
        <p:nvSpPr>
          <p:cNvPr id="5" name="Footer Placeholder 4">
            <a:extLst>
              <a:ext uri="{FF2B5EF4-FFF2-40B4-BE49-F238E27FC236}">
                <a16:creationId xmlns:a16="http://schemas.microsoft.com/office/drawing/2014/main" id="{776BBE12-48C4-97BD-B6B0-D85E610A79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AA5DDB-F264-8667-9CDA-1D4E1C915B24}"/>
              </a:ext>
            </a:extLst>
          </p:cNvPr>
          <p:cNvSpPr>
            <a:spLocks noGrp="1"/>
          </p:cNvSpPr>
          <p:nvPr>
            <p:ph type="sldNum" sz="quarter" idx="12"/>
          </p:nvPr>
        </p:nvSpPr>
        <p:spPr>
          <a:xfrm>
            <a:off x="256944" y="4105067"/>
            <a:ext cx="560166" cy="365125"/>
          </a:xfrm>
          <a:prstGeom prst="rect">
            <a:avLst/>
          </a:prstGeom>
        </p:spPr>
        <p:txBody>
          <a:bodyPr/>
          <a:lstStyle/>
          <a:p>
            <a:fld id="{500C69C9-24AD-45E5-8121-825C7B9CF261}" type="slidenum">
              <a:rPr lang="en-US" smtClean="0"/>
              <a:t>‹#›</a:t>
            </a:fld>
            <a:endParaRPr lang="en-US"/>
          </a:p>
        </p:txBody>
      </p:sp>
    </p:spTree>
    <p:extLst>
      <p:ext uri="{BB962C8B-B14F-4D97-AF65-F5344CB8AC3E}">
        <p14:creationId xmlns:p14="http://schemas.microsoft.com/office/powerpoint/2010/main" val="392265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CD2CC-71EF-CF76-A1B2-D3030CF5FA9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CE93A5-83D8-C22C-4132-C94420A0172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0CBA89-F2F2-FB9A-1230-908630E1B639}"/>
              </a:ext>
            </a:extLst>
          </p:cNvPr>
          <p:cNvSpPr>
            <a:spLocks noGrp="1"/>
          </p:cNvSpPr>
          <p:nvPr>
            <p:ph type="dt" sz="half" idx="10"/>
          </p:nvPr>
        </p:nvSpPr>
        <p:spPr/>
        <p:txBody>
          <a:bodyPr/>
          <a:lstStyle/>
          <a:p>
            <a:fld id="{A52E3CCE-423F-4C2F-949B-0DFD7EAD7DF2}" type="datetime1">
              <a:rPr lang="en-US" smtClean="0"/>
              <a:t>3/2/2025</a:t>
            </a:fld>
            <a:endParaRPr lang="en-US"/>
          </a:p>
        </p:txBody>
      </p:sp>
      <p:sp>
        <p:nvSpPr>
          <p:cNvPr id="5" name="Footer Placeholder 4">
            <a:extLst>
              <a:ext uri="{FF2B5EF4-FFF2-40B4-BE49-F238E27FC236}">
                <a16:creationId xmlns:a16="http://schemas.microsoft.com/office/drawing/2014/main" id="{396E97C3-DED3-F0F8-113C-2C0F9C74CB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D739CE-694C-6332-1652-EE8EF1DD5A47}"/>
              </a:ext>
            </a:extLst>
          </p:cNvPr>
          <p:cNvSpPr>
            <a:spLocks noGrp="1"/>
          </p:cNvSpPr>
          <p:nvPr>
            <p:ph type="sldNum" sz="quarter" idx="12"/>
          </p:nvPr>
        </p:nvSpPr>
        <p:spPr>
          <a:xfrm>
            <a:off x="256944" y="4105067"/>
            <a:ext cx="560166" cy="365125"/>
          </a:xfrm>
          <a:prstGeom prst="rect">
            <a:avLst/>
          </a:prstGeom>
        </p:spPr>
        <p:txBody>
          <a:bodyPr/>
          <a:lstStyle/>
          <a:p>
            <a:fld id="{500C69C9-24AD-45E5-8121-825C7B9CF261}" type="slidenum">
              <a:rPr lang="en-US" smtClean="0"/>
              <a:t>‹#›</a:t>
            </a:fld>
            <a:endParaRPr lang="en-US"/>
          </a:p>
        </p:txBody>
      </p:sp>
    </p:spTree>
    <p:extLst>
      <p:ext uri="{BB962C8B-B14F-4D97-AF65-F5344CB8AC3E}">
        <p14:creationId xmlns:p14="http://schemas.microsoft.com/office/powerpoint/2010/main" val="2201289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C70AC-A7BD-2D8F-E219-7EC729203EF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1D91797-0819-0EA3-694C-1BEB96042780}"/>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F5C90B-CFD7-6A10-5F25-E51F61B598C4}"/>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1C8892-C472-B955-9901-8CECCACD6D37}"/>
              </a:ext>
            </a:extLst>
          </p:cNvPr>
          <p:cNvSpPr>
            <a:spLocks noGrp="1"/>
          </p:cNvSpPr>
          <p:nvPr>
            <p:ph type="dt" sz="half" idx="10"/>
          </p:nvPr>
        </p:nvSpPr>
        <p:spPr/>
        <p:txBody>
          <a:bodyPr/>
          <a:lstStyle/>
          <a:p>
            <a:fld id="{FB904EE5-C884-4924-9AD5-3AAB12334D47}" type="datetime1">
              <a:rPr lang="en-US" smtClean="0"/>
              <a:t>3/2/2025</a:t>
            </a:fld>
            <a:endParaRPr lang="en-US"/>
          </a:p>
        </p:txBody>
      </p:sp>
      <p:sp>
        <p:nvSpPr>
          <p:cNvPr id="6" name="Footer Placeholder 5">
            <a:extLst>
              <a:ext uri="{FF2B5EF4-FFF2-40B4-BE49-F238E27FC236}">
                <a16:creationId xmlns:a16="http://schemas.microsoft.com/office/drawing/2014/main" id="{C98DB115-CAE9-CFDC-B958-B7181DA8BB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8262EC-FA47-72BC-15D4-ECCCBE3A33F7}"/>
              </a:ext>
            </a:extLst>
          </p:cNvPr>
          <p:cNvSpPr>
            <a:spLocks noGrp="1"/>
          </p:cNvSpPr>
          <p:nvPr>
            <p:ph type="sldNum" sz="quarter" idx="12"/>
          </p:nvPr>
        </p:nvSpPr>
        <p:spPr>
          <a:xfrm>
            <a:off x="256944" y="4105067"/>
            <a:ext cx="560166" cy="365125"/>
          </a:xfrm>
          <a:prstGeom prst="rect">
            <a:avLst/>
          </a:prstGeom>
        </p:spPr>
        <p:txBody>
          <a:bodyPr/>
          <a:lstStyle/>
          <a:p>
            <a:fld id="{500C69C9-24AD-45E5-8121-825C7B9CF261}" type="slidenum">
              <a:rPr lang="en-US" smtClean="0"/>
              <a:t>‹#›</a:t>
            </a:fld>
            <a:endParaRPr lang="en-US"/>
          </a:p>
        </p:txBody>
      </p:sp>
    </p:spTree>
    <p:extLst>
      <p:ext uri="{BB962C8B-B14F-4D97-AF65-F5344CB8AC3E}">
        <p14:creationId xmlns:p14="http://schemas.microsoft.com/office/powerpoint/2010/main" val="1420916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890C5-D493-5049-4C0F-305CFA141CD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30C25A79-1F57-912B-2042-CC55B2C7FC5F}"/>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1F8EB3-6D2F-665B-5071-0ADE4B7E8D82}"/>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161321-2317-4665-AFDE-867723E951F1}"/>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1AE2C12-32A3-B622-3555-8E9A850248EB}"/>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0F719C-0102-9911-2564-AB6BC3FB510C}"/>
              </a:ext>
            </a:extLst>
          </p:cNvPr>
          <p:cNvSpPr>
            <a:spLocks noGrp="1"/>
          </p:cNvSpPr>
          <p:nvPr>
            <p:ph type="dt" sz="half" idx="10"/>
          </p:nvPr>
        </p:nvSpPr>
        <p:spPr/>
        <p:txBody>
          <a:bodyPr/>
          <a:lstStyle/>
          <a:p>
            <a:fld id="{5CFA1F93-87FF-4C63-B828-2F2CA376FC8F}" type="datetime1">
              <a:rPr lang="en-US" smtClean="0"/>
              <a:t>3/2/2025</a:t>
            </a:fld>
            <a:endParaRPr lang="en-US"/>
          </a:p>
        </p:txBody>
      </p:sp>
      <p:sp>
        <p:nvSpPr>
          <p:cNvPr id="8" name="Footer Placeholder 7">
            <a:extLst>
              <a:ext uri="{FF2B5EF4-FFF2-40B4-BE49-F238E27FC236}">
                <a16:creationId xmlns:a16="http://schemas.microsoft.com/office/drawing/2014/main" id="{006C6E95-7097-8D37-B230-B17DA3CBF9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1A8B94-5405-A2F5-E8BF-96257EC2A9FA}"/>
              </a:ext>
            </a:extLst>
          </p:cNvPr>
          <p:cNvSpPr>
            <a:spLocks noGrp="1"/>
          </p:cNvSpPr>
          <p:nvPr>
            <p:ph type="sldNum" sz="quarter" idx="12"/>
          </p:nvPr>
        </p:nvSpPr>
        <p:spPr>
          <a:xfrm>
            <a:off x="256944" y="4105067"/>
            <a:ext cx="560166" cy="365125"/>
          </a:xfrm>
          <a:prstGeom prst="rect">
            <a:avLst/>
          </a:prstGeom>
        </p:spPr>
        <p:txBody>
          <a:bodyPr/>
          <a:lstStyle/>
          <a:p>
            <a:fld id="{500C69C9-24AD-45E5-8121-825C7B9CF261}" type="slidenum">
              <a:rPr lang="en-US" smtClean="0"/>
              <a:t>‹#›</a:t>
            </a:fld>
            <a:endParaRPr lang="en-US"/>
          </a:p>
        </p:txBody>
      </p:sp>
    </p:spTree>
    <p:extLst>
      <p:ext uri="{BB962C8B-B14F-4D97-AF65-F5344CB8AC3E}">
        <p14:creationId xmlns:p14="http://schemas.microsoft.com/office/powerpoint/2010/main" val="310799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04B2B-E03B-456B-76AE-F8BBD0EA7C0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6A87C58A-B40E-1075-D59E-9238B12484C7}"/>
              </a:ext>
            </a:extLst>
          </p:cNvPr>
          <p:cNvSpPr>
            <a:spLocks noGrp="1"/>
          </p:cNvSpPr>
          <p:nvPr>
            <p:ph type="dt" sz="half" idx="10"/>
          </p:nvPr>
        </p:nvSpPr>
        <p:spPr/>
        <p:txBody>
          <a:bodyPr/>
          <a:lstStyle/>
          <a:p>
            <a:fld id="{F28C0539-93B0-478D-860A-2E159C1581A3}" type="datetime1">
              <a:rPr lang="en-US" smtClean="0"/>
              <a:t>3/2/2025</a:t>
            </a:fld>
            <a:endParaRPr lang="en-US"/>
          </a:p>
        </p:txBody>
      </p:sp>
      <p:sp>
        <p:nvSpPr>
          <p:cNvPr id="4" name="Footer Placeholder 3">
            <a:extLst>
              <a:ext uri="{FF2B5EF4-FFF2-40B4-BE49-F238E27FC236}">
                <a16:creationId xmlns:a16="http://schemas.microsoft.com/office/drawing/2014/main" id="{F696D241-6FAA-8D08-0355-5507323D441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73C517-011C-7DD8-6D2C-98893FE9209F}"/>
              </a:ext>
            </a:extLst>
          </p:cNvPr>
          <p:cNvSpPr>
            <a:spLocks noGrp="1"/>
          </p:cNvSpPr>
          <p:nvPr>
            <p:ph type="sldNum" sz="quarter" idx="12"/>
          </p:nvPr>
        </p:nvSpPr>
        <p:spPr>
          <a:xfrm>
            <a:off x="256944" y="4105067"/>
            <a:ext cx="560166" cy="365125"/>
          </a:xfrm>
          <a:prstGeom prst="rect">
            <a:avLst/>
          </a:prstGeom>
        </p:spPr>
        <p:txBody>
          <a:bodyPr/>
          <a:lstStyle/>
          <a:p>
            <a:fld id="{500C69C9-24AD-45E5-8121-825C7B9CF261}" type="slidenum">
              <a:rPr lang="en-US" smtClean="0"/>
              <a:t>‹#›</a:t>
            </a:fld>
            <a:endParaRPr lang="en-US"/>
          </a:p>
        </p:txBody>
      </p:sp>
    </p:spTree>
    <p:extLst>
      <p:ext uri="{BB962C8B-B14F-4D97-AF65-F5344CB8AC3E}">
        <p14:creationId xmlns:p14="http://schemas.microsoft.com/office/powerpoint/2010/main" val="683759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4217B9-4E8D-7C36-2DF1-7586DC37D205}"/>
              </a:ext>
            </a:extLst>
          </p:cNvPr>
          <p:cNvSpPr>
            <a:spLocks noGrp="1"/>
          </p:cNvSpPr>
          <p:nvPr>
            <p:ph type="dt" sz="half" idx="10"/>
          </p:nvPr>
        </p:nvSpPr>
        <p:spPr/>
        <p:txBody>
          <a:bodyPr/>
          <a:lstStyle/>
          <a:p>
            <a:fld id="{A28539FF-0D1C-4964-AB72-6D29B143285C}" type="datetime1">
              <a:rPr lang="en-US" smtClean="0"/>
              <a:t>3/2/2025</a:t>
            </a:fld>
            <a:endParaRPr lang="en-US"/>
          </a:p>
        </p:txBody>
      </p:sp>
      <p:sp>
        <p:nvSpPr>
          <p:cNvPr id="3" name="Footer Placeholder 2">
            <a:extLst>
              <a:ext uri="{FF2B5EF4-FFF2-40B4-BE49-F238E27FC236}">
                <a16:creationId xmlns:a16="http://schemas.microsoft.com/office/drawing/2014/main" id="{0C2DB831-200C-DE8E-8142-17E097812FB6}"/>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07172293"/>
      </p:ext>
    </p:extLst>
  </p:cSld>
  <p:clrMapOvr>
    <a:masterClrMapping/>
  </p:clrMapOvr>
  <p:hf sldNum="0" hdr="0" ftr="0" dt="0"/>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D5E60-9E84-3A56-ACDF-4D34A474C82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BD86EB-1A9B-0BF9-C562-1F478E4C1DF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93B177-C738-DC2F-EA2B-1677E6D2F19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2129C0-9452-C5DF-E247-50B7BE2802E2}"/>
              </a:ext>
            </a:extLst>
          </p:cNvPr>
          <p:cNvSpPr>
            <a:spLocks noGrp="1"/>
          </p:cNvSpPr>
          <p:nvPr>
            <p:ph type="dt" sz="half" idx="10"/>
          </p:nvPr>
        </p:nvSpPr>
        <p:spPr/>
        <p:txBody>
          <a:bodyPr/>
          <a:lstStyle/>
          <a:p>
            <a:fld id="{D81EE618-6B9C-4980-ADDC-93230E688B79}" type="datetime1">
              <a:rPr lang="en-US" smtClean="0"/>
              <a:t>3/2/2025</a:t>
            </a:fld>
            <a:endParaRPr lang="en-US"/>
          </a:p>
        </p:txBody>
      </p:sp>
      <p:sp>
        <p:nvSpPr>
          <p:cNvPr id="6" name="Footer Placeholder 5">
            <a:extLst>
              <a:ext uri="{FF2B5EF4-FFF2-40B4-BE49-F238E27FC236}">
                <a16:creationId xmlns:a16="http://schemas.microsoft.com/office/drawing/2014/main" id="{39EABC78-7965-CFFF-1BB3-4D8094C0B9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30D7BC-F100-6525-8A05-3AAA31E0D6C0}"/>
              </a:ext>
            </a:extLst>
          </p:cNvPr>
          <p:cNvSpPr>
            <a:spLocks noGrp="1"/>
          </p:cNvSpPr>
          <p:nvPr>
            <p:ph type="sldNum" sz="quarter" idx="12"/>
          </p:nvPr>
        </p:nvSpPr>
        <p:spPr>
          <a:xfrm>
            <a:off x="256944" y="4105067"/>
            <a:ext cx="560166" cy="365125"/>
          </a:xfrm>
          <a:prstGeom prst="rect">
            <a:avLst/>
          </a:prstGeom>
        </p:spPr>
        <p:txBody>
          <a:bodyPr/>
          <a:lstStyle/>
          <a:p>
            <a:fld id="{500C69C9-24AD-45E5-8121-825C7B9CF261}" type="slidenum">
              <a:rPr lang="en-US" smtClean="0"/>
              <a:t>‹#›</a:t>
            </a:fld>
            <a:endParaRPr lang="en-US"/>
          </a:p>
        </p:txBody>
      </p:sp>
    </p:spTree>
    <p:extLst>
      <p:ext uri="{BB962C8B-B14F-4D97-AF65-F5344CB8AC3E}">
        <p14:creationId xmlns:p14="http://schemas.microsoft.com/office/powerpoint/2010/main" val="1607519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CD118-2E44-3649-AA50-B2AB4B8D37D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E9C1674-D4C2-9A22-8F96-CC6951B1CBC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CBA51E-8E74-3260-4355-7762101C530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B38D40-730F-7119-8598-125A0084251C}"/>
              </a:ext>
            </a:extLst>
          </p:cNvPr>
          <p:cNvSpPr>
            <a:spLocks noGrp="1"/>
          </p:cNvSpPr>
          <p:nvPr>
            <p:ph type="dt" sz="half" idx="10"/>
          </p:nvPr>
        </p:nvSpPr>
        <p:spPr/>
        <p:txBody>
          <a:bodyPr/>
          <a:lstStyle/>
          <a:p>
            <a:fld id="{9F99FE17-D895-41DE-80E8-73857F8806E5}" type="datetime1">
              <a:rPr lang="en-US" smtClean="0"/>
              <a:t>3/2/2025</a:t>
            </a:fld>
            <a:endParaRPr lang="en-US"/>
          </a:p>
        </p:txBody>
      </p:sp>
      <p:sp>
        <p:nvSpPr>
          <p:cNvPr id="6" name="Footer Placeholder 5">
            <a:extLst>
              <a:ext uri="{FF2B5EF4-FFF2-40B4-BE49-F238E27FC236}">
                <a16:creationId xmlns:a16="http://schemas.microsoft.com/office/drawing/2014/main" id="{B6CDDD82-73FA-3A14-0D3A-2A84C43586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EDAF19-7C03-F99A-A6BF-178C78B99A81}"/>
              </a:ext>
            </a:extLst>
          </p:cNvPr>
          <p:cNvSpPr>
            <a:spLocks noGrp="1"/>
          </p:cNvSpPr>
          <p:nvPr>
            <p:ph type="sldNum" sz="quarter" idx="12"/>
          </p:nvPr>
        </p:nvSpPr>
        <p:spPr>
          <a:xfrm>
            <a:off x="256944" y="4105067"/>
            <a:ext cx="560166" cy="365125"/>
          </a:xfrm>
          <a:prstGeom prst="rect">
            <a:avLst/>
          </a:prstGeom>
        </p:spPr>
        <p:txBody>
          <a:bodyPr/>
          <a:lstStyle/>
          <a:p>
            <a:fld id="{500C69C9-24AD-45E5-8121-825C7B9CF261}" type="slidenum">
              <a:rPr lang="en-US" smtClean="0"/>
              <a:t>‹#›</a:t>
            </a:fld>
            <a:endParaRPr lang="en-US"/>
          </a:p>
        </p:txBody>
      </p:sp>
    </p:spTree>
    <p:extLst>
      <p:ext uri="{BB962C8B-B14F-4D97-AF65-F5344CB8AC3E}">
        <p14:creationId xmlns:p14="http://schemas.microsoft.com/office/powerpoint/2010/main" val="1673190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pic>
        <p:nvPicPr>
          <p:cNvPr id="27" name="Google Shape;9;p2">
            <a:extLst>
              <a:ext uri="{FF2B5EF4-FFF2-40B4-BE49-F238E27FC236}">
                <a16:creationId xmlns:a16="http://schemas.microsoft.com/office/drawing/2014/main" id="{9CCEF700-F7A0-120F-D5FA-FAAF0DD4D338}"/>
              </a:ext>
            </a:extLst>
          </p:cNvPr>
          <p:cNvPicPr preferRelativeResize="0"/>
          <p:nvPr userDrawn="1"/>
        </p:nvPicPr>
        <p:blipFill>
          <a:blip r:embed="rId14">
            <a:alphaModFix amt="80000"/>
          </a:blip>
          <a:stretch>
            <a:fillRect/>
          </a:stretch>
        </p:blipFill>
        <p:spPr>
          <a:xfrm>
            <a:off x="-1" y="0"/>
            <a:ext cx="12192001" cy="6858000"/>
          </a:xfrm>
          <a:prstGeom prst="rect">
            <a:avLst/>
          </a:prstGeom>
          <a:solidFill>
            <a:srgbClr val="E4E5E7"/>
          </a:solidFill>
          <a:ln>
            <a:noFill/>
          </a:ln>
        </p:spPr>
      </p:pic>
      <p:sp>
        <p:nvSpPr>
          <p:cNvPr id="4" name="Date Placeholder 3">
            <a:extLst>
              <a:ext uri="{FF2B5EF4-FFF2-40B4-BE49-F238E27FC236}">
                <a16:creationId xmlns:a16="http://schemas.microsoft.com/office/drawing/2014/main" id="{1E472D3F-47EE-79F3-1DD5-1BD5F9E599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69192C-99E3-4658-AAEA-8FC554447A0C}" type="datetime1">
              <a:rPr lang="en-US" smtClean="0"/>
              <a:t>3/2/2025</a:t>
            </a:fld>
            <a:endParaRPr lang="en-US"/>
          </a:p>
        </p:txBody>
      </p:sp>
      <p:sp>
        <p:nvSpPr>
          <p:cNvPr id="5" name="Footer Placeholder 4">
            <a:extLst>
              <a:ext uri="{FF2B5EF4-FFF2-40B4-BE49-F238E27FC236}">
                <a16:creationId xmlns:a16="http://schemas.microsoft.com/office/drawing/2014/main" id="{44F8B380-DD6D-1504-29A9-C7F933286A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1613629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3.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image" Target="../media/image5.svg"/><Relationship Id="rId5" Type="http://schemas.openxmlformats.org/officeDocument/2006/relationships/image" Target="../media/image3.sv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slide" Target="slide21.xml"/></Relationships>
</file>

<file path=ppt/slides/_rels/slide11.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3.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image" Target="../media/image5.svg"/><Relationship Id="rId5" Type="http://schemas.openxmlformats.org/officeDocument/2006/relationships/image" Target="../media/image3.sv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slide" Target="slide21.xml"/><Relationship Id="rId1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4.xml"/><Relationship Id="rId7" Type="http://schemas.openxmlformats.org/officeDocument/2006/relationships/slide" Target="slide1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image" Target="../media/image5.svg"/><Relationship Id="rId5" Type="http://schemas.openxmlformats.org/officeDocument/2006/relationships/image" Target="../media/image3.sv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slide" Target="slide21.xml"/></Relationships>
</file>

<file path=ppt/slides/_rels/slide13.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3.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xml"/><Relationship Id="rId2" Type="http://schemas.openxmlformats.org/officeDocument/2006/relationships/notesSlide" Target="../notesSlides/notesSlide10.xml"/><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image" Target="../media/image5.svg"/><Relationship Id="rId5" Type="http://schemas.openxmlformats.org/officeDocument/2006/relationships/image" Target="../media/image3.svg"/><Relationship Id="rId15" Type="http://schemas.openxmlformats.org/officeDocument/2006/relationships/image" Target="../media/image16.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slide" Target="slide21.xml"/><Relationship Id="rId1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3.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image" Target="../media/image5.svg"/><Relationship Id="rId5" Type="http://schemas.openxmlformats.org/officeDocument/2006/relationships/image" Target="../media/image3.svg"/><Relationship Id="rId15" Type="http://schemas.openxmlformats.org/officeDocument/2006/relationships/image" Target="../media/image19.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slide" Target="slide21.xml"/><Relationship Id="rId1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3.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xml"/><Relationship Id="rId2" Type="http://schemas.openxmlformats.org/officeDocument/2006/relationships/notesSlide" Target="../notesSlides/notesSlide12.xml"/><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image" Target="../media/image5.svg"/><Relationship Id="rId5" Type="http://schemas.openxmlformats.org/officeDocument/2006/relationships/image" Target="../media/image3.svg"/><Relationship Id="rId15" Type="http://schemas.openxmlformats.org/officeDocument/2006/relationships/image" Target="../media/image21.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slide" Target="slide21.xml"/><Relationship Id="rId1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slide" Target="slide17.xml"/><Relationship Id="rId12" Type="http://schemas.openxmlformats.org/officeDocument/2006/relationships/slide" Target="slide3.xml"/><Relationship Id="rId2"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slide" Target="slide12.xml"/><Relationship Id="rId11" Type="http://schemas.openxmlformats.org/officeDocument/2006/relationships/slide" Target="slide2.xml"/><Relationship Id="rId5" Type="http://schemas.openxmlformats.org/officeDocument/2006/relationships/slide" Target="slide8.xml"/><Relationship Id="rId15" Type="http://schemas.openxmlformats.org/officeDocument/2006/relationships/image" Target="../media/image25.png"/><Relationship Id="rId10" Type="http://schemas.openxmlformats.org/officeDocument/2006/relationships/image" Target="../media/image5.svg"/><Relationship Id="rId4" Type="http://schemas.openxmlformats.org/officeDocument/2006/relationships/image" Target="../media/image3.svg"/><Relationship Id="rId9" Type="http://schemas.openxmlformats.org/officeDocument/2006/relationships/image" Target="../media/image4.png"/><Relationship Id="rId14"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4.xml"/><Relationship Id="rId7" Type="http://schemas.openxmlformats.org/officeDocument/2006/relationships/slide" Target="slide12.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image" Target="../media/image5.svg"/><Relationship Id="rId5" Type="http://schemas.openxmlformats.org/officeDocument/2006/relationships/image" Target="../media/image3.sv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slide" Target="slide21.xml"/></Relationships>
</file>

<file path=ppt/slides/_rels/slide18.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3.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image" Target="../media/image5.svg"/><Relationship Id="rId5" Type="http://schemas.openxmlformats.org/officeDocument/2006/relationships/image" Target="../media/image3.sv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slide" Target="slide21.xml"/><Relationship Id="rId1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3.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xml"/><Relationship Id="rId17" Type="http://schemas.openxmlformats.org/officeDocument/2006/relationships/image" Target="../media/image30.png"/><Relationship Id="rId2" Type="http://schemas.openxmlformats.org/officeDocument/2006/relationships/notesSlide" Target="../notesSlides/notesSlide15.xml"/><Relationship Id="rId16"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image" Target="../media/image5.svg"/><Relationship Id="rId5" Type="http://schemas.openxmlformats.org/officeDocument/2006/relationships/image" Target="../media/image3.svg"/><Relationship Id="rId15" Type="http://schemas.openxmlformats.org/officeDocument/2006/relationships/image" Target="../media/image28.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slide" Target="slide21.xml"/><Relationship Id="rId1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3.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image" Target="../media/image5.svg"/><Relationship Id="rId5" Type="http://schemas.openxmlformats.org/officeDocument/2006/relationships/image" Target="../media/image3.svg"/><Relationship Id="rId15" Type="http://schemas.openxmlformats.org/officeDocument/2006/relationships/image" Target="../media/image32.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slide" Target="slide21.xml"/><Relationship Id="rId14"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4.xml"/><Relationship Id="rId7" Type="http://schemas.openxmlformats.org/officeDocument/2006/relationships/slide" Target="slide12.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image" Target="../media/image5.svg"/><Relationship Id="rId5" Type="http://schemas.openxmlformats.org/officeDocument/2006/relationships/image" Target="../media/image3.sv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slide" Target="slide21.xml"/></Relationships>
</file>

<file path=ppt/slides/_rels/slide22.xml.rels><?xml version="1.0" encoding="UTF-8" standalone="yes"?>
<Relationships xmlns="http://schemas.openxmlformats.org/package/2006/relationships"><Relationship Id="rId8" Type="http://schemas.openxmlformats.org/officeDocument/2006/relationships/slide" Target="slide12.xml"/><Relationship Id="rId13" Type="http://schemas.openxmlformats.org/officeDocument/2006/relationships/slide" Target="slide3.xml"/><Relationship Id="rId3" Type="http://schemas.openxmlformats.org/officeDocument/2006/relationships/slide" Target="slide17.xml"/><Relationship Id="rId7" Type="http://schemas.openxmlformats.org/officeDocument/2006/relationships/slide" Target="slide8.xml"/><Relationship Id="rId12" Type="http://schemas.openxmlformats.org/officeDocument/2006/relationships/slide" Target="slide2.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svg"/><Relationship Id="rId11" Type="http://schemas.openxmlformats.org/officeDocument/2006/relationships/image" Target="../media/image5.svg"/><Relationship Id="rId5" Type="http://schemas.openxmlformats.org/officeDocument/2006/relationships/image" Target="../media/image2.png"/><Relationship Id="rId15" Type="http://schemas.openxmlformats.org/officeDocument/2006/relationships/image" Target="../media/image34.png"/><Relationship Id="rId10" Type="http://schemas.openxmlformats.org/officeDocument/2006/relationships/image" Target="../media/image4.png"/><Relationship Id="rId4" Type="http://schemas.openxmlformats.org/officeDocument/2006/relationships/slide" Target="slide4.xml"/><Relationship Id="rId9" Type="http://schemas.openxmlformats.org/officeDocument/2006/relationships/slide" Target="slide21.xml"/><Relationship Id="rId14"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4.xml"/><Relationship Id="rId7" Type="http://schemas.openxmlformats.org/officeDocument/2006/relationships/slide" Target="slide12.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image" Target="../media/image5.svg"/><Relationship Id="rId5" Type="http://schemas.openxmlformats.org/officeDocument/2006/relationships/image" Target="../media/image3.sv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slide" Target="slide21.xml"/></Relationships>
</file>

<file path=ppt/slides/_rels/slide3.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2.png"/><Relationship Id="rId7" Type="http://schemas.openxmlformats.org/officeDocument/2006/relationships/slide" Target="slide17.xml"/><Relationship Id="rId2" Type="http://schemas.openxmlformats.org/officeDocument/2006/relationships/slide" Target="slide4.xml"/><Relationship Id="rId1" Type="http://schemas.openxmlformats.org/officeDocument/2006/relationships/slideLayout" Target="../slideLayouts/slideLayout1.xml"/><Relationship Id="rId6" Type="http://schemas.openxmlformats.org/officeDocument/2006/relationships/slide" Target="slide12.xml"/><Relationship Id="rId5" Type="http://schemas.openxmlformats.org/officeDocument/2006/relationships/slide" Target="slide8.xml"/><Relationship Id="rId10" Type="http://schemas.openxmlformats.org/officeDocument/2006/relationships/image" Target="../media/image5.svg"/><Relationship Id="rId4" Type="http://schemas.openxmlformats.org/officeDocument/2006/relationships/image" Target="../media/image3.svg"/><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4.xml"/><Relationship Id="rId7" Type="http://schemas.openxmlformats.org/officeDocument/2006/relationships/slide" Target="slide12.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image" Target="../media/image5.svg"/><Relationship Id="rId5" Type="http://schemas.openxmlformats.org/officeDocument/2006/relationships/image" Target="../media/image3.sv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slide" Target="slide21.xml"/></Relationships>
</file>

<file path=ppt/slides/_rels/slide5.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3.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image" Target="../media/image5.svg"/><Relationship Id="rId5" Type="http://schemas.openxmlformats.org/officeDocument/2006/relationships/image" Target="../media/image3.svg"/><Relationship Id="rId15" Type="http://schemas.openxmlformats.org/officeDocument/2006/relationships/image" Target="../media/image9.pn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slide" Target="slide21.xml"/><Relationship Id="rId1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5.svg"/><Relationship Id="rId3" Type="http://schemas.openxmlformats.org/officeDocument/2006/relationships/image" Target="../media/image10.png"/><Relationship Id="rId7" Type="http://schemas.openxmlformats.org/officeDocument/2006/relationships/image" Target="../media/image3.svg"/><Relationship Id="rId12"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slide" Target="slide21.xml"/><Relationship Id="rId5" Type="http://schemas.openxmlformats.org/officeDocument/2006/relationships/slide" Target="slide4.xml"/><Relationship Id="rId15" Type="http://schemas.openxmlformats.org/officeDocument/2006/relationships/slide" Target="slide3.xml"/><Relationship Id="rId10" Type="http://schemas.openxmlformats.org/officeDocument/2006/relationships/slide" Target="slide17.xml"/><Relationship Id="rId4" Type="http://schemas.openxmlformats.org/officeDocument/2006/relationships/image" Target="../media/image11.jpeg"/><Relationship Id="rId9" Type="http://schemas.openxmlformats.org/officeDocument/2006/relationships/slide" Target="slide12.xml"/><Relationship Id="rId14" Type="http://schemas.openxmlformats.org/officeDocument/2006/relationships/slide" Target="slide2.xml"/></Relationships>
</file>

<file path=ppt/slides/_rels/slide7.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3.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image" Target="../media/image5.svg"/><Relationship Id="rId5" Type="http://schemas.openxmlformats.org/officeDocument/2006/relationships/image" Target="../media/image3.sv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slide" Target="slide21.xml"/><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slide" Target="slide4.xml"/><Relationship Id="rId7" Type="http://schemas.openxmlformats.org/officeDocument/2006/relationships/slide" Target="slide12.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image" Target="../media/image5.svg"/><Relationship Id="rId5" Type="http://schemas.openxmlformats.org/officeDocument/2006/relationships/image" Target="../media/image3.sv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slide" Target="slide21.xml"/></Relationships>
</file>

<file path=ppt/slides/_rels/slide9.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3.xml"/><Relationship Id="rId3" Type="http://schemas.openxmlformats.org/officeDocument/2006/relationships/slide" Target="slide4.xml"/><Relationship Id="rId7" Type="http://schemas.openxmlformats.org/officeDocument/2006/relationships/slide" Target="slide12.xml"/><Relationship Id="rId12"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image" Target="../media/image5.svg"/><Relationship Id="rId5" Type="http://schemas.openxmlformats.org/officeDocument/2006/relationships/image" Target="../media/image3.svg"/><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slide" Target="slide21.xml"/><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مستطیل سمت چپ">
            <a:hlinkClick r:id="" action="ppaction://hlinkshowjump?jump=previousslide"/>
            <a:extLst>
              <a:ext uri="{FF2B5EF4-FFF2-40B4-BE49-F238E27FC236}">
                <a16:creationId xmlns:a16="http://schemas.microsoft.com/office/drawing/2014/main" id="{E12E9C8E-9D7B-7C75-3271-02BF61AE440C}"/>
              </a:ext>
            </a:extLst>
          </p:cNvPr>
          <p:cNvSpPr/>
          <p:nvPr/>
        </p:nvSpPr>
        <p:spPr>
          <a:xfrm rot="16200000">
            <a:off x="6802132" y="1720201"/>
            <a:ext cx="2960207" cy="3388124"/>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12" name="!!مستطیل سمت راست">
            <a:hlinkClick r:id="" action="ppaction://hlinkshowjump?jump=previousslide"/>
            <a:extLst>
              <a:ext uri="{FF2B5EF4-FFF2-40B4-BE49-F238E27FC236}">
                <a16:creationId xmlns:a16="http://schemas.microsoft.com/office/drawing/2014/main" id="{6AA946C6-5E9F-FF29-6833-083F940B037C}"/>
              </a:ext>
            </a:extLst>
          </p:cNvPr>
          <p:cNvSpPr/>
          <p:nvPr/>
        </p:nvSpPr>
        <p:spPr>
          <a:xfrm rot="16200000">
            <a:off x="4615897" y="-2683020"/>
            <a:ext cx="2960203" cy="12192000"/>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13" name="!!مستطیل وسط">
            <a:hlinkClick r:id="" action="ppaction://hlinkshowjump?jump=previousslide"/>
            <a:extLst>
              <a:ext uri="{FF2B5EF4-FFF2-40B4-BE49-F238E27FC236}">
                <a16:creationId xmlns:a16="http://schemas.microsoft.com/office/drawing/2014/main" id="{DBB598DB-4937-97CE-16B7-7EE41BC0653E}"/>
              </a:ext>
            </a:extLst>
          </p:cNvPr>
          <p:cNvSpPr/>
          <p:nvPr/>
        </p:nvSpPr>
        <p:spPr>
          <a:xfrm rot="16200000">
            <a:off x="4234591" y="-2358713"/>
            <a:ext cx="3731795" cy="12183020"/>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15" name="Group 14">
            <a:extLst>
              <a:ext uri="{FF2B5EF4-FFF2-40B4-BE49-F238E27FC236}">
                <a16:creationId xmlns:a16="http://schemas.microsoft.com/office/drawing/2014/main" id="{53EB9608-6878-C3C1-351F-563907C9B3B9}"/>
              </a:ext>
            </a:extLst>
          </p:cNvPr>
          <p:cNvGrpSpPr/>
          <p:nvPr/>
        </p:nvGrpSpPr>
        <p:grpSpPr>
          <a:xfrm>
            <a:off x="5146282" y="-3027720"/>
            <a:ext cx="1856445" cy="1818885"/>
            <a:chOff x="3910691" y="2437163"/>
            <a:chExt cx="598925" cy="598926"/>
          </a:xfrm>
        </p:grpSpPr>
        <p:sp>
          <p:nvSpPr>
            <p:cNvPr id="16" name="Freeform: Shape 15">
              <a:hlinkClick r:id="" action="ppaction://hlinkshowjump?jump=previousslide"/>
              <a:extLst>
                <a:ext uri="{FF2B5EF4-FFF2-40B4-BE49-F238E27FC236}">
                  <a16:creationId xmlns:a16="http://schemas.microsoft.com/office/drawing/2014/main" id="{F58595D1-6A18-D038-F89B-D0C61A942D14}"/>
                </a:ext>
              </a:extLst>
            </p:cNvPr>
            <p:cNvSpPr/>
            <p:nvPr userDrawn="1"/>
          </p:nvSpPr>
          <p:spPr>
            <a:xfrm rot="10800000">
              <a:off x="3910691" y="2437163"/>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17" name="Graphic 16">
              <a:extLst>
                <a:ext uri="{FF2B5EF4-FFF2-40B4-BE49-F238E27FC236}">
                  <a16:creationId xmlns:a16="http://schemas.microsoft.com/office/drawing/2014/main" id="{F0ED3FFD-653F-5E04-45D4-229918755F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082452">
              <a:off x="3970589" y="2596773"/>
              <a:ext cx="479128" cy="279707"/>
            </a:xfrm>
            <a:prstGeom prst="rect">
              <a:avLst/>
            </a:prstGeom>
          </p:spPr>
        </p:pic>
      </p:grpSp>
      <p:grpSp>
        <p:nvGrpSpPr>
          <p:cNvPr id="18" name="Group 17">
            <a:extLst>
              <a:ext uri="{FF2B5EF4-FFF2-40B4-BE49-F238E27FC236}">
                <a16:creationId xmlns:a16="http://schemas.microsoft.com/office/drawing/2014/main" id="{E1CDCECA-8B53-ADFF-BF89-10F8BADAFE19}"/>
              </a:ext>
            </a:extLst>
          </p:cNvPr>
          <p:cNvGrpSpPr/>
          <p:nvPr/>
        </p:nvGrpSpPr>
        <p:grpSpPr>
          <a:xfrm>
            <a:off x="5146282" y="-3027720"/>
            <a:ext cx="1856445" cy="1818885"/>
            <a:chOff x="4240843" y="3714034"/>
            <a:chExt cx="598925" cy="598926"/>
          </a:xfrm>
        </p:grpSpPr>
        <p:sp>
          <p:nvSpPr>
            <p:cNvPr id="19" name="Freeform: Shape 18">
              <a:hlinkClick r:id="" action="ppaction://hlinkshowjump?jump=previousslide"/>
              <a:extLst>
                <a:ext uri="{FF2B5EF4-FFF2-40B4-BE49-F238E27FC236}">
                  <a16:creationId xmlns:a16="http://schemas.microsoft.com/office/drawing/2014/main" id="{48919860-A8A1-F8BB-DC1D-A57EACBEA42F}"/>
                </a:ext>
              </a:extLst>
            </p:cNvPr>
            <p:cNvSpPr/>
            <p:nvPr/>
          </p:nvSpPr>
          <p:spPr>
            <a:xfrm rot="10800000">
              <a:off x="4240843"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20" name="Graphic 224">
              <a:extLst>
                <a:ext uri="{FF2B5EF4-FFF2-40B4-BE49-F238E27FC236}">
                  <a16:creationId xmlns:a16="http://schemas.microsoft.com/office/drawing/2014/main" id="{E8E64A0F-3700-2016-C921-8A7F0F339D2D}"/>
                </a:ext>
              </a:extLst>
            </p:cNvPr>
            <p:cNvGrpSpPr/>
            <p:nvPr/>
          </p:nvGrpSpPr>
          <p:grpSpPr>
            <a:xfrm rot="20293263">
              <a:off x="4358196" y="3870311"/>
              <a:ext cx="364228" cy="330822"/>
              <a:chOff x="5182655" y="3953385"/>
              <a:chExt cx="289182" cy="262659"/>
            </a:xfrm>
            <a:solidFill>
              <a:srgbClr val="FFFFFF"/>
            </a:solidFill>
          </p:grpSpPr>
          <p:sp>
            <p:nvSpPr>
              <p:cNvPr id="21" name="Freeform: Shape 20">
                <a:extLst>
                  <a:ext uri="{FF2B5EF4-FFF2-40B4-BE49-F238E27FC236}">
                    <a16:creationId xmlns:a16="http://schemas.microsoft.com/office/drawing/2014/main" id="{BF769F5D-058C-4E78-0A89-9E33D1FD474E}"/>
                  </a:ext>
                </a:extLst>
              </p:cNvPr>
              <p:cNvSpPr/>
              <p:nvPr/>
            </p:nvSpPr>
            <p:spPr>
              <a:xfrm>
                <a:off x="5182655" y="3953385"/>
                <a:ext cx="289182" cy="262659"/>
              </a:xfrm>
              <a:custGeom>
                <a:avLst/>
                <a:gdLst>
                  <a:gd name="connsiteX0" fmla="*/ 250348 w 289182"/>
                  <a:gd name="connsiteY0" fmla="*/ 0 h 262659"/>
                  <a:gd name="connsiteX1" fmla="*/ 39146 w 289182"/>
                  <a:gd name="connsiteY1" fmla="*/ 0 h 262659"/>
                  <a:gd name="connsiteX2" fmla="*/ 0 w 289182"/>
                  <a:gd name="connsiteY2" fmla="*/ 39146 h 262659"/>
                  <a:gd name="connsiteX3" fmla="*/ 0 w 289182"/>
                  <a:gd name="connsiteY3" fmla="*/ 174580 h 262659"/>
                  <a:gd name="connsiteX4" fmla="*/ 39146 w 289182"/>
                  <a:gd name="connsiteY4" fmla="*/ 213726 h 262659"/>
                  <a:gd name="connsiteX5" fmla="*/ 176474 w 289182"/>
                  <a:gd name="connsiteY5" fmla="*/ 213726 h 262659"/>
                  <a:gd name="connsiteX6" fmla="*/ 247191 w 289182"/>
                  <a:gd name="connsiteY6" fmla="*/ 261397 h 262659"/>
                  <a:gd name="connsiteX7" fmla="*/ 251295 w 289182"/>
                  <a:gd name="connsiteY7" fmla="*/ 262659 h 262659"/>
                  <a:gd name="connsiteX8" fmla="*/ 254767 w 289182"/>
                  <a:gd name="connsiteY8" fmla="*/ 261712 h 262659"/>
                  <a:gd name="connsiteX9" fmla="*/ 258871 w 289182"/>
                  <a:gd name="connsiteY9" fmla="*/ 255083 h 262659"/>
                  <a:gd name="connsiteX10" fmla="*/ 258871 w 289182"/>
                  <a:gd name="connsiteY10" fmla="*/ 209938 h 262659"/>
                  <a:gd name="connsiteX11" fmla="*/ 289178 w 289182"/>
                  <a:gd name="connsiteY11" fmla="*/ 174580 h 262659"/>
                  <a:gd name="connsiteX12" fmla="*/ 289178 w 289182"/>
                  <a:gd name="connsiteY12" fmla="*/ 39146 h 262659"/>
                  <a:gd name="connsiteX13" fmla="*/ 250348 w 289182"/>
                  <a:gd name="connsiteY13" fmla="*/ 0 h 262659"/>
                  <a:gd name="connsiteX14" fmla="*/ 274340 w 289182"/>
                  <a:gd name="connsiteY14" fmla="*/ 174580 h 262659"/>
                  <a:gd name="connsiteX15" fmla="*/ 249085 w 289182"/>
                  <a:gd name="connsiteY15" fmla="*/ 197626 h 262659"/>
                  <a:gd name="connsiteX16" fmla="*/ 243718 w 289182"/>
                  <a:gd name="connsiteY16" fmla="*/ 204887 h 262659"/>
                  <a:gd name="connsiteX17" fmla="*/ 243718 w 289182"/>
                  <a:gd name="connsiteY17" fmla="*/ 240876 h 262659"/>
                  <a:gd name="connsiteX18" fmla="*/ 183104 w 289182"/>
                  <a:gd name="connsiteY18" fmla="*/ 199836 h 262659"/>
                  <a:gd name="connsiteX19" fmla="*/ 179000 w 289182"/>
                  <a:gd name="connsiteY19" fmla="*/ 198573 h 262659"/>
                  <a:gd name="connsiteX20" fmla="*/ 39146 w 289182"/>
                  <a:gd name="connsiteY20" fmla="*/ 198573 h 262659"/>
                  <a:gd name="connsiteX21" fmla="*/ 15153 w 289182"/>
                  <a:gd name="connsiteY21" fmla="*/ 174580 h 262659"/>
                  <a:gd name="connsiteX22" fmla="*/ 15153 w 289182"/>
                  <a:gd name="connsiteY22" fmla="*/ 39146 h 262659"/>
                  <a:gd name="connsiteX23" fmla="*/ 39146 w 289182"/>
                  <a:gd name="connsiteY23" fmla="*/ 15153 h 262659"/>
                  <a:gd name="connsiteX24" fmla="*/ 250348 w 289182"/>
                  <a:gd name="connsiteY24" fmla="*/ 15153 h 262659"/>
                  <a:gd name="connsiteX25" fmla="*/ 274340 w 289182"/>
                  <a:gd name="connsiteY25" fmla="*/ 39146 h 262659"/>
                  <a:gd name="connsiteX26" fmla="*/ 274340 w 289182"/>
                  <a:gd name="connsiteY26" fmla="*/ 174580 h 26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9182" h="262659">
                    <a:moveTo>
                      <a:pt x="250348" y="0"/>
                    </a:moveTo>
                    <a:lnTo>
                      <a:pt x="39146" y="0"/>
                    </a:lnTo>
                    <a:cubicBezTo>
                      <a:pt x="17679" y="0"/>
                      <a:pt x="0" y="17679"/>
                      <a:pt x="0" y="39146"/>
                    </a:cubicBezTo>
                    <a:lnTo>
                      <a:pt x="0" y="174580"/>
                    </a:lnTo>
                    <a:cubicBezTo>
                      <a:pt x="0" y="196047"/>
                      <a:pt x="17679" y="213726"/>
                      <a:pt x="39146" y="213726"/>
                    </a:cubicBezTo>
                    <a:lnTo>
                      <a:pt x="176474" y="213726"/>
                    </a:lnTo>
                    <a:lnTo>
                      <a:pt x="247191" y="261397"/>
                    </a:lnTo>
                    <a:cubicBezTo>
                      <a:pt x="248453" y="262344"/>
                      <a:pt x="250032" y="262659"/>
                      <a:pt x="251295" y="262659"/>
                    </a:cubicBezTo>
                    <a:cubicBezTo>
                      <a:pt x="252557" y="262659"/>
                      <a:pt x="253820" y="262344"/>
                      <a:pt x="254767" y="261712"/>
                    </a:cubicBezTo>
                    <a:cubicBezTo>
                      <a:pt x="257293" y="260450"/>
                      <a:pt x="258871" y="257924"/>
                      <a:pt x="258871" y="255083"/>
                    </a:cubicBezTo>
                    <a:lnTo>
                      <a:pt x="258871" y="209938"/>
                    </a:lnTo>
                    <a:cubicBezTo>
                      <a:pt x="272762" y="204256"/>
                      <a:pt x="289178" y="191628"/>
                      <a:pt x="289178" y="174580"/>
                    </a:cubicBezTo>
                    <a:lnTo>
                      <a:pt x="289178" y="39146"/>
                    </a:lnTo>
                    <a:cubicBezTo>
                      <a:pt x="289494" y="17679"/>
                      <a:pt x="272131" y="0"/>
                      <a:pt x="250348" y="0"/>
                    </a:cubicBezTo>
                    <a:close/>
                    <a:moveTo>
                      <a:pt x="274340" y="174580"/>
                    </a:moveTo>
                    <a:cubicBezTo>
                      <a:pt x="274340" y="183420"/>
                      <a:pt x="261081" y="193838"/>
                      <a:pt x="249085" y="197626"/>
                    </a:cubicBezTo>
                    <a:cubicBezTo>
                      <a:pt x="245928" y="198573"/>
                      <a:pt x="243718" y="201414"/>
                      <a:pt x="243718" y="204887"/>
                    </a:cubicBezTo>
                    <a:lnTo>
                      <a:pt x="243718" y="240876"/>
                    </a:lnTo>
                    <a:lnTo>
                      <a:pt x="183104" y="199836"/>
                    </a:lnTo>
                    <a:cubicBezTo>
                      <a:pt x="181841" y="198889"/>
                      <a:pt x="180263" y="198573"/>
                      <a:pt x="179000" y="198573"/>
                    </a:cubicBezTo>
                    <a:lnTo>
                      <a:pt x="39146" y="198573"/>
                    </a:lnTo>
                    <a:cubicBezTo>
                      <a:pt x="25887" y="198573"/>
                      <a:pt x="15153" y="187839"/>
                      <a:pt x="15153" y="174580"/>
                    </a:cubicBezTo>
                    <a:lnTo>
                      <a:pt x="15153" y="39146"/>
                    </a:lnTo>
                    <a:cubicBezTo>
                      <a:pt x="15153" y="25887"/>
                      <a:pt x="25887" y="15153"/>
                      <a:pt x="39146" y="15153"/>
                    </a:cubicBezTo>
                    <a:lnTo>
                      <a:pt x="250348" y="15153"/>
                    </a:lnTo>
                    <a:cubicBezTo>
                      <a:pt x="263607" y="15153"/>
                      <a:pt x="274340" y="25887"/>
                      <a:pt x="274340" y="39146"/>
                    </a:cubicBezTo>
                    <a:lnTo>
                      <a:pt x="274340" y="174580"/>
                    </a:lnTo>
                    <a:close/>
                  </a:path>
                </a:pathLst>
              </a:custGeom>
              <a:solidFill>
                <a:srgbClr val="FFFFFF"/>
              </a:solidFill>
              <a:ln w="3106" cap="flat">
                <a:noFill/>
                <a:prstDash val="solid"/>
                <a:miter/>
              </a:ln>
            </p:spPr>
            <p:txBody>
              <a:bodyPr rtlCol="1" anchor="ctr"/>
              <a:lstStyle/>
              <a:p>
                <a:endParaRPr lang="fa-IR"/>
              </a:p>
            </p:txBody>
          </p:sp>
          <p:sp>
            <p:nvSpPr>
              <p:cNvPr id="22" name="Freeform: Shape 21">
                <a:extLst>
                  <a:ext uri="{FF2B5EF4-FFF2-40B4-BE49-F238E27FC236}">
                    <a16:creationId xmlns:a16="http://schemas.microsoft.com/office/drawing/2014/main" id="{DFE3DEC4-B956-01C0-3502-F70B2FE99951}"/>
                  </a:ext>
                </a:extLst>
              </p:cNvPr>
              <p:cNvSpPr/>
              <p:nvPr/>
            </p:nvSpPr>
            <p:spPr>
              <a:xfrm>
                <a:off x="5224007" y="4003896"/>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23" name="Freeform: Shape 22">
                <a:extLst>
                  <a:ext uri="{FF2B5EF4-FFF2-40B4-BE49-F238E27FC236}">
                    <a16:creationId xmlns:a16="http://schemas.microsoft.com/office/drawing/2014/main" id="{DE90AFED-A7A2-BC30-0774-2512026236F6}"/>
                  </a:ext>
                </a:extLst>
              </p:cNvPr>
              <p:cNvSpPr/>
              <p:nvPr/>
            </p:nvSpPr>
            <p:spPr>
              <a:xfrm>
                <a:off x="5224007" y="4045568"/>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6732"/>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24" name="Freeform: Shape 23">
                <a:extLst>
                  <a:ext uri="{FF2B5EF4-FFF2-40B4-BE49-F238E27FC236}">
                    <a16:creationId xmlns:a16="http://schemas.microsoft.com/office/drawing/2014/main" id="{8729263E-3893-3DCF-8045-4862B21EC62B}"/>
                  </a:ext>
                </a:extLst>
              </p:cNvPr>
              <p:cNvSpPr/>
              <p:nvPr/>
            </p:nvSpPr>
            <p:spPr>
              <a:xfrm>
                <a:off x="5224007" y="4085661"/>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grpSp>
      </p:grpSp>
      <p:grpSp>
        <p:nvGrpSpPr>
          <p:cNvPr id="25" name="Group 24">
            <a:extLst>
              <a:ext uri="{FF2B5EF4-FFF2-40B4-BE49-F238E27FC236}">
                <a16:creationId xmlns:a16="http://schemas.microsoft.com/office/drawing/2014/main" id="{2128C8DE-3A8B-4530-A581-5674234B5E04}"/>
              </a:ext>
            </a:extLst>
          </p:cNvPr>
          <p:cNvGrpSpPr/>
          <p:nvPr/>
        </p:nvGrpSpPr>
        <p:grpSpPr>
          <a:xfrm>
            <a:off x="5146282" y="-3027720"/>
            <a:ext cx="1856445" cy="1818885"/>
            <a:chOff x="5088575" y="3714034"/>
            <a:chExt cx="598925" cy="598926"/>
          </a:xfrm>
        </p:grpSpPr>
        <p:sp>
          <p:nvSpPr>
            <p:cNvPr id="26" name="Freeform: Shape 25">
              <a:hlinkClick r:id="" action="ppaction://hlinkshowjump?jump=previousslide"/>
              <a:extLst>
                <a:ext uri="{FF2B5EF4-FFF2-40B4-BE49-F238E27FC236}">
                  <a16:creationId xmlns:a16="http://schemas.microsoft.com/office/drawing/2014/main" id="{C4C503E5-689B-7C4D-3A00-125820190770}"/>
                </a:ext>
              </a:extLst>
            </p:cNvPr>
            <p:cNvSpPr/>
            <p:nvPr/>
          </p:nvSpPr>
          <p:spPr>
            <a:xfrm rot="10800000">
              <a:off x="5088575"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27" name="Graphic 235">
              <a:extLst>
                <a:ext uri="{FF2B5EF4-FFF2-40B4-BE49-F238E27FC236}">
                  <a16:creationId xmlns:a16="http://schemas.microsoft.com/office/drawing/2014/main" id="{125125A8-C27F-2944-5571-1B257C91AF22}"/>
                </a:ext>
              </a:extLst>
            </p:cNvPr>
            <p:cNvSpPr/>
            <p:nvPr/>
          </p:nvSpPr>
          <p:spPr>
            <a:xfrm rot="20481639">
              <a:off x="5206775" y="3832600"/>
              <a:ext cx="362524" cy="361795"/>
            </a:xfrm>
            <a:custGeom>
              <a:avLst/>
              <a:gdLst>
                <a:gd name="connsiteX0" fmla="*/ 199844 w 422175"/>
                <a:gd name="connsiteY0" fmla="*/ 421327 h 421326"/>
                <a:gd name="connsiteX1" fmla="*/ 220210 w 422175"/>
                <a:gd name="connsiteY1" fmla="*/ 421327 h 421326"/>
                <a:gd name="connsiteX2" fmla="*/ 422176 w 422175"/>
                <a:gd name="connsiteY2" fmla="*/ 210451 h 421326"/>
                <a:gd name="connsiteX3" fmla="*/ 219786 w 422175"/>
                <a:gd name="connsiteY3" fmla="*/ 0 h 421326"/>
                <a:gd name="connsiteX4" fmla="*/ 199844 w 422175"/>
                <a:gd name="connsiteY4" fmla="*/ 0 h 421326"/>
                <a:gd name="connsiteX5" fmla="*/ 199844 w 422175"/>
                <a:gd name="connsiteY5" fmla="*/ 0 h 421326"/>
                <a:gd name="connsiteX6" fmla="*/ 0 w 422175"/>
                <a:gd name="connsiteY6" fmla="*/ 210876 h 421326"/>
                <a:gd name="connsiteX7" fmla="*/ 199844 w 422175"/>
                <a:gd name="connsiteY7" fmla="*/ 421327 h 421326"/>
                <a:gd name="connsiteX8" fmla="*/ 72130 w 422175"/>
                <a:gd name="connsiteY8" fmla="*/ 347075 h 421326"/>
                <a:gd name="connsiteX9" fmla="*/ 115409 w 422175"/>
                <a:gd name="connsiteY9" fmla="*/ 322466 h 421326"/>
                <a:gd name="connsiteX10" fmla="*/ 175659 w 422175"/>
                <a:gd name="connsiteY10" fmla="*/ 402234 h 421326"/>
                <a:gd name="connsiteX11" fmla="*/ 72130 w 422175"/>
                <a:gd name="connsiteY11" fmla="*/ 347075 h 421326"/>
                <a:gd name="connsiteX12" fmla="*/ 202814 w 422175"/>
                <a:gd name="connsiteY12" fmla="*/ 403506 h 421326"/>
                <a:gd name="connsiteX13" fmla="*/ 130683 w 422175"/>
                <a:gd name="connsiteY13" fmla="*/ 316526 h 421326"/>
                <a:gd name="connsiteX14" fmla="*/ 202814 w 422175"/>
                <a:gd name="connsiteY14" fmla="*/ 302099 h 421326"/>
                <a:gd name="connsiteX15" fmla="*/ 202814 w 422175"/>
                <a:gd name="connsiteY15" fmla="*/ 403506 h 421326"/>
                <a:gd name="connsiteX16" fmla="*/ 202814 w 422175"/>
                <a:gd name="connsiteY16" fmla="*/ 285552 h 421326"/>
                <a:gd name="connsiteX17" fmla="*/ 123895 w 422175"/>
                <a:gd name="connsiteY17" fmla="*/ 301251 h 421326"/>
                <a:gd name="connsiteX18" fmla="*/ 106923 w 422175"/>
                <a:gd name="connsiteY18" fmla="*/ 225726 h 421326"/>
                <a:gd name="connsiteX19" fmla="*/ 202390 w 422175"/>
                <a:gd name="connsiteY19" fmla="*/ 225726 h 421326"/>
                <a:gd name="connsiteX20" fmla="*/ 202390 w 422175"/>
                <a:gd name="connsiteY20" fmla="*/ 285552 h 421326"/>
                <a:gd name="connsiteX21" fmla="*/ 202814 w 422175"/>
                <a:gd name="connsiteY21" fmla="*/ 209603 h 421326"/>
                <a:gd name="connsiteX22" fmla="*/ 106499 w 422175"/>
                <a:gd name="connsiteY22" fmla="*/ 209603 h 421326"/>
                <a:gd name="connsiteX23" fmla="*/ 119652 w 422175"/>
                <a:gd name="connsiteY23" fmla="*/ 131532 h 421326"/>
                <a:gd name="connsiteX24" fmla="*/ 202814 w 422175"/>
                <a:gd name="connsiteY24" fmla="*/ 148928 h 421326"/>
                <a:gd name="connsiteX25" fmla="*/ 202814 w 422175"/>
                <a:gd name="connsiteY25" fmla="*/ 209603 h 421326"/>
                <a:gd name="connsiteX26" fmla="*/ 243546 w 422175"/>
                <a:gd name="connsiteY26" fmla="*/ 402658 h 421326"/>
                <a:gd name="connsiteX27" fmla="*/ 305494 w 422175"/>
                <a:gd name="connsiteY27" fmla="*/ 319496 h 421326"/>
                <a:gd name="connsiteX28" fmla="*/ 351742 w 422175"/>
                <a:gd name="connsiteY28" fmla="*/ 344529 h 421326"/>
                <a:gd name="connsiteX29" fmla="*/ 243546 w 422175"/>
                <a:gd name="connsiteY29" fmla="*/ 402658 h 421326"/>
                <a:gd name="connsiteX30" fmla="*/ 362774 w 422175"/>
                <a:gd name="connsiteY30" fmla="*/ 332225 h 421326"/>
                <a:gd name="connsiteX31" fmla="*/ 311858 w 422175"/>
                <a:gd name="connsiteY31" fmla="*/ 304221 h 421326"/>
                <a:gd name="connsiteX32" fmla="*/ 328830 w 422175"/>
                <a:gd name="connsiteY32" fmla="*/ 225726 h 421326"/>
                <a:gd name="connsiteX33" fmla="*/ 404779 w 422175"/>
                <a:gd name="connsiteY33" fmla="*/ 225726 h 421326"/>
                <a:gd name="connsiteX34" fmla="*/ 362774 w 422175"/>
                <a:gd name="connsiteY34" fmla="*/ 332225 h 421326"/>
                <a:gd name="connsiteX35" fmla="*/ 369138 w 422175"/>
                <a:gd name="connsiteY35" fmla="*/ 97164 h 421326"/>
                <a:gd name="connsiteX36" fmla="*/ 405628 w 422175"/>
                <a:gd name="connsiteY36" fmla="*/ 209178 h 421326"/>
                <a:gd name="connsiteX37" fmla="*/ 329254 w 422175"/>
                <a:gd name="connsiteY37" fmla="*/ 209178 h 421326"/>
                <a:gd name="connsiteX38" fmla="*/ 316101 w 422175"/>
                <a:gd name="connsiteY38" fmla="*/ 128138 h 421326"/>
                <a:gd name="connsiteX39" fmla="*/ 369138 w 422175"/>
                <a:gd name="connsiteY39" fmla="*/ 97164 h 421326"/>
                <a:gd name="connsiteX40" fmla="*/ 358955 w 422175"/>
                <a:gd name="connsiteY40" fmla="*/ 84435 h 421326"/>
                <a:gd name="connsiteX41" fmla="*/ 310161 w 422175"/>
                <a:gd name="connsiteY41" fmla="*/ 112863 h 421326"/>
                <a:gd name="connsiteX42" fmla="*/ 243546 w 422175"/>
                <a:gd name="connsiteY42" fmla="*/ 18669 h 421326"/>
                <a:gd name="connsiteX43" fmla="*/ 358955 w 422175"/>
                <a:gd name="connsiteY43" fmla="*/ 84435 h 421326"/>
                <a:gd name="connsiteX44" fmla="*/ 218937 w 422175"/>
                <a:gd name="connsiteY44" fmla="*/ 19942 h 421326"/>
                <a:gd name="connsiteX45" fmla="*/ 294886 w 422175"/>
                <a:gd name="connsiteY45" fmla="*/ 119227 h 421326"/>
                <a:gd name="connsiteX46" fmla="*/ 218937 w 422175"/>
                <a:gd name="connsiteY46" fmla="*/ 133229 h 421326"/>
                <a:gd name="connsiteX47" fmla="*/ 218937 w 422175"/>
                <a:gd name="connsiteY47" fmla="*/ 19942 h 421326"/>
                <a:gd name="connsiteX48" fmla="*/ 218937 w 422175"/>
                <a:gd name="connsiteY48" fmla="*/ 149353 h 421326"/>
                <a:gd name="connsiteX49" fmla="*/ 300827 w 422175"/>
                <a:gd name="connsiteY49" fmla="*/ 134502 h 421326"/>
                <a:gd name="connsiteX50" fmla="*/ 313131 w 422175"/>
                <a:gd name="connsiteY50" fmla="*/ 209603 h 421326"/>
                <a:gd name="connsiteX51" fmla="*/ 219362 w 422175"/>
                <a:gd name="connsiteY51" fmla="*/ 209603 h 421326"/>
                <a:gd name="connsiteX52" fmla="*/ 219362 w 422175"/>
                <a:gd name="connsiteY52" fmla="*/ 149353 h 421326"/>
                <a:gd name="connsiteX53" fmla="*/ 218937 w 422175"/>
                <a:gd name="connsiteY53" fmla="*/ 225726 h 421326"/>
                <a:gd name="connsiteX54" fmla="*/ 312283 w 422175"/>
                <a:gd name="connsiteY54" fmla="*/ 225726 h 421326"/>
                <a:gd name="connsiteX55" fmla="*/ 296584 w 422175"/>
                <a:gd name="connsiteY55" fmla="*/ 298705 h 421326"/>
                <a:gd name="connsiteX56" fmla="*/ 218937 w 422175"/>
                <a:gd name="connsiteY56" fmla="*/ 285552 h 421326"/>
                <a:gd name="connsiteX57" fmla="*/ 218937 w 422175"/>
                <a:gd name="connsiteY57" fmla="*/ 225726 h 421326"/>
                <a:gd name="connsiteX58" fmla="*/ 218937 w 422175"/>
                <a:gd name="connsiteY58" fmla="*/ 301675 h 421326"/>
                <a:gd name="connsiteX59" fmla="*/ 290219 w 422175"/>
                <a:gd name="connsiteY59" fmla="*/ 313555 h 421326"/>
                <a:gd name="connsiteX60" fmla="*/ 218937 w 422175"/>
                <a:gd name="connsiteY60" fmla="*/ 401385 h 421326"/>
                <a:gd name="connsiteX61" fmla="*/ 218937 w 422175"/>
                <a:gd name="connsiteY61" fmla="*/ 301675 h 421326"/>
                <a:gd name="connsiteX62" fmla="*/ 202814 w 422175"/>
                <a:gd name="connsiteY62" fmla="*/ 18245 h 421326"/>
                <a:gd name="connsiteX63" fmla="*/ 202814 w 422175"/>
                <a:gd name="connsiteY63" fmla="*/ 132805 h 421326"/>
                <a:gd name="connsiteX64" fmla="*/ 125592 w 422175"/>
                <a:gd name="connsiteY64" fmla="*/ 116257 h 421326"/>
                <a:gd name="connsiteX65" fmla="*/ 202814 w 422175"/>
                <a:gd name="connsiteY65" fmla="*/ 18245 h 421326"/>
                <a:gd name="connsiteX66" fmla="*/ 175659 w 422175"/>
                <a:gd name="connsiteY66" fmla="*/ 19518 h 421326"/>
                <a:gd name="connsiteX67" fmla="*/ 110742 w 422175"/>
                <a:gd name="connsiteY67" fmla="*/ 109893 h 421326"/>
                <a:gd name="connsiteX68" fmla="*/ 65342 w 422175"/>
                <a:gd name="connsiteY68" fmla="*/ 81889 h 421326"/>
                <a:gd name="connsiteX69" fmla="*/ 175659 w 422175"/>
                <a:gd name="connsiteY69" fmla="*/ 19518 h 421326"/>
                <a:gd name="connsiteX70" fmla="*/ 55159 w 422175"/>
                <a:gd name="connsiteY70" fmla="*/ 94194 h 421326"/>
                <a:gd name="connsiteX71" fmla="*/ 104801 w 422175"/>
                <a:gd name="connsiteY71" fmla="*/ 124743 h 421326"/>
                <a:gd name="connsiteX72" fmla="*/ 90375 w 422175"/>
                <a:gd name="connsiteY72" fmla="*/ 209178 h 421326"/>
                <a:gd name="connsiteX73" fmla="*/ 16548 w 422175"/>
                <a:gd name="connsiteY73" fmla="*/ 209178 h 421326"/>
                <a:gd name="connsiteX74" fmla="*/ 55159 w 422175"/>
                <a:gd name="connsiteY74" fmla="*/ 94194 h 421326"/>
                <a:gd name="connsiteX75" fmla="*/ 16972 w 422175"/>
                <a:gd name="connsiteY75" fmla="*/ 225726 h 421326"/>
                <a:gd name="connsiteX76" fmla="*/ 90800 w 422175"/>
                <a:gd name="connsiteY76" fmla="*/ 225726 h 421326"/>
                <a:gd name="connsiteX77" fmla="*/ 109044 w 422175"/>
                <a:gd name="connsiteY77" fmla="*/ 307191 h 421326"/>
                <a:gd name="connsiteX78" fmla="*/ 61523 w 422175"/>
                <a:gd name="connsiteY78" fmla="*/ 334770 h 421326"/>
                <a:gd name="connsiteX79" fmla="*/ 16972 w 422175"/>
                <a:gd name="connsiteY79" fmla="*/ 225726 h 42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2175" h="421326">
                  <a:moveTo>
                    <a:pt x="199844" y="421327"/>
                  </a:moveTo>
                  <a:lnTo>
                    <a:pt x="220210" y="421327"/>
                  </a:lnTo>
                  <a:cubicBezTo>
                    <a:pt x="333497" y="416660"/>
                    <a:pt x="422176" y="324163"/>
                    <a:pt x="422176" y="210451"/>
                  </a:cubicBezTo>
                  <a:cubicBezTo>
                    <a:pt x="421751" y="97164"/>
                    <a:pt x="333073" y="4667"/>
                    <a:pt x="219786" y="0"/>
                  </a:cubicBezTo>
                  <a:lnTo>
                    <a:pt x="199844" y="0"/>
                  </a:lnTo>
                  <a:cubicBezTo>
                    <a:pt x="199844" y="0"/>
                    <a:pt x="199844" y="0"/>
                    <a:pt x="199844" y="0"/>
                  </a:cubicBezTo>
                  <a:cubicBezTo>
                    <a:pt x="87405" y="5940"/>
                    <a:pt x="0" y="98437"/>
                    <a:pt x="0" y="210876"/>
                  </a:cubicBezTo>
                  <a:cubicBezTo>
                    <a:pt x="0" y="323314"/>
                    <a:pt x="87829" y="415387"/>
                    <a:pt x="199844" y="421327"/>
                  </a:cubicBezTo>
                  <a:close/>
                  <a:moveTo>
                    <a:pt x="72130" y="347075"/>
                  </a:moveTo>
                  <a:cubicBezTo>
                    <a:pt x="85708" y="337316"/>
                    <a:pt x="100134" y="328830"/>
                    <a:pt x="115409" y="322466"/>
                  </a:cubicBezTo>
                  <a:cubicBezTo>
                    <a:pt x="129835" y="352591"/>
                    <a:pt x="150201" y="379746"/>
                    <a:pt x="175659" y="402234"/>
                  </a:cubicBezTo>
                  <a:cubicBezTo>
                    <a:pt x="136624" y="395020"/>
                    <a:pt x="100134" y="375503"/>
                    <a:pt x="72130" y="347075"/>
                  </a:cubicBezTo>
                  <a:close/>
                  <a:moveTo>
                    <a:pt x="202814" y="403506"/>
                  </a:moveTo>
                  <a:cubicBezTo>
                    <a:pt x="171840" y="380170"/>
                    <a:pt x="147231" y="350469"/>
                    <a:pt x="130683" y="316526"/>
                  </a:cubicBezTo>
                  <a:cubicBezTo>
                    <a:pt x="154020" y="308040"/>
                    <a:pt x="178205" y="303372"/>
                    <a:pt x="202814" y="302099"/>
                  </a:cubicBezTo>
                  <a:lnTo>
                    <a:pt x="202814" y="403506"/>
                  </a:lnTo>
                  <a:close/>
                  <a:moveTo>
                    <a:pt x="202814" y="285552"/>
                  </a:moveTo>
                  <a:cubicBezTo>
                    <a:pt x="175659" y="286825"/>
                    <a:pt x="149353" y="291916"/>
                    <a:pt x="123895" y="301251"/>
                  </a:cubicBezTo>
                  <a:cubicBezTo>
                    <a:pt x="114136" y="277490"/>
                    <a:pt x="108620" y="252032"/>
                    <a:pt x="106923" y="225726"/>
                  </a:cubicBezTo>
                  <a:lnTo>
                    <a:pt x="202390" y="225726"/>
                  </a:lnTo>
                  <a:lnTo>
                    <a:pt x="202390" y="285552"/>
                  </a:lnTo>
                  <a:close/>
                  <a:moveTo>
                    <a:pt x="202814" y="209603"/>
                  </a:moveTo>
                  <a:lnTo>
                    <a:pt x="106499" y="209603"/>
                  </a:lnTo>
                  <a:cubicBezTo>
                    <a:pt x="106499" y="182872"/>
                    <a:pt x="111166" y="156566"/>
                    <a:pt x="119652" y="131532"/>
                  </a:cubicBezTo>
                  <a:cubicBezTo>
                    <a:pt x="145958" y="142139"/>
                    <a:pt x="173962" y="148080"/>
                    <a:pt x="202814" y="148928"/>
                  </a:cubicBezTo>
                  <a:lnTo>
                    <a:pt x="202814" y="209603"/>
                  </a:lnTo>
                  <a:close/>
                  <a:moveTo>
                    <a:pt x="243546" y="402658"/>
                  </a:moveTo>
                  <a:cubicBezTo>
                    <a:pt x="270277" y="378897"/>
                    <a:pt x="291068" y="351318"/>
                    <a:pt x="305494" y="319496"/>
                  </a:cubicBezTo>
                  <a:cubicBezTo>
                    <a:pt x="322041" y="326284"/>
                    <a:pt x="337316" y="334770"/>
                    <a:pt x="351742" y="344529"/>
                  </a:cubicBezTo>
                  <a:cubicBezTo>
                    <a:pt x="322890" y="375079"/>
                    <a:pt x="285128" y="395445"/>
                    <a:pt x="243546" y="402658"/>
                  </a:cubicBezTo>
                  <a:close/>
                  <a:moveTo>
                    <a:pt x="362774" y="332225"/>
                  </a:moveTo>
                  <a:cubicBezTo>
                    <a:pt x="347075" y="321193"/>
                    <a:pt x="330103" y="311858"/>
                    <a:pt x="311858" y="304221"/>
                  </a:cubicBezTo>
                  <a:cubicBezTo>
                    <a:pt x="321617" y="279187"/>
                    <a:pt x="327133" y="252881"/>
                    <a:pt x="328830" y="225726"/>
                  </a:cubicBezTo>
                  <a:lnTo>
                    <a:pt x="404779" y="225726"/>
                  </a:lnTo>
                  <a:cubicBezTo>
                    <a:pt x="401809" y="264761"/>
                    <a:pt x="387383" y="301675"/>
                    <a:pt x="362774" y="332225"/>
                  </a:cubicBezTo>
                  <a:close/>
                  <a:moveTo>
                    <a:pt x="369138" y="97164"/>
                  </a:moveTo>
                  <a:cubicBezTo>
                    <a:pt x="392899" y="129835"/>
                    <a:pt x="405628" y="168870"/>
                    <a:pt x="405628" y="209178"/>
                  </a:cubicBezTo>
                  <a:lnTo>
                    <a:pt x="329254" y="209178"/>
                  </a:lnTo>
                  <a:cubicBezTo>
                    <a:pt x="329254" y="181599"/>
                    <a:pt x="324587" y="154020"/>
                    <a:pt x="316101" y="128138"/>
                  </a:cubicBezTo>
                  <a:cubicBezTo>
                    <a:pt x="334770" y="120076"/>
                    <a:pt x="352591" y="109893"/>
                    <a:pt x="369138" y="97164"/>
                  </a:cubicBezTo>
                  <a:close/>
                  <a:moveTo>
                    <a:pt x="358955" y="84435"/>
                  </a:moveTo>
                  <a:cubicBezTo>
                    <a:pt x="343681" y="95891"/>
                    <a:pt x="327557" y="105226"/>
                    <a:pt x="310161" y="112863"/>
                  </a:cubicBezTo>
                  <a:cubicBezTo>
                    <a:pt x="295735" y="77222"/>
                    <a:pt x="272823" y="44975"/>
                    <a:pt x="243546" y="18669"/>
                  </a:cubicBezTo>
                  <a:cubicBezTo>
                    <a:pt x="288522" y="26731"/>
                    <a:pt x="329254" y="49643"/>
                    <a:pt x="358955" y="84435"/>
                  </a:cubicBezTo>
                  <a:close/>
                  <a:moveTo>
                    <a:pt x="218937" y="19942"/>
                  </a:moveTo>
                  <a:cubicBezTo>
                    <a:pt x="252881" y="46248"/>
                    <a:pt x="279187" y="80192"/>
                    <a:pt x="294886" y="119227"/>
                  </a:cubicBezTo>
                  <a:cubicBezTo>
                    <a:pt x="270277" y="128138"/>
                    <a:pt x="244819" y="132805"/>
                    <a:pt x="218937" y="133229"/>
                  </a:cubicBezTo>
                  <a:lnTo>
                    <a:pt x="218937" y="19942"/>
                  </a:lnTo>
                  <a:close/>
                  <a:moveTo>
                    <a:pt x="218937" y="149353"/>
                  </a:moveTo>
                  <a:cubicBezTo>
                    <a:pt x="246941" y="148928"/>
                    <a:pt x="274096" y="143837"/>
                    <a:pt x="300827" y="134502"/>
                  </a:cubicBezTo>
                  <a:cubicBezTo>
                    <a:pt x="308888" y="158687"/>
                    <a:pt x="313131" y="184145"/>
                    <a:pt x="313131" y="209603"/>
                  </a:cubicBezTo>
                  <a:lnTo>
                    <a:pt x="219362" y="209603"/>
                  </a:lnTo>
                  <a:lnTo>
                    <a:pt x="219362" y="149353"/>
                  </a:lnTo>
                  <a:close/>
                  <a:moveTo>
                    <a:pt x="218937" y="225726"/>
                  </a:moveTo>
                  <a:lnTo>
                    <a:pt x="312283" y="225726"/>
                  </a:lnTo>
                  <a:cubicBezTo>
                    <a:pt x="310585" y="250760"/>
                    <a:pt x="305494" y="275369"/>
                    <a:pt x="296584" y="298705"/>
                  </a:cubicBezTo>
                  <a:cubicBezTo>
                    <a:pt x="271550" y="290219"/>
                    <a:pt x="245668" y="285976"/>
                    <a:pt x="218937" y="285552"/>
                  </a:cubicBezTo>
                  <a:lnTo>
                    <a:pt x="218937" y="225726"/>
                  </a:lnTo>
                  <a:close/>
                  <a:moveTo>
                    <a:pt x="218937" y="301675"/>
                  </a:moveTo>
                  <a:cubicBezTo>
                    <a:pt x="243122" y="302099"/>
                    <a:pt x="267307" y="306342"/>
                    <a:pt x="290219" y="313555"/>
                  </a:cubicBezTo>
                  <a:cubicBezTo>
                    <a:pt x="274096" y="347499"/>
                    <a:pt x="249487" y="378049"/>
                    <a:pt x="218937" y="401385"/>
                  </a:cubicBezTo>
                  <a:lnTo>
                    <a:pt x="218937" y="301675"/>
                  </a:lnTo>
                  <a:close/>
                  <a:moveTo>
                    <a:pt x="202814" y="18245"/>
                  </a:moveTo>
                  <a:lnTo>
                    <a:pt x="202814" y="132805"/>
                  </a:lnTo>
                  <a:cubicBezTo>
                    <a:pt x="176083" y="131532"/>
                    <a:pt x="150201" y="126016"/>
                    <a:pt x="125592" y="116257"/>
                  </a:cubicBezTo>
                  <a:cubicBezTo>
                    <a:pt x="142139" y="77646"/>
                    <a:pt x="168446" y="43703"/>
                    <a:pt x="202814" y="18245"/>
                  </a:cubicBezTo>
                  <a:close/>
                  <a:moveTo>
                    <a:pt x="175659" y="19518"/>
                  </a:moveTo>
                  <a:cubicBezTo>
                    <a:pt x="147655" y="44551"/>
                    <a:pt x="125168" y="75525"/>
                    <a:pt x="110742" y="109893"/>
                  </a:cubicBezTo>
                  <a:cubicBezTo>
                    <a:pt x="94618" y="102256"/>
                    <a:pt x="79344" y="92921"/>
                    <a:pt x="65342" y="81889"/>
                  </a:cubicBezTo>
                  <a:cubicBezTo>
                    <a:pt x="94194" y="49218"/>
                    <a:pt x="133229" y="27155"/>
                    <a:pt x="175659" y="19518"/>
                  </a:cubicBezTo>
                  <a:close/>
                  <a:moveTo>
                    <a:pt x="55159" y="94194"/>
                  </a:moveTo>
                  <a:cubicBezTo>
                    <a:pt x="70433" y="106499"/>
                    <a:pt x="87405" y="116682"/>
                    <a:pt x="104801" y="124743"/>
                  </a:cubicBezTo>
                  <a:cubicBezTo>
                    <a:pt x="95467" y="151898"/>
                    <a:pt x="90375" y="180326"/>
                    <a:pt x="90375" y="209178"/>
                  </a:cubicBezTo>
                  <a:lnTo>
                    <a:pt x="16548" y="209178"/>
                  </a:lnTo>
                  <a:cubicBezTo>
                    <a:pt x="16548" y="167597"/>
                    <a:pt x="30125" y="127713"/>
                    <a:pt x="55159" y="94194"/>
                  </a:cubicBezTo>
                  <a:close/>
                  <a:moveTo>
                    <a:pt x="16972" y="225726"/>
                  </a:moveTo>
                  <a:lnTo>
                    <a:pt x="90800" y="225726"/>
                  </a:lnTo>
                  <a:cubicBezTo>
                    <a:pt x="92497" y="254154"/>
                    <a:pt x="98437" y="281309"/>
                    <a:pt x="109044" y="307191"/>
                  </a:cubicBezTo>
                  <a:cubicBezTo>
                    <a:pt x="92072" y="314828"/>
                    <a:pt x="76373" y="323739"/>
                    <a:pt x="61523" y="334770"/>
                  </a:cubicBezTo>
                  <a:cubicBezTo>
                    <a:pt x="35217" y="303797"/>
                    <a:pt x="19942" y="266034"/>
                    <a:pt x="16972" y="225726"/>
                  </a:cubicBezTo>
                  <a:close/>
                </a:path>
              </a:pathLst>
            </a:custGeom>
            <a:solidFill>
              <a:srgbClr val="FFFFFF"/>
            </a:solidFill>
            <a:ln w="4233" cap="flat">
              <a:noFill/>
              <a:prstDash val="solid"/>
              <a:miter/>
            </a:ln>
          </p:spPr>
          <p:txBody>
            <a:bodyPr rtlCol="1" anchor="ctr"/>
            <a:lstStyle/>
            <a:p>
              <a:endParaRPr lang="fa-IR" dirty="0"/>
            </a:p>
          </p:txBody>
        </p:sp>
      </p:grpSp>
      <p:grpSp>
        <p:nvGrpSpPr>
          <p:cNvPr id="28" name="Group 27">
            <a:extLst>
              <a:ext uri="{FF2B5EF4-FFF2-40B4-BE49-F238E27FC236}">
                <a16:creationId xmlns:a16="http://schemas.microsoft.com/office/drawing/2014/main" id="{1D4B3D7F-A393-592D-95CF-BC4D4A9F6712}"/>
              </a:ext>
            </a:extLst>
          </p:cNvPr>
          <p:cNvGrpSpPr/>
          <p:nvPr/>
        </p:nvGrpSpPr>
        <p:grpSpPr>
          <a:xfrm>
            <a:off x="5146282" y="-3027720"/>
            <a:ext cx="1856445" cy="1818885"/>
            <a:chOff x="6415920" y="3429000"/>
            <a:chExt cx="598925" cy="598926"/>
          </a:xfrm>
        </p:grpSpPr>
        <p:sp>
          <p:nvSpPr>
            <p:cNvPr id="29" name="Freeform: Shape 28">
              <a:hlinkClick r:id="" action="ppaction://hlinkshowjump?jump=previousslide"/>
              <a:extLst>
                <a:ext uri="{FF2B5EF4-FFF2-40B4-BE49-F238E27FC236}">
                  <a16:creationId xmlns:a16="http://schemas.microsoft.com/office/drawing/2014/main" id="{830EC742-BD7A-A547-F615-B72DDED56C2B}"/>
                </a:ext>
              </a:extLst>
            </p:cNvPr>
            <p:cNvSpPr/>
            <p:nvPr userDrawn="1"/>
          </p:nvSpPr>
          <p:spPr>
            <a:xfrm rot="10800000">
              <a:off x="6415920" y="3429000"/>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30" name="Graphic 160">
              <a:extLst>
                <a:ext uri="{FF2B5EF4-FFF2-40B4-BE49-F238E27FC236}">
                  <a16:creationId xmlns:a16="http://schemas.microsoft.com/office/drawing/2014/main" id="{1F974E60-0045-D106-D54F-A4DCABA1C1A1}"/>
                </a:ext>
              </a:extLst>
            </p:cNvPr>
            <p:cNvGrpSpPr/>
            <p:nvPr/>
          </p:nvGrpSpPr>
          <p:grpSpPr>
            <a:xfrm>
              <a:off x="6531388" y="3517408"/>
              <a:ext cx="367989" cy="422111"/>
              <a:chOff x="6520446" y="3517556"/>
              <a:chExt cx="367989" cy="422111"/>
            </a:xfrm>
            <a:solidFill>
              <a:schemeClr val="bg1"/>
            </a:solidFill>
          </p:grpSpPr>
          <p:sp>
            <p:nvSpPr>
              <p:cNvPr id="31" name="Freeform: Shape 30">
                <a:extLst>
                  <a:ext uri="{FF2B5EF4-FFF2-40B4-BE49-F238E27FC236}">
                    <a16:creationId xmlns:a16="http://schemas.microsoft.com/office/drawing/2014/main" id="{FFFE8D40-93D5-4BB4-9F5D-4B825F78E85E}"/>
                  </a:ext>
                </a:extLst>
              </p:cNvPr>
              <p:cNvSpPr/>
              <p:nvPr/>
            </p:nvSpPr>
            <p:spPr>
              <a:xfrm>
                <a:off x="6688788" y="3870454"/>
                <a:ext cx="86557" cy="28141"/>
              </a:xfrm>
              <a:custGeom>
                <a:avLst/>
                <a:gdLst>
                  <a:gd name="connsiteX0" fmla="*/ 86515 w 86557"/>
                  <a:gd name="connsiteY0" fmla="*/ 10944 h 28141"/>
                  <a:gd name="connsiteX1" fmla="*/ 82227 w 86557"/>
                  <a:gd name="connsiteY1" fmla="*/ 16482 h 28141"/>
                  <a:gd name="connsiteX2" fmla="*/ 6831 w 86557"/>
                  <a:gd name="connsiteY2" fmla="*/ 28096 h 28141"/>
                  <a:gd name="connsiteX3" fmla="*/ 1114 w 86557"/>
                  <a:gd name="connsiteY3" fmla="*/ 23986 h 28141"/>
                  <a:gd name="connsiteX4" fmla="*/ 42 w 86557"/>
                  <a:gd name="connsiteY4" fmla="*/ 17018 h 28141"/>
                  <a:gd name="connsiteX5" fmla="*/ 4330 w 86557"/>
                  <a:gd name="connsiteY5" fmla="*/ 11480 h 28141"/>
                  <a:gd name="connsiteX6" fmla="*/ 79726 w 86557"/>
                  <a:gd name="connsiteY6" fmla="*/ 45 h 28141"/>
                  <a:gd name="connsiteX7" fmla="*/ 85443 w 86557"/>
                  <a:gd name="connsiteY7" fmla="*/ 4155 h 28141"/>
                  <a:gd name="connsiteX8" fmla="*/ 86515 w 86557"/>
                  <a:gd name="connsiteY8" fmla="*/ 10944 h 2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57" h="28141">
                    <a:moveTo>
                      <a:pt x="86515" y="10944"/>
                    </a:moveTo>
                    <a:cubicBezTo>
                      <a:pt x="86873" y="13624"/>
                      <a:pt x="84907" y="16125"/>
                      <a:pt x="82227" y="16482"/>
                    </a:cubicBezTo>
                    <a:lnTo>
                      <a:pt x="6831" y="28096"/>
                    </a:lnTo>
                    <a:cubicBezTo>
                      <a:pt x="3973" y="28453"/>
                      <a:pt x="1471" y="26666"/>
                      <a:pt x="1114" y="23986"/>
                    </a:cubicBezTo>
                    <a:lnTo>
                      <a:pt x="42" y="17018"/>
                    </a:lnTo>
                    <a:cubicBezTo>
                      <a:pt x="-315" y="14339"/>
                      <a:pt x="1650" y="11837"/>
                      <a:pt x="4330" y="11480"/>
                    </a:cubicBezTo>
                    <a:lnTo>
                      <a:pt x="79726" y="45"/>
                    </a:lnTo>
                    <a:cubicBezTo>
                      <a:pt x="82585" y="-312"/>
                      <a:pt x="85086" y="1475"/>
                      <a:pt x="85443" y="4155"/>
                    </a:cubicBezTo>
                    <a:lnTo>
                      <a:pt x="86515" y="10944"/>
                    </a:lnTo>
                    <a:close/>
                  </a:path>
                </a:pathLst>
              </a:custGeom>
              <a:solidFill>
                <a:schemeClr val="bg1"/>
              </a:solidFill>
              <a:ln w="1757" cap="flat">
                <a:solidFill>
                  <a:srgbClr val="FFFFFF"/>
                </a:solidFill>
                <a:prstDash val="solid"/>
                <a:miter/>
              </a:ln>
            </p:spPr>
            <p:txBody>
              <a:bodyPr rtlCol="1" anchor="ctr"/>
              <a:lstStyle/>
              <a:p>
                <a:endParaRPr lang="fa-IR"/>
              </a:p>
            </p:txBody>
          </p:sp>
          <p:sp>
            <p:nvSpPr>
              <p:cNvPr id="32" name="Freeform: Shape 31">
                <a:extLst>
                  <a:ext uri="{FF2B5EF4-FFF2-40B4-BE49-F238E27FC236}">
                    <a16:creationId xmlns:a16="http://schemas.microsoft.com/office/drawing/2014/main" id="{769746E8-FC21-A1CF-74E1-EA9FFF46AE3E}"/>
                  </a:ext>
                </a:extLst>
              </p:cNvPr>
              <p:cNvSpPr/>
              <p:nvPr/>
            </p:nvSpPr>
            <p:spPr>
              <a:xfrm>
                <a:off x="6700567" y="3895114"/>
                <a:ext cx="70145" cy="25990"/>
              </a:xfrm>
              <a:custGeom>
                <a:avLst/>
                <a:gdLst>
                  <a:gd name="connsiteX0" fmla="*/ 70091 w 70145"/>
                  <a:gd name="connsiteY0" fmla="*/ 11298 h 25990"/>
                  <a:gd name="connsiteX1" fmla="*/ 66696 w 70145"/>
                  <a:gd name="connsiteY1" fmla="*/ 16658 h 25990"/>
                  <a:gd name="connsiteX2" fmla="*/ 5950 w 70145"/>
                  <a:gd name="connsiteY2" fmla="*/ 25948 h 25990"/>
                  <a:gd name="connsiteX3" fmla="*/ 1127 w 70145"/>
                  <a:gd name="connsiteY3" fmla="*/ 21660 h 25990"/>
                  <a:gd name="connsiteX4" fmla="*/ 55 w 70145"/>
                  <a:gd name="connsiteY4" fmla="*/ 14692 h 25990"/>
                  <a:gd name="connsiteX5" fmla="*/ 3449 w 70145"/>
                  <a:gd name="connsiteY5" fmla="*/ 9333 h 25990"/>
                  <a:gd name="connsiteX6" fmla="*/ 64195 w 70145"/>
                  <a:gd name="connsiteY6" fmla="*/ 42 h 25990"/>
                  <a:gd name="connsiteX7" fmla="*/ 69019 w 70145"/>
                  <a:gd name="connsiteY7" fmla="*/ 4330 h 25990"/>
                  <a:gd name="connsiteX8" fmla="*/ 70091 w 70145"/>
                  <a:gd name="connsiteY8" fmla="*/ 11298 h 2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5" h="25990">
                    <a:moveTo>
                      <a:pt x="70091" y="11298"/>
                    </a:moveTo>
                    <a:cubicBezTo>
                      <a:pt x="70448" y="13978"/>
                      <a:pt x="69019" y="16479"/>
                      <a:pt x="66696" y="16658"/>
                    </a:cubicBezTo>
                    <a:lnTo>
                      <a:pt x="5950" y="25948"/>
                    </a:lnTo>
                    <a:cubicBezTo>
                      <a:pt x="3628" y="26306"/>
                      <a:pt x="1484" y="24340"/>
                      <a:pt x="1127" y="21660"/>
                    </a:cubicBezTo>
                    <a:lnTo>
                      <a:pt x="55" y="14692"/>
                    </a:lnTo>
                    <a:cubicBezTo>
                      <a:pt x="-303" y="12012"/>
                      <a:pt x="1127" y="9511"/>
                      <a:pt x="3449" y="9333"/>
                    </a:cubicBezTo>
                    <a:lnTo>
                      <a:pt x="64195" y="42"/>
                    </a:lnTo>
                    <a:cubicBezTo>
                      <a:pt x="66517" y="-315"/>
                      <a:pt x="68661" y="1650"/>
                      <a:pt x="69019" y="4330"/>
                    </a:cubicBezTo>
                    <a:lnTo>
                      <a:pt x="70091" y="11298"/>
                    </a:lnTo>
                    <a:close/>
                  </a:path>
                </a:pathLst>
              </a:custGeom>
              <a:solidFill>
                <a:schemeClr val="bg1"/>
              </a:solidFill>
              <a:ln w="1757" cap="flat">
                <a:solidFill>
                  <a:srgbClr val="FFFFFF"/>
                </a:solidFill>
                <a:prstDash val="solid"/>
                <a:miter/>
              </a:ln>
            </p:spPr>
            <p:txBody>
              <a:bodyPr rtlCol="1" anchor="ctr"/>
              <a:lstStyle/>
              <a:p>
                <a:endParaRPr lang="fa-IR"/>
              </a:p>
            </p:txBody>
          </p:sp>
          <p:sp>
            <p:nvSpPr>
              <p:cNvPr id="33" name="Freeform: Shape 32">
                <a:extLst>
                  <a:ext uri="{FF2B5EF4-FFF2-40B4-BE49-F238E27FC236}">
                    <a16:creationId xmlns:a16="http://schemas.microsoft.com/office/drawing/2014/main" id="{FF58B6CF-43BF-0157-7D06-0A2537B85C6B}"/>
                  </a:ext>
                </a:extLst>
              </p:cNvPr>
              <p:cNvSpPr/>
              <p:nvPr/>
            </p:nvSpPr>
            <p:spPr>
              <a:xfrm>
                <a:off x="6721704" y="3920883"/>
                <a:ext cx="32541" cy="18784"/>
              </a:xfrm>
              <a:custGeom>
                <a:avLst/>
                <a:gdLst>
                  <a:gd name="connsiteX0" fmla="*/ 32338 w 32541"/>
                  <a:gd name="connsiteY0" fmla="*/ 0 h 18784"/>
                  <a:gd name="connsiteX1" fmla="*/ 18581 w 32541"/>
                  <a:gd name="connsiteY1" fmla="*/ 18581 h 18784"/>
                  <a:gd name="connsiteX2" fmla="*/ 0 w 32541"/>
                  <a:gd name="connsiteY2" fmla="*/ 4824 h 18784"/>
                </a:gdLst>
                <a:ahLst/>
                <a:cxnLst>
                  <a:cxn ang="0">
                    <a:pos x="connsiteX0" y="connsiteY0"/>
                  </a:cxn>
                  <a:cxn ang="0">
                    <a:pos x="connsiteX1" y="connsiteY1"/>
                  </a:cxn>
                  <a:cxn ang="0">
                    <a:pos x="connsiteX2" y="connsiteY2"/>
                  </a:cxn>
                </a:cxnLst>
                <a:rect l="l" t="t" r="r" b="b"/>
                <a:pathLst>
                  <a:path w="32541" h="18784">
                    <a:moveTo>
                      <a:pt x="32338" y="0"/>
                    </a:moveTo>
                    <a:cubicBezTo>
                      <a:pt x="33767" y="8933"/>
                      <a:pt x="27514" y="17330"/>
                      <a:pt x="18581" y="18581"/>
                    </a:cubicBezTo>
                    <a:cubicBezTo>
                      <a:pt x="9648" y="20010"/>
                      <a:pt x="1251" y="13757"/>
                      <a:pt x="0" y="4824"/>
                    </a:cubicBezTo>
                  </a:path>
                </a:pathLst>
              </a:custGeom>
              <a:solidFill>
                <a:schemeClr val="bg1"/>
              </a:solidFill>
              <a:ln w="1757" cap="flat">
                <a:solidFill>
                  <a:srgbClr val="FFFFFF"/>
                </a:solidFill>
                <a:prstDash val="solid"/>
                <a:miter/>
              </a:ln>
            </p:spPr>
            <p:txBody>
              <a:bodyPr rtlCol="1" anchor="ctr"/>
              <a:lstStyle/>
              <a:p>
                <a:endParaRPr lang="fa-IR"/>
              </a:p>
            </p:txBody>
          </p:sp>
          <p:sp>
            <p:nvSpPr>
              <p:cNvPr id="34" name="Freeform: Shape 33">
                <a:extLst>
                  <a:ext uri="{FF2B5EF4-FFF2-40B4-BE49-F238E27FC236}">
                    <a16:creationId xmlns:a16="http://schemas.microsoft.com/office/drawing/2014/main" id="{BAF330BC-07C9-FA14-67E9-66F40CDEA355}"/>
                  </a:ext>
                </a:extLst>
              </p:cNvPr>
              <p:cNvSpPr/>
              <p:nvPr/>
            </p:nvSpPr>
            <p:spPr>
              <a:xfrm>
                <a:off x="6597788" y="3602379"/>
                <a:ext cx="216772" cy="268223"/>
              </a:xfrm>
              <a:custGeom>
                <a:avLst/>
                <a:gdLst>
                  <a:gd name="connsiteX0" fmla="*/ 178051 w 216772"/>
                  <a:gd name="connsiteY0" fmla="*/ 254006 h 268223"/>
                  <a:gd name="connsiteX1" fmla="*/ 85682 w 216772"/>
                  <a:gd name="connsiteY1" fmla="*/ 268121 h 268223"/>
                  <a:gd name="connsiteX2" fmla="*/ 73176 w 216772"/>
                  <a:gd name="connsiteY2" fmla="*/ 256686 h 268223"/>
                  <a:gd name="connsiteX3" fmla="*/ 74248 w 216772"/>
                  <a:gd name="connsiteY3" fmla="*/ 248110 h 268223"/>
                  <a:gd name="connsiteX4" fmla="*/ 38157 w 216772"/>
                  <a:gd name="connsiteY4" fmla="*/ 195940 h 268223"/>
                  <a:gd name="connsiteX5" fmla="*/ 25651 w 216772"/>
                  <a:gd name="connsiteY5" fmla="*/ 182541 h 268223"/>
                  <a:gd name="connsiteX6" fmla="*/ 1353 w 216772"/>
                  <a:gd name="connsiteY6" fmla="*/ 127691 h 268223"/>
                  <a:gd name="connsiteX7" fmla="*/ 3139 w 216772"/>
                  <a:gd name="connsiteY7" fmla="*/ 83561 h 268223"/>
                  <a:gd name="connsiteX8" fmla="*/ 20648 w 216772"/>
                  <a:gd name="connsiteY8" fmla="*/ 44969 h 268223"/>
                  <a:gd name="connsiteX9" fmla="*/ 51021 w 216772"/>
                  <a:gd name="connsiteY9" fmla="*/ 16204 h 268223"/>
                  <a:gd name="connsiteX10" fmla="*/ 91399 w 216772"/>
                  <a:gd name="connsiteY10" fmla="*/ 1197 h 268223"/>
                  <a:gd name="connsiteX11" fmla="*/ 134457 w 216772"/>
                  <a:gd name="connsiteY11" fmla="*/ 3519 h 268223"/>
                  <a:gd name="connsiteX12" fmla="*/ 172155 w 216772"/>
                  <a:gd name="connsiteY12" fmla="*/ 21922 h 268223"/>
                  <a:gd name="connsiteX13" fmla="*/ 200384 w 216772"/>
                  <a:gd name="connsiteY13" fmla="*/ 53545 h 268223"/>
                  <a:gd name="connsiteX14" fmla="*/ 215392 w 216772"/>
                  <a:gd name="connsiteY14" fmla="*/ 95174 h 268223"/>
                  <a:gd name="connsiteX15" fmla="*/ 216285 w 216772"/>
                  <a:gd name="connsiteY15" fmla="*/ 123403 h 268223"/>
                  <a:gd name="connsiteX16" fmla="*/ 212354 w 216772"/>
                  <a:gd name="connsiteY16" fmla="*/ 143949 h 268223"/>
                  <a:gd name="connsiteX17" fmla="*/ 212712 w 216772"/>
                  <a:gd name="connsiteY17" fmla="*/ 144128 h 268223"/>
                  <a:gd name="connsiteX18" fmla="*/ 210389 w 216772"/>
                  <a:gd name="connsiteY18" fmla="*/ 150202 h 268223"/>
                  <a:gd name="connsiteX19" fmla="*/ 208603 w 216772"/>
                  <a:gd name="connsiteY19" fmla="*/ 154669 h 268223"/>
                  <a:gd name="connsiteX20" fmla="*/ 200563 w 216772"/>
                  <a:gd name="connsiteY20" fmla="*/ 171106 h 268223"/>
                  <a:gd name="connsiteX21" fmla="*/ 181446 w 216772"/>
                  <a:gd name="connsiteY21" fmla="*/ 230244 h 268223"/>
                  <a:gd name="connsiteX22" fmla="*/ 185734 w 216772"/>
                  <a:gd name="connsiteY22" fmla="*/ 239534 h 268223"/>
                  <a:gd name="connsiteX23" fmla="*/ 178051 w 216772"/>
                  <a:gd name="connsiteY23" fmla="*/ 254006 h 268223"/>
                  <a:gd name="connsiteX24" fmla="*/ 84967 w 216772"/>
                  <a:gd name="connsiteY24" fmla="*/ 256686 h 268223"/>
                  <a:gd name="connsiteX25" fmla="*/ 174478 w 216772"/>
                  <a:gd name="connsiteY25" fmla="*/ 243108 h 268223"/>
                  <a:gd name="connsiteX26" fmla="*/ 174299 w 216772"/>
                  <a:gd name="connsiteY26" fmla="*/ 241321 h 268223"/>
                  <a:gd name="connsiteX27" fmla="*/ 173763 w 216772"/>
                  <a:gd name="connsiteY27" fmla="*/ 239177 h 268223"/>
                  <a:gd name="connsiteX28" fmla="*/ 170369 w 216772"/>
                  <a:gd name="connsiteY28" fmla="*/ 238641 h 268223"/>
                  <a:gd name="connsiteX29" fmla="*/ 170011 w 216772"/>
                  <a:gd name="connsiteY29" fmla="*/ 234175 h 268223"/>
                  <a:gd name="connsiteX30" fmla="*/ 190200 w 216772"/>
                  <a:gd name="connsiteY30" fmla="*/ 165746 h 268223"/>
                  <a:gd name="connsiteX31" fmla="*/ 197525 w 216772"/>
                  <a:gd name="connsiteY31" fmla="*/ 150738 h 268223"/>
                  <a:gd name="connsiteX32" fmla="*/ 197525 w 216772"/>
                  <a:gd name="connsiteY32" fmla="*/ 150560 h 268223"/>
                  <a:gd name="connsiteX33" fmla="*/ 199133 w 216772"/>
                  <a:gd name="connsiteY33" fmla="*/ 146272 h 268223"/>
                  <a:gd name="connsiteX34" fmla="*/ 199133 w 216772"/>
                  <a:gd name="connsiteY34" fmla="*/ 146272 h 268223"/>
                  <a:gd name="connsiteX35" fmla="*/ 203600 w 216772"/>
                  <a:gd name="connsiteY35" fmla="*/ 96961 h 268223"/>
                  <a:gd name="connsiteX36" fmla="*/ 190200 w 216772"/>
                  <a:gd name="connsiteY36" fmla="*/ 59620 h 268223"/>
                  <a:gd name="connsiteX37" fmla="*/ 164830 w 216772"/>
                  <a:gd name="connsiteY37" fmla="*/ 31391 h 268223"/>
                  <a:gd name="connsiteX38" fmla="*/ 131241 w 216772"/>
                  <a:gd name="connsiteY38" fmla="*/ 14954 h 268223"/>
                  <a:gd name="connsiteX39" fmla="*/ 92829 w 216772"/>
                  <a:gd name="connsiteY39" fmla="*/ 12810 h 268223"/>
                  <a:gd name="connsiteX40" fmla="*/ 56738 w 216772"/>
                  <a:gd name="connsiteY40" fmla="*/ 26210 h 268223"/>
                  <a:gd name="connsiteX41" fmla="*/ 29582 w 216772"/>
                  <a:gd name="connsiteY41" fmla="*/ 51937 h 268223"/>
                  <a:gd name="connsiteX42" fmla="*/ 13859 w 216772"/>
                  <a:gd name="connsiteY42" fmla="*/ 86598 h 268223"/>
                  <a:gd name="connsiteX43" fmla="*/ 12251 w 216772"/>
                  <a:gd name="connsiteY43" fmla="*/ 126262 h 268223"/>
                  <a:gd name="connsiteX44" fmla="*/ 34048 w 216772"/>
                  <a:gd name="connsiteY44" fmla="*/ 175573 h 268223"/>
                  <a:gd name="connsiteX45" fmla="*/ 34227 w 216772"/>
                  <a:gd name="connsiteY45" fmla="*/ 175751 h 268223"/>
                  <a:gd name="connsiteX46" fmla="*/ 45840 w 216772"/>
                  <a:gd name="connsiteY46" fmla="*/ 188079 h 268223"/>
                  <a:gd name="connsiteX47" fmla="*/ 85682 w 216772"/>
                  <a:gd name="connsiteY47" fmla="*/ 248110 h 268223"/>
                  <a:gd name="connsiteX48" fmla="*/ 86218 w 216772"/>
                  <a:gd name="connsiteY48" fmla="*/ 250969 h 268223"/>
                  <a:gd name="connsiteX49" fmla="*/ 84431 w 216772"/>
                  <a:gd name="connsiteY49" fmla="*/ 253113 h 268223"/>
                  <a:gd name="connsiteX50" fmla="*/ 84253 w 216772"/>
                  <a:gd name="connsiteY50" fmla="*/ 255436 h 268223"/>
                  <a:gd name="connsiteX51" fmla="*/ 84967 w 216772"/>
                  <a:gd name="connsiteY51" fmla="*/ 256686 h 2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6772" h="268223">
                    <a:moveTo>
                      <a:pt x="178051" y="254006"/>
                    </a:moveTo>
                    <a:lnTo>
                      <a:pt x="85682" y="268121"/>
                    </a:lnTo>
                    <a:cubicBezTo>
                      <a:pt x="79786" y="269014"/>
                      <a:pt x="74248" y="264011"/>
                      <a:pt x="73176" y="256686"/>
                    </a:cubicBezTo>
                    <a:cubicBezTo>
                      <a:pt x="72640" y="253649"/>
                      <a:pt x="73176" y="250612"/>
                      <a:pt x="74248" y="248110"/>
                    </a:cubicBezTo>
                    <a:cubicBezTo>
                      <a:pt x="68530" y="225956"/>
                      <a:pt x="51021" y="208626"/>
                      <a:pt x="38157" y="195940"/>
                    </a:cubicBezTo>
                    <a:cubicBezTo>
                      <a:pt x="32976" y="190938"/>
                      <a:pt x="28688" y="186471"/>
                      <a:pt x="25651" y="182541"/>
                    </a:cubicBezTo>
                    <a:cubicBezTo>
                      <a:pt x="12787" y="166818"/>
                      <a:pt x="4569" y="147880"/>
                      <a:pt x="1353" y="127691"/>
                    </a:cubicBezTo>
                    <a:cubicBezTo>
                      <a:pt x="-970" y="112862"/>
                      <a:pt x="-255" y="98033"/>
                      <a:pt x="3139" y="83561"/>
                    </a:cubicBezTo>
                    <a:cubicBezTo>
                      <a:pt x="6534" y="69625"/>
                      <a:pt x="12430" y="56583"/>
                      <a:pt x="20648" y="44969"/>
                    </a:cubicBezTo>
                    <a:cubicBezTo>
                      <a:pt x="28867" y="33356"/>
                      <a:pt x="39229" y="23708"/>
                      <a:pt x="51021" y="16204"/>
                    </a:cubicBezTo>
                    <a:cubicBezTo>
                      <a:pt x="63349" y="8343"/>
                      <a:pt x="76927" y="3341"/>
                      <a:pt x="91399" y="1197"/>
                    </a:cubicBezTo>
                    <a:cubicBezTo>
                      <a:pt x="105871" y="-947"/>
                      <a:pt x="120343" y="-233"/>
                      <a:pt x="134457" y="3519"/>
                    </a:cubicBezTo>
                    <a:cubicBezTo>
                      <a:pt x="148036" y="7093"/>
                      <a:pt x="160721" y="13346"/>
                      <a:pt x="172155" y="21922"/>
                    </a:cubicBezTo>
                    <a:cubicBezTo>
                      <a:pt x="183590" y="30498"/>
                      <a:pt x="193059" y="41217"/>
                      <a:pt x="200384" y="53545"/>
                    </a:cubicBezTo>
                    <a:cubicBezTo>
                      <a:pt x="208067" y="66230"/>
                      <a:pt x="213069" y="80345"/>
                      <a:pt x="215392" y="95174"/>
                    </a:cubicBezTo>
                    <a:cubicBezTo>
                      <a:pt x="216821" y="104465"/>
                      <a:pt x="217178" y="114112"/>
                      <a:pt x="216285" y="123403"/>
                    </a:cubicBezTo>
                    <a:cubicBezTo>
                      <a:pt x="215570" y="130371"/>
                      <a:pt x="214320" y="137160"/>
                      <a:pt x="212354" y="143949"/>
                    </a:cubicBezTo>
                    <a:lnTo>
                      <a:pt x="212712" y="144128"/>
                    </a:lnTo>
                    <a:lnTo>
                      <a:pt x="210389" y="150202"/>
                    </a:lnTo>
                    <a:cubicBezTo>
                      <a:pt x="209853" y="151810"/>
                      <a:pt x="209317" y="153240"/>
                      <a:pt x="208603" y="154669"/>
                    </a:cubicBezTo>
                    <a:cubicBezTo>
                      <a:pt x="206816" y="159314"/>
                      <a:pt x="203957" y="164853"/>
                      <a:pt x="200563" y="171106"/>
                    </a:cubicBezTo>
                    <a:cubicBezTo>
                      <a:pt x="192166" y="186650"/>
                      <a:pt x="180910" y="207732"/>
                      <a:pt x="181446" y="230244"/>
                    </a:cubicBezTo>
                    <a:cubicBezTo>
                      <a:pt x="183232" y="231852"/>
                      <a:pt x="185019" y="234711"/>
                      <a:pt x="185734" y="239534"/>
                    </a:cubicBezTo>
                    <a:cubicBezTo>
                      <a:pt x="187163" y="248468"/>
                      <a:pt x="182875" y="253292"/>
                      <a:pt x="178051" y="254006"/>
                    </a:cubicBezTo>
                    <a:close/>
                    <a:moveTo>
                      <a:pt x="84967" y="256686"/>
                    </a:moveTo>
                    <a:lnTo>
                      <a:pt x="174478" y="243108"/>
                    </a:lnTo>
                    <a:cubicBezTo>
                      <a:pt x="174478" y="242572"/>
                      <a:pt x="174478" y="242036"/>
                      <a:pt x="174299" y="241321"/>
                    </a:cubicBezTo>
                    <a:cubicBezTo>
                      <a:pt x="174120" y="240249"/>
                      <a:pt x="173942" y="239534"/>
                      <a:pt x="173763" y="239177"/>
                    </a:cubicBezTo>
                    <a:lnTo>
                      <a:pt x="170369" y="238641"/>
                    </a:lnTo>
                    <a:lnTo>
                      <a:pt x="170011" y="234175"/>
                    </a:lnTo>
                    <a:cubicBezTo>
                      <a:pt x="168046" y="207196"/>
                      <a:pt x="180910" y="183255"/>
                      <a:pt x="190200" y="165746"/>
                    </a:cubicBezTo>
                    <a:cubicBezTo>
                      <a:pt x="193416" y="159850"/>
                      <a:pt x="196096" y="154669"/>
                      <a:pt x="197525" y="150738"/>
                    </a:cubicBezTo>
                    <a:lnTo>
                      <a:pt x="197525" y="150560"/>
                    </a:lnTo>
                    <a:cubicBezTo>
                      <a:pt x="198061" y="149130"/>
                      <a:pt x="198597" y="147701"/>
                      <a:pt x="199133" y="146272"/>
                    </a:cubicBezTo>
                    <a:lnTo>
                      <a:pt x="199133" y="146272"/>
                    </a:lnTo>
                    <a:cubicBezTo>
                      <a:pt x="204672" y="130549"/>
                      <a:pt x="206101" y="113576"/>
                      <a:pt x="203600" y="96961"/>
                    </a:cubicBezTo>
                    <a:cubicBezTo>
                      <a:pt x="201635" y="83561"/>
                      <a:pt x="196989" y="71054"/>
                      <a:pt x="190200" y="59620"/>
                    </a:cubicBezTo>
                    <a:cubicBezTo>
                      <a:pt x="183590" y="48543"/>
                      <a:pt x="175014" y="39073"/>
                      <a:pt x="164830" y="31391"/>
                    </a:cubicBezTo>
                    <a:cubicBezTo>
                      <a:pt x="154646" y="23708"/>
                      <a:pt x="143390" y="18170"/>
                      <a:pt x="131241" y="14954"/>
                    </a:cubicBezTo>
                    <a:cubicBezTo>
                      <a:pt x="118735" y="11559"/>
                      <a:pt x="105692" y="10845"/>
                      <a:pt x="92829" y="12810"/>
                    </a:cubicBezTo>
                    <a:cubicBezTo>
                      <a:pt x="79965" y="14775"/>
                      <a:pt x="67816" y="19242"/>
                      <a:pt x="56738" y="26210"/>
                    </a:cubicBezTo>
                    <a:cubicBezTo>
                      <a:pt x="46019" y="32999"/>
                      <a:pt x="36907" y="41575"/>
                      <a:pt x="29582" y="51937"/>
                    </a:cubicBezTo>
                    <a:cubicBezTo>
                      <a:pt x="22078" y="62300"/>
                      <a:pt x="16897" y="73913"/>
                      <a:pt x="13859" y="86598"/>
                    </a:cubicBezTo>
                    <a:cubicBezTo>
                      <a:pt x="10643" y="99641"/>
                      <a:pt x="10107" y="112862"/>
                      <a:pt x="12251" y="126262"/>
                    </a:cubicBezTo>
                    <a:cubicBezTo>
                      <a:pt x="15110" y="144485"/>
                      <a:pt x="22614" y="161637"/>
                      <a:pt x="34048" y="175573"/>
                    </a:cubicBezTo>
                    <a:lnTo>
                      <a:pt x="34227" y="175751"/>
                    </a:lnTo>
                    <a:cubicBezTo>
                      <a:pt x="36907" y="179146"/>
                      <a:pt x="41016" y="183255"/>
                      <a:pt x="45840" y="188079"/>
                    </a:cubicBezTo>
                    <a:cubicBezTo>
                      <a:pt x="60133" y="202194"/>
                      <a:pt x="79786" y="221668"/>
                      <a:pt x="85682" y="248110"/>
                    </a:cubicBezTo>
                    <a:lnTo>
                      <a:pt x="86218" y="250969"/>
                    </a:lnTo>
                    <a:lnTo>
                      <a:pt x="84431" y="253113"/>
                    </a:lnTo>
                    <a:cubicBezTo>
                      <a:pt x="84253" y="253292"/>
                      <a:pt x="84074" y="254185"/>
                      <a:pt x="84253" y="255436"/>
                    </a:cubicBezTo>
                    <a:cubicBezTo>
                      <a:pt x="84610" y="255793"/>
                      <a:pt x="84789" y="256329"/>
                      <a:pt x="84967" y="256686"/>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35" name="Freeform: Shape 34">
                <a:extLst>
                  <a:ext uri="{FF2B5EF4-FFF2-40B4-BE49-F238E27FC236}">
                    <a16:creationId xmlns:a16="http://schemas.microsoft.com/office/drawing/2014/main" id="{6088EB57-C3F2-4626-EBB3-9856F35D9C47}"/>
                  </a:ext>
                </a:extLst>
              </p:cNvPr>
              <p:cNvSpPr/>
              <p:nvPr/>
            </p:nvSpPr>
            <p:spPr>
              <a:xfrm>
                <a:off x="6671238" y="3517556"/>
                <a:ext cx="18523" cy="57515"/>
              </a:xfrm>
              <a:custGeom>
                <a:avLst/>
                <a:gdLst>
                  <a:gd name="connsiteX0" fmla="*/ 13661 w 18523"/>
                  <a:gd name="connsiteY0" fmla="*/ 57433 h 57515"/>
                  <a:gd name="connsiteX1" fmla="*/ 7050 w 18523"/>
                  <a:gd name="connsiteY1" fmla="*/ 52609 h 57515"/>
                  <a:gd name="connsiteX2" fmla="*/ 82 w 18523"/>
                  <a:gd name="connsiteY2" fmla="*/ 6693 h 57515"/>
                  <a:gd name="connsiteX3" fmla="*/ 4906 w 18523"/>
                  <a:gd name="connsiteY3" fmla="*/ 82 h 57515"/>
                  <a:gd name="connsiteX4" fmla="*/ 11517 w 18523"/>
                  <a:gd name="connsiteY4" fmla="*/ 4906 h 57515"/>
                  <a:gd name="connsiteX5" fmla="*/ 18484 w 18523"/>
                  <a:gd name="connsiteY5" fmla="*/ 50823 h 57515"/>
                  <a:gd name="connsiteX6" fmla="*/ 13661 w 18523"/>
                  <a:gd name="connsiteY6" fmla="*/ 57433 h 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3" h="57515">
                    <a:moveTo>
                      <a:pt x="13661" y="57433"/>
                    </a:moveTo>
                    <a:cubicBezTo>
                      <a:pt x="10445" y="57969"/>
                      <a:pt x="7586" y="55825"/>
                      <a:pt x="7050" y="52609"/>
                    </a:cubicBezTo>
                    <a:lnTo>
                      <a:pt x="82" y="6693"/>
                    </a:lnTo>
                    <a:cubicBezTo>
                      <a:pt x="-454" y="3477"/>
                      <a:pt x="1690" y="618"/>
                      <a:pt x="4906" y="82"/>
                    </a:cubicBezTo>
                    <a:cubicBezTo>
                      <a:pt x="8122" y="-454"/>
                      <a:pt x="10981" y="1690"/>
                      <a:pt x="11517" y="4906"/>
                    </a:cubicBezTo>
                    <a:lnTo>
                      <a:pt x="18484" y="50823"/>
                    </a:lnTo>
                    <a:cubicBezTo>
                      <a:pt x="18842" y="54039"/>
                      <a:pt x="16698" y="56897"/>
                      <a:pt x="13661" y="57433"/>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36" name="Freeform: Shape 35">
                <a:extLst>
                  <a:ext uri="{FF2B5EF4-FFF2-40B4-BE49-F238E27FC236}">
                    <a16:creationId xmlns:a16="http://schemas.microsoft.com/office/drawing/2014/main" id="{070DFACF-931D-FC34-9C2E-3903DF18AEE3}"/>
                  </a:ext>
                </a:extLst>
              </p:cNvPr>
              <p:cNvSpPr/>
              <p:nvPr/>
            </p:nvSpPr>
            <p:spPr>
              <a:xfrm>
                <a:off x="6830964" y="3670135"/>
                <a:ext cx="57471" cy="18566"/>
              </a:xfrm>
              <a:custGeom>
                <a:avLst/>
                <a:gdLst>
                  <a:gd name="connsiteX0" fmla="*/ 52609 w 57471"/>
                  <a:gd name="connsiteY0" fmla="*/ 11517 h 18566"/>
                  <a:gd name="connsiteX1" fmla="*/ 6693 w 57471"/>
                  <a:gd name="connsiteY1" fmla="*/ 18484 h 18566"/>
                  <a:gd name="connsiteX2" fmla="*/ 82 w 57471"/>
                  <a:gd name="connsiteY2" fmla="*/ 13661 h 18566"/>
                  <a:gd name="connsiteX3" fmla="*/ 4906 w 57471"/>
                  <a:gd name="connsiteY3" fmla="*/ 7050 h 18566"/>
                  <a:gd name="connsiteX4" fmla="*/ 50823 w 57471"/>
                  <a:gd name="connsiteY4" fmla="*/ 82 h 18566"/>
                  <a:gd name="connsiteX5" fmla="*/ 57433 w 57471"/>
                  <a:gd name="connsiteY5" fmla="*/ 4906 h 18566"/>
                  <a:gd name="connsiteX6" fmla="*/ 52609 w 57471"/>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71"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790" y="8122"/>
                      <a:pt x="55646"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37" name="Freeform: Shape 36">
                <a:extLst>
                  <a:ext uri="{FF2B5EF4-FFF2-40B4-BE49-F238E27FC236}">
                    <a16:creationId xmlns:a16="http://schemas.microsoft.com/office/drawing/2014/main" id="{4EB79A8E-A287-580C-5DFE-61FC0AA1D556}"/>
                  </a:ext>
                </a:extLst>
              </p:cNvPr>
              <p:cNvSpPr/>
              <p:nvPr/>
            </p:nvSpPr>
            <p:spPr>
              <a:xfrm>
                <a:off x="6520446" y="3717481"/>
                <a:ext cx="57515" cy="18566"/>
              </a:xfrm>
              <a:custGeom>
                <a:avLst/>
                <a:gdLst>
                  <a:gd name="connsiteX0" fmla="*/ 52609 w 57515"/>
                  <a:gd name="connsiteY0" fmla="*/ 11517 h 18566"/>
                  <a:gd name="connsiteX1" fmla="*/ 6693 w 57515"/>
                  <a:gd name="connsiteY1" fmla="*/ 18484 h 18566"/>
                  <a:gd name="connsiteX2" fmla="*/ 82 w 57515"/>
                  <a:gd name="connsiteY2" fmla="*/ 13661 h 18566"/>
                  <a:gd name="connsiteX3" fmla="*/ 4906 w 57515"/>
                  <a:gd name="connsiteY3" fmla="*/ 7050 h 18566"/>
                  <a:gd name="connsiteX4" fmla="*/ 50823 w 57515"/>
                  <a:gd name="connsiteY4" fmla="*/ 82 h 18566"/>
                  <a:gd name="connsiteX5" fmla="*/ 57433 w 57515"/>
                  <a:gd name="connsiteY5" fmla="*/ 4906 h 18566"/>
                  <a:gd name="connsiteX6" fmla="*/ 52609 w 57515"/>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5"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969" y="8122"/>
                      <a:pt x="55825"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38" name="Freeform: Shape 37">
                <a:extLst>
                  <a:ext uri="{FF2B5EF4-FFF2-40B4-BE49-F238E27FC236}">
                    <a16:creationId xmlns:a16="http://schemas.microsoft.com/office/drawing/2014/main" id="{B84EBB52-7BAE-4126-359C-902109963954}"/>
                  </a:ext>
                </a:extLst>
              </p:cNvPr>
              <p:cNvSpPr/>
              <p:nvPr/>
            </p:nvSpPr>
            <p:spPr>
              <a:xfrm>
                <a:off x="6775445" y="3536362"/>
                <a:ext cx="35983" cy="50841"/>
              </a:xfrm>
              <a:custGeom>
                <a:avLst/>
                <a:gdLst>
                  <a:gd name="connsiteX0" fmla="*/ 6647 w 35983"/>
                  <a:gd name="connsiteY0" fmla="*/ 50777 h 50841"/>
                  <a:gd name="connsiteX1" fmla="*/ 2716 w 35983"/>
                  <a:gd name="connsiteY1" fmla="*/ 50062 h 50841"/>
                  <a:gd name="connsiteX2" fmla="*/ 930 w 35983"/>
                  <a:gd name="connsiteY2" fmla="*/ 42201 h 50841"/>
                  <a:gd name="connsiteX3" fmla="*/ 25406 w 35983"/>
                  <a:gd name="connsiteY3" fmla="*/ 2716 h 50841"/>
                  <a:gd name="connsiteX4" fmla="*/ 33268 w 35983"/>
                  <a:gd name="connsiteY4" fmla="*/ 930 h 50841"/>
                  <a:gd name="connsiteX5" fmla="*/ 35054 w 35983"/>
                  <a:gd name="connsiteY5" fmla="*/ 8791 h 50841"/>
                  <a:gd name="connsiteX6" fmla="*/ 10577 w 35983"/>
                  <a:gd name="connsiteY6" fmla="*/ 48275 h 50841"/>
                  <a:gd name="connsiteX7" fmla="*/ 6647 w 35983"/>
                  <a:gd name="connsiteY7" fmla="*/ 50777 h 5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3" h="50841">
                    <a:moveTo>
                      <a:pt x="6647" y="50777"/>
                    </a:moveTo>
                    <a:cubicBezTo>
                      <a:pt x="5396" y="50955"/>
                      <a:pt x="3967" y="50777"/>
                      <a:pt x="2716" y="50062"/>
                    </a:cubicBezTo>
                    <a:cubicBezTo>
                      <a:pt x="36" y="48454"/>
                      <a:pt x="-857" y="44881"/>
                      <a:pt x="930" y="42201"/>
                    </a:cubicBezTo>
                    <a:lnTo>
                      <a:pt x="25406" y="2716"/>
                    </a:lnTo>
                    <a:cubicBezTo>
                      <a:pt x="27014" y="36"/>
                      <a:pt x="30588" y="-857"/>
                      <a:pt x="33268" y="930"/>
                    </a:cubicBezTo>
                    <a:cubicBezTo>
                      <a:pt x="35948" y="2537"/>
                      <a:pt x="36841" y="6111"/>
                      <a:pt x="35054" y="8791"/>
                    </a:cubicBezTo>
                    <a:lnTo>
                      <a:pt x="10577" y="48275"/>
                    </a:lnTo>
                    <a:cubicBezTo>
                      <a:pt x="9863" y="49526"/>
                      <a:pt x="8255" y="50598"/>
                      <a:pt x="6647" y="5077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39" name="Freeform: Shape 38">
                <a:extLst>
                  <a:ext uri="{FF2B5EF4-FFF2-40B4-BE49-F238E27FC236}">
                    <a16:creationId xmlns:a16="http://schemas.microsoft.com/office/drawing/2014/main" id="{481D6450-28E5-50F6-0452-A6C977271A34}"/>
                  </a:ext>
                </a:extLst>
              </p:cNvPr>
              <p:cNvSpPr/>
              <p:nvPr/>
            </p:nvSpPr>
            <p:spPr>
              <a:xfrm>
                <a:off x="6552694" y="3573923"/>
                <a:ext cx="46619" cy="41845"/>
              </a:xfrm>
              <a:custGeom>
                <a:avLst/>
                <a:gdLst>
                  <a:gd name="connsiteX0" fmla="*/ 41802 w 46619"/>
                  <a:gd name="connsiteY0" fmla="*/ 41802 h 41845"/>
                  <a:gd name="connsiteX1" fmla="*/ 37156 w 46619"/>
                  <a:gd name="connsiteY1" fmla="*/ 40551 h 41845"/>
                  <a:gd name="connsiteX2" fmla="*/ 1960 w 46619"/>
                  <a:gd name="connsiteY2" fmla="*/ 10000 h 41845"/>
                  <a:gd name="connsiteX3" fmla="*/ 1424 w 46619"/>
                  <a:gd name="connsiteY3" fmla="*/ 1960 h 41845"/>
                  <a:gd name="connsiteX4" fmla="*/ 9464 w 46619"/>
                  <a:gd name="connsiteY4" fmla="*/ 1424 h 41845"/>
                  <a:gd name="connsiteX5" fmla="*/ 44660 w 46619"/>
                  <a:gd name="connsiteY5" fmla="*/ 31797 h 41845"/>
                  <a:gd name="connsiteX6" fmla="*/ 45196 w 46619"/>
                  <a:gd name="connsiteY6" fmla="*/ 39836 h 41845"/>
                  <a:gd name="connsiteX7" fmla="*/ 41802 w 46619"/>
                  <a:gd name="connsiteY7" fmla="*/ 41802 h 4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19" h="41845">
                    <a:moveTo>
                      <a:pt x="41802" y="41802"/>
                    </a:moveTo>
                    <a:cubicBezTo>
                      <a:pt x="40194" y="41980"/>
                      <a:pt x="38407" y="41623"/>
                      <a:pt x="37156" y="40551"/>
                    </a:cubicBezTo>
                    <a:lnTo>
                      <a:pt x="1960" y="10000"/>
                    </a:lnTo>
                    <a:cubicBezTo>
                      <a:pt x="-363" y="7856"/>
                      <a:pt x="-720" y="4282"/>
                      <a:pt x="1424" y="1960"/>
                    </a:cubicBezTo>
                    <a:cubicBezTo>
                      <a:pt x="3568" y="-363"/>
                      <a:pt x="7141" y="-720"/>
                      <a:pt x="9464" y="1424"/>
                    </a:cubicBezTo>
                    <a:lnTo>
                      <a:pt x="44660" y="31797"/>
                    </a:lnTo>
                    <a:cubicBezTo>
                      <a:pt x="46983" y="33941"/>
                      <a:pt x="47340" y="37514"/>
                      <a:pt x="45196" y="39836"/>
                    </a:cubicBezTo>
                    <a:cubicBezTo>
                      <a:pt x="44303" y="40908"/>
                      <a:pt x="43052" y="41623"/>
                      <a:pt x="41802" y="41802"/>
                    </a:cubicBezTo>
                    <a:close/>
                  </a:path>
                </a:pathLst>
              </a:custGeom>
              <a:solidFill>
                <a:schemeClr val="bg1"/>
              </a:solidFill>
              <a:ln w="1757" cap="flat">
                <a:solidFill>
                  <a:srgbClr val="FFFFFF"/>
                </a:solidFill>
                <a:prstDash val="solid"/>
                <a:miter/>
              </a:ln>
            </p:spPr>
            <p:txBody>
              <a:bodyPr rtlCol="1" anchor="ctr"/>
              <a:lstStyle/>
              <a:p>
                <a:endParaRPr lang="fa-IR"/>
              </a:p>
            </p:txBody>
          </p:sp>
        </p:grpSp>
      </p:grpSp>
      <p:grpSp>
        <p:nvGrpSpPr>
          <p:cNvPr id="40" name="Group 39">
            <a:extLst>
              <a:ext uri="{FF2B5EF4-FFF2-40B4-BE49-F238E27FC236}">
                <a16:creationId xmlns:a16="http://schemas.microsoft.com/office/drawing/2014/main" id="{5E1EE3A2-5311-1955-E72F-B5E51D003943}"/>
              </a:ext>
            </a:extLst>
          </p:cNvPr>
          <p:cNvGrpSpPr/>
          <p:nvPr/>
        </p:nvGrpSpPr>
        <p:grpSpPr>
          <a:xfrm>
            <a:off x="5146282" y="-3027720"/>
            <a:ext cx="1856445" cy="1818885"/>
            <a:chOff x="4936175" y="3561634"/>
            <a:chExt cx="598925" cy="598926"/>
          </a:xfrm>
        </p:grpSpPr>
        <p:sp>
          <p:nvSpPr>
            <p:cNvPr id="41" name="Freeform: Shape 40">
              <a:hlinkClick r:id="" action="ppaction://hlinkshowjump?jump=previousslide"/>
              <a:extLst>
                <a:ext uri="{FF2B5EF4-FFF2-40B4-BE49-F238E27FC236}">
                  <a16:creationId xmlns:a16="http://schemas.microsoft.com/office/drawing/2014/main" id="{B927A4AB-94B9-C38A-B831-4FCA2FFCCF1F}"/>
                </a:ext>
              </a:extLst>
            </p:cNvPr>
            <p:cNvSpPr/>
            <p:nvPr/>
          </p:nvSpPr>
          <p:spPr>
            <a:xfrm rot="10800000">
              <a:off x="4936175" y="35616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42" name="Graphic 41">
              <a:extLst>
                <a:ext uri="{FF2B5EF4-FFF2-40B4-BE49-F238E27FC236}">
                  <a16:creationId xmlns:a16="http://schemas.microsoft.com/office/drawing/2014/main" id="{DB248CB6-CE1B-968A-ED8B-F65FC11BD8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62236" y="3685811"/>
              <a:ext cx="346803" cy="350573"/>
            </a:xfrm>
            <a:prstGeom prst="rect">
              <a:avLst/>
            </a:prstGeom>
          </p:spPr>
        </p:pic>
      </p:grpSp>
      <p:sp>
        <p:nvSpPr>
          <p:cNvPr id="44" name="TextBox 43">
            <a:extLst>
              <a:ext uri="{FF2B5EF4-FFF2-40B4-BE49-F238E27FC236}">
                <a16:creationId xmlns:a16="http://schemas.microsoft.com/office/drawing/2014/main" id="{7666A44B-02D2-13F6-DD2E-1C021B11C859}"/>
              </a:ext>
            </a:extLst>
          </p:cNvPr>
          <p:cNvSpPr txBox="1"/>
          <p:nvPr/>
        </p:nvSpPr>
        <p:spPr>
          <a:xfrm>
            <a:off x="2009570" y="-1253854"/>
            <a:ext cx="8236890" cy="630942"/>
          </a:xfrm>
          <a:prstGeom prst="rect">
            <a:avLst/>
          </a:prstGeom>
          <a:noFill/>
        </p:spPr>
        <p:txBody>
          <a:bodyPr wrap="square">
            <a:spAutoFit/>
          </a:bodyPr>
          <a:lstStyle/>
          <a:p>
            <a:pPr marL="0" indent="0" algn="ctr" rtl="1">
              <a:lnSpc>
                <a:spcPct val="200000"/>
              </a:lnSpc>
            </a:pPr>
            <a:r>
              <a:rPr lang="fa-IR" sz="2000" dirty="0">
                <a:solidFill>
                  <a:schemeClr val="bg1"/>
                </a:solidFill>
                <a:latin typeface="Shabnam" panose="020B0603030804020204" pitchFamily="34" charset="-78"/>
                <a:cs typeface="Shabnam" panose="020B0603030804020204" pitchFamily="34" charset="-78"/>
              </a:rPr>
              <a:t>جلسه دفاع ارائه طرح پیشنهادی پروپوزال</a:t>
            </a:r>
          </a:p>
        </p:txBody>
      </p:sp>
      <p:sp>
        <p:nvSpPr>
          <p:cNvPr id="45" name="Rectangle 44">
            <a:extLst>
              <a:ext uri="{FF2B5EF4-FFF2-40B4-BE49-F238E27FC236}">
                <a16:creationId xmlns:a16="http://schemas.microsoft.com/office/drawing/2014/main" id="{B27DA82D-C507-74FA-B653-8B5F15DFBBFC}"/>
              </a:ext>
            </a:extLst>
          </p:cNvPr>
          <p:cNvSpPr/>
          <p:nvPr/>
        </p:nvSpPr>
        <p:spPr>
          <a:xfrm>
            <a:off x="13348139" y="3853691"/>
            <a:ext cx="3314700" cy="577081"/>
          </a:xfrm>
          <a:prstGeom prst="rect">
            <a:avLst/>
          </a:prstGeom>
          <a:noFill/>
        </p:spPr>
        <p:txBody>
          <a:bodyPr wrap="square" lIns="91440" tIns="45720" rIns="91440" bIns="45720">
            <a:spAutoFit/>
          </a:bodyPr>
          <a:lstStyle/>
          <a:p>
            <a:pPr marL="0" indent="0" algn="r" rtl="1">
              <a:lnSpc>
                <a:spcPct val="200000"/>
              </a:lnSpc>
            </a:pPr>
            <a:r>
              <a:rPr lang="fa-IR" dirty="0">
                <a:solidFill>
                  <a:schemeClr val="bg1"/>
                </a:solidFill>
                <a:latin typeface="Shabnam" panose="020B0603030804020204" pitchFamily="34" charset="-78"/>
                <a:cs typeface="Shabnam" panose="020B0603030804020204" pitchFamily="34" charset="-78"/>
              </a:rPr>
              <a:t>نام دانشجو: محمد رضا منصوری</a:t>
            </a:r>
          </a:p>
        </p:txBody>
      </p:sp>
      <p:sp>
        <p:nvSpPr>
          <p:cNvPr id="46" name="Rectangle 45">
            <a:extLst>
              <a:ext uri="{FF2B5EF4-FFF2-40B4-BE49-F238E27FC236}">
                <a16:creationId xmlns:a16="http://schemas.microsoft.com/office/drawing/2014/main" id="{D8A314D8-F07C-B464-7C91-7FACC5950054}"/>
              </a:ext>
            </a:extLst>
          </p:cNvPr>
          <p:cNvSpPr/>
          <p:nvPr/>
        </p:nvSpPr>
        <p:spPr>
          <a:xfrm>
            <a:off x="12782552" y="4512264"/>
            <a:ext cx="3880287" cy="577081"/>
          </a:xfrm>
          <a:prstGeom prst="rect">
            <a:avLst/>
          </a:prstGeom>
          <a:noFill/>
        </p:spPr>
        <p:txBody>
          <a:bodyPr wrap="square" lIns="91440" tIns="45720" rIns="91440" bIns="45720">
            <a:spAutoFit/>
          </a:bodyPr>
          <a:lstStyle/>
          <a:p>
            <a:pPr marL="0" indent="0" algn="r" rtl="1">
              <a:lnSpc>
                <a:spcPct val="200000"/>
              </a:lnSpc>
            </a:pPr>
            <a:r>
              <a:rPr lang="fa-IR" dirty="0">
                <a:solidFill>
                  <a:schemeClr val="bg1"/>
                </a:solidFill>
                <a:latin typeface="Shabnam" panose="020B0603030804020204" pitchFamily="34" charset="-78"/>
                <a:cs typeface="Shabnam" panose="020B0603030804020204" pitchFamily="34" charset="-78"/>
              </a:rPr>
              <a:t>رشته: مهندسی برق مخابرات سیستم </a:t>
            </a:r>
          </a:p>
        </p:txBody>
      </p:sp>
      <p:sp>
        <p:nvSpPr>
          <p:cNvPr id="47" name="Rectangle 46">
            <a:extLst>
              <a:ext uri="{FF2B5EF4-FFF2-40B4-BE49-F238E27FC236}">
                <a16:creationId xmlns:a16="http://schemas.microsoft.com/office/drawing/2014/main" id="{60EB83CA-421F-F465-5761-30FA447FBC3D}"/>
              </a:ext>
            </a:extLst>
          </p:cNvPr>
          <p:cNvSpPr/>
          <p:nvPr/>
        </p:nvSpPr>
        <p:spPr>
          <a:xfrm>
            <a:off x="-3543726" y="3853690"/>
            <a:ext cx="3314700" cy="577081"/>
          </a:xfrm>
          <a:prstGeom prst="rect">
            <a:avLst/>
          </a:prstGeom>
          <a:noFill/>
        </p:spPr>
        <p:txBody>
          <a:bodyPr wrap="square" lIns="91440" tIns="45720" rIns="91440" bIns="45720">
            <a:spAutoFit/>
          </a:bodyPr>
          <a:lstStyle/>
          <a:p>
            <a:pPr marL="0" indent="0" algn="r" rtl="1">
              <a:lnSpc>
                <a:spcPct val="200000"/>
              </a:lnSpc>
            </a:pPr>
            <a:r>
              <a:rPr lang="fa-IR" dirty="0">
                <a:solidFill>
                  <a:schemeClr val="bg1"/>
                </a:solidFill>
                <a:latin typeface="Shabnam" panose="020B0603030804020204" pitchFamily="34" charset="-78"/>
                <a:cs typeface="Shabnam" panose="020B0603030804020204" pitchFamily="34" charset="-78"/>
              </a:rPr>
              <a:t>تاریخ ارائه:  5 اسفند 1403</a:t>
            </a:r>
          </a:p>
        </p:txBody>
      </p:sp>
      <p:sp>
        <p:nvSpPr>
          <p:cNvPr id="48" name="Rectangle 47">
            <a:extLst>
              <a:ext uri="{FF2B5EF4-FFF2-40B4-BE49-F238E27FC236}">
                <a16:creationId xmlns:a16="http://schemas.microsoft.com/office/drawing/2014/main" id="{56337735-BF1C-AB0F-17D9-F225BE14ADC3}"/>
              </a:ext>
            </a:extLst>
          </p:cNvPr>
          <p:cNvSpPr/>
          <p:nvPr/>
        </p:nvSpPr>
        <p:spPr>
          <a:xfrm>
            <a:off x="-4109313" y="4512263"/>
            <a:ext cx="3880287" cy="577081"/>
          </a:xfrm>
          <a:prstGeom prst="rect">
            <a:avLst/>
          </a:prstGeom>
          <a:noFill/>
        </p:spPr>
        <p:txBody>
          <a:bodyPr wrap="square" lIns="91440" tIns="45720" rIns="91440" bIns="45720">
            <a:spAutoFit/>
          </a:bodyPr>
          <a:lstStyle/>
          <a:p>
            <a:pPr marL="0" indent="0" algn="r" rtl="1">
              <a:lnSpc>
                <a:spcPct val="200000"/>
              </a:lnSpc>
            </a:pPr>
            <a:r>
              <a:rPr lang="fa-IR" dirty="0">
                <a:solidFill>
                  <a:schemeClr val="bg1"/>
                </a:solidFill>
                <a:latin typeface="Shabnam" panose="020B0603030804020204" pitchFamily="34" charset="-78"/>
                <a:cs typeface="Shabnam" panose="020B0603030804020204" pitchFamily="34" charset="-78"/>
              </a:rPr>
              <a:t>نام دانشگاه: دانشگاه خلیج فارس</a:t>
            </a:r>
          </a:p>
        </p:txBody>
      </p:sp>
      <p:pic>
        <p:nvPicPr>
          <p:cNvPr id="3" name="Picture 2">
            <a:extLst>
              <a:ext uri="{FF2B5EF4-FFF2-40B4-BE49-F238E27FC236}">
                <a16:creationId xmlns:a16="http://schemas.microsoft.com/office/drawing/2014/main" id="{330B6EC6-6121-1ECF-F66A-6DEF130E4B2F}"/>
              </a:ext>
            </a:extLst>
          </p:cNvPr>
          <p:cNvPicPr>
            <a:picLocks noChangeAspect="1"/>
          </p:cNvPicPr>
          <p:nvPr/>
        </p:nvPicPr>
        <p:blipFill rotWithShape="1">
          <a:blip r:embed="rId6">
            <a:extLst>
              <a:ext uri="{28A0092B-C50C-407E-A947-70E740481C1C}">
                <a14:useLocalDpi xmlns:a14="http://schemas.microsoft.com/office/drawing/2010/main" val="0"/>
              </a:ext>
            </a:extLst>
          </a:blip>
          <a:srcRect t="21721" b="36292"/>
          <a:stretch/>
        </p:blipFill>
        <p:spPr>
          <a:xfrm>
            <a:off x="978474" y="1778331"/>
            <a:ext cx="10235052" cy="3731796"/>
          </a:xfrm>
          <a:prstGeom prst="rect">
            <a:avLst/>
          </a:prstGeom>
        </p:spPr>
      </p:pic>
      <p:pic>
        <p:nvPicPr>
          <p:cNvPr id="5" name="Picture 4">
            <a:extLst>
              <a:ext uri="{FF2B5EF4-FFF2-40B4-BE49-F238E27FC236}">
                <a16:creationId xmlns:a16="http://schemas.microsoft.com/office/drawing/2014/main" id="{5C58BCB4-94E7-1340-607B-D63B2BE759A8}"/>
              </a:ext>
            </a:extLst>
          </p:cNvPr>
          <p:cNvPicPr>
            <a:picLocks noChangeAspect="1"/>
          </p:cNvPicPr>
          <p:nvPr/>
        </p:nvPicPr>
        <p:blipFill>
          <a:blip r:embed="rId7">
            <a:extLst>
              <a:ext uri="{28A0092B-C50C-407E-A947-70E740481C1C}">
                <a14:useLocalDpi xmlns:a14="http://schemas.microsoft.com/office/drawing/2010/main" val="0"/>
              </a:ext>
            </a:extLst>
          </a:blip>
          <a:srcRect l="11519" t="1683" r="11946" b="26011"/>
          <a:stretch/>
        </p:blipFill>
        <p:spPr>
          <a:xfrm>
            <a:off x="5256236" y="-2892075"/>
            <a:ext cx="1640215" cy="1549653"/>
          </a:xfrm>
          <a:prstGeom prst="ellipse">
            <a:avLst/>
          </a:prstGeom>
        </p:spPr>
      </p:pic>
    </p:spTree>
    <p:extLst>
      <p:ext uri="{BB962C8B-B14F-4D97-AF65-F5344CB8AC3E}">
        <p14:creationId xmlns:p14="http://schemas.microsoft.com/office/powerpoint/2010/main" val="3874401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یل سمت چپ">
            <a:hlinkClick r:id="" action="ppaction://hlinkshowjump?jump=previousslide"/>
            <a:extLst>
              <a:ext uri="{FF2B5EF4-FFF2-40B4-BE49-F238E27FC236}">
                <a16:creationId xmlns:a16="http://schemas.microsoft.com/office/drawing/2014/main" id="{E6EC9F27-5844-8A01-EAA6-4E8BEC2B7C2E}"/>
              </a:ext>
            </a:extLst>
          </p:cNvPr>
          <p:cNvSpPr/>
          <p:nvPr/>
        </p:nvSpPr>
        <p:spPr>
          <a:xfrm rot="16200000">
            <a:off x="1123166" y="4851805"/>
            <a:ext cx="843895" cy="2520159"/>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5" name="!!مستطیل سمت راست">
            <a:hlinkClick r:id="" action="ppaction://hlinkshowjump?jump=previousslide"/>
            <a:extLst>
              <a:ext uri="{FF2B5EF4-FFF2-40B4-BE49-F238E27FC236}">
                <a16:creationId xmlns:a16="http://schemas.microsoft.com/office/drawing/2014/main" id="{4BD27FCD-B0D4-910A-3378-943EEA87D8C7}"/>
              </a:ext>
            </a:extLst>
          </p:cNvPr>
          <p:cNvSpPr/>
          <p:nvPr/>
        </p:nvSpPr>
        <p:spPr>
          <a:xfrm rot="16200000">
            <a:off x="11076118" y="5555782"/>
            <a:ext cx="843895" cy="1112204"/>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6" name="!!مستطیل وسط">
            <a:hlinkClick r:id="" action="ppaction://hlinkshowjump?jump=previousslide"/>
            <a:extLst>
              <a:ext uri="{FF2B5EF4-FFF2-40B4-BE49-F238E27FC236}">
                <a16:creationId xmlns:a16="http://schemas.microsoft.com/office/drawing/2014/main" id="{E114B43F-CDA2-6D2E-51BB-A1706F0AD232}"/>
              </a:ext>
            </a:extLst>
          </p:cNvPr>
          <p:cNvSpPr/>
          <p:nvPr/>
        </p:nvSpPr>
        <p:spPr>
          <a:xfrm rot="16200000">
            <a:off x="6451633" y="2043502"/>
            <a:ext cx="843895" cy="8136764"/>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7" name="Group 6">
            <a:extLst>
              <a:ext uri="{FF2B5EF4-FFF2-40B4-BE49-F238E27FC236}">
                <a16:creationId xmlns:a16="http://schemas.microsoft.com/office/drawing/2014/main" id="{5022921A-97A1-F46B-2479-A99622630E39}"/>
              </a:ext>
            </a:extLst>
          </p:cNvPr>
          <p:cNvGrpSpPr/>
          <p:nvPr/>
        </p:nvGrpSpPr>
        <p:grpSpPr>
          <a:xfrm>
            <a:off x="11198600" y="5812421"/>
            <a:ext cx="598925" cy="598926"/>
            <a:chOff x="3910691" y="2437163"/>
            <a:chExt cx="598925" cy="598926"/>
          </a:xfrm>
        </p:grpSpPr>
        <p:sp>
          <p:nvSpPr>
            <p:cNvPr id="8" name="Freeform: Shape 7">
              <a:hlinkClick r:id="rId3" action="ppaction://hlinksldjump"/>
              <a:extLst>
                <a:ext uri="{FF2B5EF4-FFF2-40B4-BE49-F238E27FC236}">
                  <a16:creationId xmlns:a16="http://schemas.microsoft.com/office/drawing/2014/main" id="{D5ED2FCA-5C8D-FF7D-EF2D-2AD3407898A3}"/>
                </a:ext>
              </a:extLst>
            </p:cNvPr>
            <p:cNvSpPr/>
            <p:nvPr userDrawn="1"/>
          </p:nvSpPr>
          <p:spPr>
            <a:xfrm rot="10800000">
              <a:off x="3910691" y="2437163"/>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chemeClr val="bg1">
                <a:lumMod val="50000"/>
              </a:schemeClr>
            </a:solidFill>
            <a:ln w="41852" cap="flat">
              <a:solidFill>
                <a:schemeClr val="bg1"/>
              </a:solidFill>
              <a:prstDash val="solid"/>
              <a:miter/>
            </a:ln>
          </p:spPr>
          <p:txBody>
            <a:bodyPr rtlCol="1" anchor="ctr"/>
            <a:lstStyle/>
            <a:p>
              <a:endParaRPr lang="fa-IR" dirty="0"/>
            </a:p>
          </p:txBody>
        </p:sp>
        <p:pic>
          <p:nvPicPr>
            <p:cNvPr id="9" name="Graphic 8">
              <a:hlinkClick r:id="rId3" action="ppaction://hlinksldjump"/>
              <a:extLst>
                <a:ext uri="{FF2B5EF4-FFF2-40B4-BE49-F238E27FC236}">
                  <a16:creationId xmlns:a16="http://schemas.microsoft.com/office/drawing/2014/main" id="{313CBD08-57B2-7D27-1C55-2837F94F53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082452">
              <a:off x="3970589" y="2596773"/>
              <a:ext cx="479128" cy="279707"/>
            </a:xfrm>
            <a:prstGeom prst="rect">
              <a:avLst/>
            </a:prstGeom>
          </p:spPr>
        </p:pic>
      </p:grpSp>
      <p:grpSp>
        <p:nvGrpSpPr>
          <p:cNvPr id="10" name="Group 9">
            <a:extLst>
              <a:ext uri="{FF2B5EF4-FFF2-40B4-BE49-F238E27FC236}">
                <a16:creationId xmlns:a16="http://schemas.microsoft.com/office/drawing/2014/main" id="{B476155F-D50B-D0DA-A2F4-5D4B25054E6D}"/>
              </a:ext>
            </a:extLst>
          </p:cNvPr>
          <p:cNvGrpSpPr/>
          <p:nvPr/>
        </p:nvGrpSpPr>
        <p:grpSpPr>
          <a:xfrm>
            <a:off x="10116215" y="5812421"/>
            <a:ext cx="598925" cy="598926"/>
            <a:chOff x="4240843" y="3714034"/>
            <a:chExt cx="598925" cy="598926"/>
          </a:xfrm>
        </p:grpSpPr>
        <p:sp>
          <p:nvSpPr>
            <p:cNvPr id="11" name="Freeform: Shape 10">
              <a:hlinkClick r:id="rId6" action="ppaction://hlinksldjump"/>
              <a:extLst>
                <a:ext uri="{FF2B5EF4-FFF2-40B4-BE49-F238E27FC236}">
                  <a16:creationId xmlns:a16="http://schemas.microsoft.com/office/drawing/2014/main" id="{B6428724-D0F3-BB86-560D-0390B2F1CDD2}"/>
                </a:ext>
              </a:extLst>
            </p:cNvPr>
            <p:cNvSpPr/>
            <p:nvPr/>
          </p:nvSpPr>
          <p:spPr>
            <a:xfrm rot="10800000">
              <a:off x="4240843"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12" name="Graphic 224">
              <a:extLst>
                <a:ext uri="{FF2B5EF4-FFF2-40B4-BE49-F238E27FC236}">
                  <a16:creationId xmlns:a16="http://schemas.microsoft.com/office/drawing/2014/main" id="{4DE2AFC3-EE2A-F2C6-8600-4AFCA8BCCB3A}"/>
                </a:ext>
              </a:extLst>
            </p:cNvPr>
            <p:cNvGrpSpPr/>
            <p:nvPr/>
          </p:nvGrpSpPr>
          <p:grpSpPr>
            <a:xfrm rot="20293263">
              <a:off x="4358196" y="3870311"/>
              <a:ext cx="364228" cy="330822"/>
              <a:chOff x="5182655" y="3953385"/>
              <a:chExt cx="289182" cy="262659"/>
            </a:xfrm>
            <a:solidFill>
              <a:srgbClr val="FFFFFF"/>
            </a:solidFill>
          </p:grpSpPr>
          <p:sp>
            <p:nvSpPr>
              <p:cNvPr id="13" name="Freeform: Shape 12">
                <a:hlinkClick r:id="rId6" action="ppaction://hlinksldjump"/>
                <a:extLst>
                  <a:ext uri="{FF2B5EF4-FFF2-40B4-BE49-F238E27FC236}">
                    <a16:creationId xmlns:a16="http://schemas.microsoft.com/office/drawing/2014/main" id="{80990C7B-00F4-3507-0210-194A9BF89F7A}"/>
                  </a:ext>
                </a:extLst>
              </p:cNvPr>
              <p:cNvSpPr/>
              <p:nvPr/>
            </p:nvSpPr>
            <p:spPr>
              <a:xfrm>
                <a:off x="5182655" y="3953385"/>
                <a:ext cx="289182" cy="262659"/>
              </a:xfrm>
              <a:custGeom>
                <a:avLst/>
                <a:gdLst>
                  <a:gd name="connsiteX0" fmla="*/ 250348 w 289182"/>
                  <a:gd name="connsiteY0" fmla="*/ 0 h 262659"/>
                  <a:gd name="connsiteX1" fmla="*/ 39146 w 289182"/>
                  <a:gd name="connsiteY1" fmla="*/ 0 h 262659"/>
                  <a:gd name="connsiteX2" fmla="*/ 0 w 289182"/>
                  <a:gd name="connsiteY2" fmla="*/ 39146 h 262659"/>
                  <a:gd name="connsiteX3" fmla="*/ 0 w 289182"/>
                  <a:gd name="connsiteY3" fmla="*/ 174580 h 262659"/>
                  <a:gd name="connsiteX4" fmla="*/ 39146 w 289182"/>
                  <a:gd name="connsiteY4" fmla="*/ 213726 h 262659"/>
                  <a:gd name="connsiteX5" fmla="*/ 176474 w 289182"/>
                  <a:gd name="connsiteY5" fmla="*/ 213726 h 262659"/>
                  <a:gd name="connsiteX6" fmla="*/ 247191 w 289182"/>
                  <a:gd name="connsiteY6" fmla="*/ 261397 h 262659"/>
                  <a:gd name="connsiteX7" fmla="*/ 251295 w 289182"/>
                  <a:gd name="connsiteY7" fmla="*/ 262659 h 262659"/>
                  <a:gd name="connsiteX8" fmla="*/ 254767 w 289182"/>
                  <a:gd name="connsiteY8" fmla="*/ 261712 h 262659"/>
                  <a:gd name="connsiteX9" fmla="*/ 258871 w 289182"/>
                  <a:gd name="connsiteY9" fmla="*/ 255083 h 262659"/>
                  <a:gd name="connsiteX10" fmla="*/ 258871 w 289182"/>
                  <a:gd name="connsiteY10" fmla="*/ 209938 h 262659"/>
                  <a:gd name="connsiteX11" fmla="*/ 289178 w 289182"/>
                  <a:gd name="connsiteY11" fmla="*/ 174580 h 262659"/>
                  <a:gd name="connsiteX12" fmla="*/ 289178 w 289182"/>
                  <a:gd name="connsiteY12" fmla="*/ 39146 h 262659"/>
                  <a:gd name="connsiteX13" fmla="*/ 250348 w 289182"/>
                  <a:gd name="connsiteY13" fmla="*/ 0 h 262659"/>
                  <a:gd name="connsiteX14" fmla="*/ 274340 w 289182"/>
                  <a:gd name="connsiteY14" fmla="*/ 174580 h 262659"/>
                  <a:gd name="connsiteX15" fmla="*/ 249085 w 289182"/>
                  <a:gd name="connsiteY15" fmla="*/ 197626 h 262659"/>
                  <a:gd name="connsiteX16" fmla="*/ 243718 w 289182"/>
                  <a:gd name="connsiteY16" fmla="*/ 204887 h 262659"/>
                  <a:gd name="connsiteX17" fmla="*/ 243718 w 289182"/>
                  <a:gd name="connsiteY17" fmla="*/ 240876 h 262659"/>
                  <a:gd name="connsiteX18" fmla="*/ 183104 w 289182"/>
                  <a:gd name="connsiteY18" fmla="*/ 199836 h 262659"/>
                  <a:gd name="connsiteX19" fmla="*/ 179000 w 289182"/>
                  <a:gd name="connsiteY19" fmla="*/ 198573 h 262659"/>
                  <a:gd name="connsiteX20" fmla="*/ 39146 w 289182"/>
                  <a:gd name="connsiteY20" fmla="*/ 198573 h 262659"/>
                  <a:gd name="connsiteX21" fmla="*/ 15153 w 289182"/>
                  <a:gd name="connsiteY21" fmla="*/ 174580 h 262659"/>
                  <a:gd name="connsiteX22" fmla="*/ 15153 w 289182"/>
                  <a:gd name="connsiteY22" fmla="*/ 39146 h 262659"/>
                  <a:gd name="connsiteX23" fmla="*/ 39146 w 289182"/>
                  <a:gd name="connsiteY23" fmla="*/ 15153 h 262659"/>
                  <a:gd name="connsiteX24" fmla="*/ 250348 w 289182"/>
                  <a:gd name="connsiteY24" fmla="*/ 15153 h 262659"/>
                  <a:gd name="connsiteX25" fmla="*/ 274340 w 289182"/>
                  <a:gd name="connsiteY25" fmla="*/ 39146 h 262659"/>
                  <a:gd name="connsiteX26" fmla="*/ 274340 w 289182"/>
                  <a:gd name="connsiteY26" fmla="*/ 174580 h 26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9182" h="262659">
                    <a:moveTo>
                      <a:pt x="250348" y="0"/>
                    </a:moveTo>
                    <a:lnTo>
                      <a:pt x="39146" y="0"/>
                    </a:lnTo>
                    <a:cubicBezTo>
                      <a:pt x="17679" y="0"/>
                      <a:pt x="0" y="17679"/>
                      <a:pt x="0" y="39146"/>
                    </a:cubicBezTo>
                    <a:lnTo>
                      <a:pt x="0" y="174580"/>
                    </a:lnTo>
                    <a:cubicBezTo>
                      <a:pt x="0" y="196047"/>
                      <a:pt x="17679" y="213726"/>
                      <a:pt x="39146" y="213726"/>
                    </a:cubicBezTo>
                    <a:lnTo>
                      <a:pt x="176474" y="213726"/>
                    </a:lnTo>
                    <a:lnTo>
                      <a:pt x="247191" y="261397"/>
                    </a:lnTo>
                    <a:cubicBezTo>
                      <a:pt x="248453" y="262344"/>
                      <a:pt x="250032" y="262659"/>
                      <a:pt x="251295" y="262659"/>
                    </a:cubicBezTo>
                    <a:cubicBezTo>
                      <a:pt x="252557" y="262659"/>
                      <a:pt x="253820" y="262344"/>
                      <a:pt x="254767" y="261712"/>
                    </a:cubicBezTo>
                    <a:cubicBezTo>
                      <a:pt x="257293" y="260450"/>
                      <a:pt x="258871" y="257924"/>
                      <a:pt x="258871" y="255083"/>
                    </a:cubicBezTo>
                    <a:lnTo>
                      <a:pt x="258871" y="209938"/>
                    </a:lnTo>
                    <a:cubicBezTo>
                      <a:pt x="272762" y="204256"/>
                      <a:pt x="289178" y="191628"/>
                      <a:pt x="289178" y="174580"/>
                    </a:cubicBezTo>
                    <a:lnTo>
                      <a:pt x="289178" y="39146"/>
                    </a:lnTo>
                    <a:cubicBezTo>
                      <a:pt x="289494" y="17679"/>
                      <a:pt x="272131" y="0"/>
                      <a:pt x="250348" y="0"/>
                    </a:cubicBezTo>
                    <a:close/>
                    <a:moveTo>
                      <a:pt x="274340" y="174580"/>
                    </a:moveTo>
                    <a:cubicBezTo>
                      <a:pt x="274340" y="183420"/>
                      <a:pt x="261081" y="193838"/>
                      <a:pt x="249085" y="197626"/>
                    </a:cubicBezTo>
                    <a:cubicBezTo>
                      <a:pt x="245928" y="198573"/>
                      <a:pt x="243718" y="201414"/>
                      <a:pt x="243718" y="204887"/>
                    </a:cubicBezTo>
                    <a:lnTo>
                      <a:pt x="243718" y="240876"/>
                    </a:lnTo>
                    <a:lnTo>
                      <a:pt x="183104" y="199836"/>
                    </a:lnTo>
                    <a:cubicBezTo>
                      <a:pt x="181841" y="198889"/>
                      <a:pt x="180263" y="198573"/>
                      <a:pt x="179000" y="198573"/>
                    </a:cubicBezTo>
                    <a:lnTo>
                      <a:pt x="39146" y="198573"/>
                    </a:lnTo>
                    <a:cubicBezTo>
                      <a:pt x="25887" y="198573"/>
                      <a:pt x="15153" y="187839"/>
                      <a:pt x="15153" y="174580"/>
                    </a:cubicBezTo>
                    <a:lnTo>
                      <a:pt x="15153" y="39146"/>
                    </a:lnTo>
                    <a:cubicBezTo>
                      <a:pt x="15153" y="25887"/>
                      <a:pt x="25887" y="15153"/>
                      <a:pt x="39146" y="15153"/>
                    </a:cubicBezTo>
                    <a:lnTo>
                      <a:pt x="250348" y="15153"/>
                    </a:lnTo>
                    <a:cubicBezTo>
                      <a:pt x="263607" y="15153"/>
                      <a:pt x="274340" y="25887"/>
                      <a:pt x="274340" y="39146"/>
                    </a:cubicBezTo>
                    <a:lnTo>
                      <a:pt x="274340" y="174580"/>
                    </a:lnTo>
                    <a:close/>
                  </a:path>
                </a:pathLst>
              </a:custGeom>
              <a:solidFill>
                <a:srgbClr val="FFFFFF"/>
              </a:solidFill>
              <a:ln w="3106" cap="flat">
                <a:noFill/>
                <a:prstDash val="solid"/>
                <a:miter/>
              </a:ln>
            </p:spPr>
            <p:txBody>
              <a:bodyPr rtlCol="1" anchor="ctr"/>
              <a:lstStyle/>
              <a:p>
                <a:endParaRPr lang="fa-IR"/>
              </a:p>
            </p:txBody>
          </p:sp>
          <p:sp>
            <p:nvSpPr>
              <p:cNvPr id="14" name="Freeform: Shape 13">
                <a:extLst>
                  <a:ext uri="{FF2B5EF4-FFF2-40B4-BE49-F238E27FC236}">
                    <a16:creationId xmlns:a16="http://schemas.microsoft.com/office/drawing/2014/main" id="{DF1178E6-D680-0889-8C3E-18CB1DC095BE}"/>
                  </a:ext>
                </a:extLst>
              </p:cNvPr>
              <p:cNvSpPr/>
              <p:nvPr/>
            </p:nvSpPr>
            <p:spPr>
              <a:xfrm>
                <a:off x="5224007" y="4003896"/>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dirty="0"/>
              </a:p>
            </p:txBody>
          </p:sp>
          <p:sp>
            <p:nvSpPr>
              <p:cNvPr id="15" name="Freeform: Shape 14">
                <a:extLst>
                  <a:ext uri="{FF2B5EF4-FFF2-40B4-BE49-F238E27FC236}">
                    <a16:creationId xmlns:a16="http://schemas.microsoft.com/office/drawing/2014/main" id="{C498425C-9D5E-CF01-75E9-CF2E184D68F1}"/>
                  </a:ext>
                </a:extLst>
              </p:cNvPr>
              <p:cNvSpPr/>
              <p:nvPr/>
            </p:nvSpPr>
            <p:spPr>
              <a:xfrm>
                <a:off x="5224007" y="4045568"/>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6732"/>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16" name="Freeform: Shape 15">
                <a:extLst>
                  <a:ext uri="{FF2B5EF4-FFF2-40B4-BE49-F238E27FC236}">
                    <a16:creationId xmlns:a16="http://schemas.microsoft.com/office/drawing/2014/main" id="{A649ADD9-345A-D5BB-3758-91FAF6B84C6A}"/>
                  </a:ext>
                </a:extLst>
              </p:cNvPr>
              <p:cNvSpPr/>
              <p:nvPr/>
            </p:nvSpPr>
            <p:spPr>
              <a:xfrm>
                <a:off x="5224007" y="4085661"/>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grpSp>
      </p:grpSp>
      <p:sp>
        <p:nvSpPr>
          <p:cNvPr id="18" name="TextBox 17">
            <a:extLst>
              <a:ext uri="{FF2B5EF4-FFF2-40B4-BE49-F238E27FC236}">
                <a16:creationId xmlns:a16="http://schemas.microsoft.com/office/drawing/2014/main" id="{2CBA9F14-D26C-C642-7371-D409E73BDBAF}"/>
              </a:ext>
            </a:extLst>
          </p:cNvPr>
          <p:cNvSpPr txBox="1"/>
          <p:nvPr/>
        </p:nvSpPr>
        <p:spPr>
          <a:xfrm>
            <a:off x="2846825" y="5888487"/>
            <a:ext cx="7240195" cy="461665"/>
          </a:xfrm>
          <a:prstGeom prst="rect">
            <a:avLst/>
          </a:prstGeom>
          <a:noFill/>
        </p:spPr>
        <p:txBody>
          <a:bodyPr wrap="square">
            <a:spAutoFit/>
          </a:bodyPr>
          <a:lstStyle/>
          <a:p>
            <a:pPr algn="r" rtl="1"/>
            <a:r>
              <a:rPr lang="fa-IR" sz="2400" b="1" dirty="0">
                <a:solidFill>
                  <a:schemeClr val="bg1"/>
                </a:solidFill>
                <a:latin typeface="Shabnam" panose="020B0603030804020204" pitchFamily="34" charset="-78"/>
                <a:cs typeface="Shabnam" panose="020B0603030804020204" pitchFamily="34" charset="-78"/>
              </a:rPr>
              <a:t>بیشینه و نوآوری </a:t>
            </a:r>
            <a:r>
              <a:rPr lang="fa-IR" sz="2400" b="1" dirty="0">
                <a:solidFill>
                  <a:srgbClr val="FFFFFF"/>
                </a:solidFill>
                <a:latin typeface="Shabnam" panose="020B0603030804020204" pitchFamily="34" charset="-78"/>
                <a:cs typeface="Shabnam" panose="020B0603030804020204" pitchFamily="34" charset="-78"/>
              </a:rPr>
              <a:t>: در نظر گرفتن شدت</a:t>
            </a:r>
          </a:p>
        </p:txBody>
      </p:sp>
      <p:grpSp>
        <p:nvGrpSpPr>
          <p:cNvPr id="19" name="Group 18">
            <a:extLst>
              <a:ext uri="{FF2B5EF4-FFF2-40B4-BE49-F238E27FC236}">
                <a16:creationId xmlns:a16="http://schemas.microsoft.com/office/drawing/2014/main" id="{41868A6B-756C-EAF9-2621-1F8EDE2B7BB5}"/>
              </a:ext>
            </a:extLst>
          </p:cNvPr>
          <p:cNvGrpSpPr/>
          <p:nvPr/>
        </p:nvGrpSpPr>
        <p:grpSpPr>
          <a:xfrm>
            <a:off x="1958825" y="5812421"/>
            <a:ext cx="598925" cy="598926"/>
            <a:chOff x="5088575" y="3714034"/>
            <a:chExt cx="598925" cy="598926"/>
          </a:xfrm>
        </p:grpSpPr>
        <p:sp>
          <p:nvSpPr>
            <p:cNvPr id="20" name="Freeform: Shape 19">
              <a:hlinkClick r:id="rId7" action="ppaction://hlinksldjump"/>
              <a:extLst>
                <a:ext uri="{FF2B5EF4-FFF2-40B4-BE49-F238E27FC236}">
                  <a16:creationId xmlns:a16="http://schemas.microsoft.com/office/drawing/2014/main" id="{98E59027-F1BA-7DF7-5094-89EF1E205EF9}"/>
                </a:ext>
              </a:extLst>
            </p:cNvPr>
            <p:cNvSpPr/>
            <p:nvPr/>
          </p:nvSpPr>
          <p:spPr>
            <a:xfrm rot="10800000">
              <a:off x="5088575"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21" name="Graphic 235">
              <a:hlinkClick r:id="rId7" action="ppaction://hlinksldjump"/>
              <a:extLst>
                <a:ext uri="{FF2B5EF4-FFF2-40B4-BE49-F238E27FC236}">
                  <a16:creationId xmlns:a16="http://schemas.microsoft.com/office/drawing/2014/main" id="{C9F75BAA-6F8C-09FE-B0DA-C5D584A8B1DE}"/>
                </a:ext>
              </a:extLst>
            </p:cNvPr>
            <p:cNvSpPr/>
            <p:nvPr/>
          </p:nvSpPr>
          <p:spPr>
            <a:xfrm rot="20481639">
              <a:off x="5206775" y="3832600"/>
              <a:ext cx="362524" cy="361795"/>
            </a:xfrm>
            <a:custGeom>
              <a:avLst/>
              <a:gdLst>
                <a:gd name="connsiteX0" fmla="*/ 199844 w 422175"/>
                <a:gd name="connsiteY0" fmla="*/ 421327 h 421326"/>
                <a:gd name="connsiteX1" fmla="*/ 220210 w 422175"/>
                <a:gd name="connsiteY1" fmla="*/ 421327 h 421326"/>
                <a:gd name="connsiteX2" fmla="*/ 422176 w 422175"/>
                <a:gd name="connsiteY2" fmla="*/ 210451 h 421326"/>
                <a:gd name="connsiteX3" fmla="*/ 219786 w 422175"/>
                <a:gd name="connsiteY3" fmla="*/ 0 h 421326"/>
                <a:gd name="connsiteX4" fmla="*/ 199844 w 422175"/>
                <a:gd name="connsiteY4" fmla="*/ 0 h 421326"/>
                <a:gd name="connsiteX5" fmla="*/ 199844 w 422175"/>
                <a:gd name="connsiteY5" fmla="*/ 0 h 421326"/>
                <a:gd name="connsiteX6" fmla="*/ 0 w 422175"/>
                <a:gd name="connsiteY6" fmla="*/ 210876 h 421326"/>
                <a:gd name="connsiteX7" fmla="*/ 199844 w 422175"/>
                <a:gd name="connsiteY7" fmla="*/ 421327 h 421326"/>
                <a:gd name="connsiteX8" fmla="*/ 72130 w 422175"/>
                <a:gd name="connsiteY8" fmla="*/ 347075 h 421326"/>
                <a:gd name="connsiteX9" fmla="*/ 115409 w 422175"/>
                <a:gd name="connsiteY9" fmla="*/ 322466 h 421326"/>
                <a:gd name="connsiteX10" fmla="*/ 175659 w 422175"/>
                <a:gd name="connsiteY10" fmla="*/ 402234 h 421326"/>
                <a:gd name="connsiteX11" fmla="*/ 72130 w 422175"/>
                <a:gd name="connsiteY11" fmla="*/ 347075 h 421326"/>
                <a:gd name="connsiteX12" fmla="*/ 202814 w 422175"/>
                <a:gd name="connsiteY12" fmla="*/ 403506 h 421326"/>
                <a:gd name="connsiteX13" fmla="*/ 130683 w 422175"/>
                <a:gd name="connsiteY13" fmla="*/ 316526 h 421326"/>
                <a:gd name="connsiteX14" fmla="*/ 202814 w 422175"/>
                <a:gd name="connsiteY14" fmla="*/ 302099 h 421326"/>
                <a:gd name="connsiteX15" fmla="*/ 202814 w 422175"/>
                <a:gd name="connsiteY15" fmla="*/ 403506 h 421326"/>
                <a:gd name="connsiteX16" fmla="*/ 202814 w 422175"/>
                <a:gd name="connsiteY16" fmla="*/ 285552 h 421326"/>
                <a:gd name="connsiteX17" fmla="*/ 123895 w 422175"/>
                <a:gd name="connsiteY17" fmla="*/ 301251 h 421326"/>
                <a:gd name="connsiteX18" fmla="*/ 106923 w 422175"/>
                <a:gd name="connsiteY18" fmla="*/ 225726 h 421326"/>
                <a:gd name="connsiteX19" fmla="*/ 202390 w 422175"/>
                <a:gd name="connsiteY19" fmla="*/ 225726 h 421326"/>
                <a:gd name="connsiteX20" fmla="*/ 202390 w 422175"/>
                <a:gd name="connsiteY20" fmla="*/ 285552 h 421326"/>
                <a:gd name="connsiteX21" fmla="*/ 202814 w 422175"/>
                <a:gd name="connsiteY21" fmla="*/ 209603 h 421326"/>
                <a:gd name="connsiteX22" fmla="*/ 106499 w 422175"/>
                <a:gd name="connsiteY22" fmla="*/ 209603 h 421326"/>
                <a:gd name="connsiteX23" fmla="*/ 119652 w 422175"/>
                <a:gd name="connsiteY23" fmla="*/ 131532 h 421326"/>
                <a:gd name="connsiteX24" fmla="*/ 202814 w 422175"/>
                <a:gd name="connsiteY24" fmla="*/ 148928 h 421326"/>
                <a:gd name="connsiteX25" fmla="*/ 202814 w 422175"/>
                <a:gd name="connsiteY25" fmla="*/ 209603 h 421326"/>
                <a:gd name="connsiteX26" fmla="*/ 243546 w 422175"/>
                <a:gd name="connsiteY26" fmla="*/ 402658 h 421326"/>
                <a:gd name="connsiteX27" fmla="*/ 305494 w 422175"/>
                <a:gd name="connsiteY27" fmla="*/ 319496 h 421326"/>
                <a:gd name="connsiteX28" fmla="*/ 351742 w 422175"/>
                <a:gd name="connsiteY28" fmla="*/ 344529 h 421326"/>
                <a:gd name="connsiteX29" fmla="*/ 243546 w 422175"/>
                <a:gd name="connsiteY29" fmla="*/ 402658 h 421326"/>
                <a:gd name="connsiteX30" fmla="*/ 362774 w 422175"/>
                <a:gd name="connsiteY30" fmla="*/ 332225 h 421326"/>
                <a:gd name="connsiteX31" fmla="*/ 311858 w 422175"/>
                <a:gd name="connsiteY31" fmla="*/ 304221 h 421326"/>
                <a:gd name="connsiteX32" fmla="*/ 328830 w 422175"/>
                <a:gd name="connsiteY32" fmla="*/ 225726 h 421326"/>
                <a:gd name="connsiteX33" fmla="*/ 404779 w 422175"/>
                <a:gd name="connsiteY33" fmla="*/ 225726 h 421326"/>
                <a:gd name="connsiteX34" fmla="*/ 362774 w 422175"/>
                <a:gd name="connsiteY34" fmla="*/ 332225 h 421326"/>
                <a:gd name="connsiteX35" fmla="*/ 369138 w 422175"/>
                <a:gd name="connsiteY35" fmla="*/ 97164 h 421326"/>
                <a:gd name="connsiteX36" fmla="*/ 405628 w 422175"/>
                <a:gd name="connsiteY36" fmla="*/ 209178 h 421326"/>
                <a:gd name="connsiteX37" fmla="*/ 329254 w 422175"/>
                <a:gd name="connsiteY37" fmla="*/ 209178 h 421326"/>
                <a:gd name="connsiteX38" fmla="*/ 316101 w 422175"/>
                <a:gd name="connsiteY38" fmla="*/ 128138 h 421326"/>
                <a:gd name="connsiteX39" fmla="*/ 369138 w 422175"/>
                <a:gd name="connsiteY39" fmla="*/ 97164 h 421326"/>
                <a:gd name="connsiteX40" fmla="*/ 358955 w 422175"/>
                <a:gd name="connsiteY40" fmla="*/ 84435 h 421326"/>
                <a:gd name="connsiteX41" fmla="*/ 310161 w 422175"/>
                <a:gd name="connsiteY41" fmla="*/ 112863 h 421326"/>
                <a:gd name="connsiteX42" fmla="*/ 243546 w 422175"/>
                <a:gd name="connsiteY42" fmla="*/ 18669 h 421326"/>
                <a:gd name="connsiteX43" fmla="*/ 358955 w 422175"/>
                <a:gd name="connsiteY43" fmla="*/ 84435 h 421326"/>
                <a:gd name="connsiteX44" fmla="*/ 218937 w 422175"/>
                <a:gd name="connsiteY44" fmla="*/ 19942 h 421326"/>
                <a:gd name="connsiteX45" fmla="*/ 294886 w 422175"/>
                <a:gd name="connsiteY45" fmla="*/ 119227 h 421326"/>
                <a:gd name="connsiteX46" fmla="*/ 218937 w 422175"/>
                <a:gd name="connsiteY46" fmla="*/ 133229 h 421326"/>
                <a:gd name="connsiteX47" fmla="*/ 218937 w 422175"/>
                <a:gd name="connsiteY47" fmla="*/ 19942 h 421326"/>
                <a:gd name="connsiteX48" fmla="*/ 218937 w 422175"/>
                <a:gd name="connsiteY48" fmla="*/ 149353 h 421326"/>
                <a:gd name="connsiteX49" fmla="*/ 300827 w 422175"/>
                <a:gd name="connsiteY49" fmla="*/ 134502 h 421326"/>
                <a:gd name="connsiteX50" fmla="*/ 313131 w 422175"/>
                <a:gd name="connsiteY50" fmla="*/ 209603 h 421326"/>
                <a:gd name="connsiteX51" fmla="*/ 219362 w 422175"/>
                <a:gd name="connsiteY51" fmla="*/ 209603 h 421326"/>
                <a:gd name="connsiteX52" fmla="*/ 219362 w 422175"/>
                <a:gd name="connsiteY52" fmla="*/ 149353 h 421326"/>
                <a:gd name="connsiteX53" fmla="*/ 218937 w 422175"/>
                <a:gd name="connsiteY53" fmla="*/ 225726 h 421326"/>
                <a:gd name="connsiteX54" fmla="*/ 312283 w 422175"/>
                <a:gd name="connsiteY54" fmla="*/ 225726 h 421326"/>
                <a:gd name="connsiteX55" fmla="*/ 296584 w 422175"/>
                <a:gd name="connsiteY55" fmla="*/ 298705 h 421326"/>
                <a:gd name="connsiteX56" fmla="*/ 218937 w 422175"/>
                <a:gd name="connsiteY56" fmla="*/ 285552 h 421326"/>
                <a:gd name="connsiteX57" fmla="*/ 218937 w 422175"/>
                <a:gd name="connsiteY57" fmla="*/ 225726 h 421326"/>
                <a:gd name="connsiteX58" fmla="*/ 218937 w 422175"/>
                <a:gd name="connsiteY58" fmla="*/ 301675 h 421326"/>
                <a:gd name="connsiteX59" fmla="*/ 290219 w 422175"/>
                <a:gd name="connsiteY59" fmla="*/ 313555 h 421326"/>
                <a:gd name="connsiteX60" fmla="*/ 218937 w 422175"/>
                <a:gd name="connsiteY60" fmla="*/ 401385 h 421326"/>
                <a:gd name="connsiteX61" fmla="*/ 218937 w 422175"/>
                <a:gd name="connsiteY61" fmla="*/ 301675 h 421326"/>
                <a:gd name="connsiteX62" fmla="*/ 202814 w 422175"/>
                <a:gd name="connsiteY62" fmla="*/ 18245 h 421326"/>
                <a:gd name="connsiteX63" fmla="*/ 202814 w 422175"/>
                <a:gd name="connsiteY63" fmla="*/ 132805 h 421326"/>
                <a:gd name="connsiteX64" fmla="*/ 125592 w 422175"/>
                <a:gd name="connsiteY64" fmla="*/ 116257 h 421326"/>
                <a:gd name="connsiteX65" fmla="*/ 202814 w 422175"/>
                <a:gd name="connsiteY65" fmla="*/ 18245 h 421326"/>
                <a:gd name="connsiteX66" fmla="*/ 175659 w 422175"/>
                <a:gd name="connsiteY66" fmla="*/ 19518 h 421326"/>
                <a:gd name="connsiteX67" fmla="*/ 110742 w 422175"/>
                <a:gd name="connsiteY67" fmla="*/ 109893 h 421326"/>
                <a:gd name="connsiteX68" fmla="*/ 65342 w 422175"/>
                <a:gd name="connsiteY68" fmla="*/ 81889 h 421326"/>
                <a:gd name="connsiteX69" fmla="*/ 175659 w 422175"/>
                <a:gd name="connsiteY69" fmla="*/ 19518 h 421326"/>
                <a:gd name="connsiteX70" fmla="*/ 55159 w 422175"/>
                <a:gd name="connsiteY70" fmla="*/ 94194 h 421326"/>
                <a:gd name="connsiteX71" fmla="*/ 104801 w 422175"/>
                <a:gd name="connsiteY71" fmla="*/ 124743 h 421326"/>
                <a:gd name="connsiteX72" fmla="*/ 90375 w 422175"/>
                <a:gd name="connsiteY72" fmla="*/ 209178 h 421326"/>
                <a:gd name="connsiteX73" fmla="*/ 16548 w 422175"/>
                <a:gd name="connsiteY73" fmla="*/ 209178 h 421326"/>
                <a:gd name="connsiteX74" fmla="*/ 55159 w 422175"/>
                <a:gd name="connsiteY74" fmla="*/ 94194 h 421326"/>
                <a:gd name="connsiteX75" fmla="*/ 16972 w 422175"/>
                <a:gd name="connsiteY75" fmla="*/ 225726 h 421326"/>
                <a:gd name="connsiteX76" fmla="*/ 90800 w 422175"/>
                <a:gd name="connsiteY76" fmla="*/ 225726 h 421326"/>
                <a:gd name="connsiteX77" fmla="*/ 109044 w 422175"/>
                <a:gd name="connsiteY77" fmla="*/ 307191 h 421326"/>
                <a:gd name="connsiteX78" fmla="*/ 61523 w 422175"/>
                <a:gd name="connsiteY78" fmla="*/ 334770 h 421326"/>
                <a:gd name="connsiteX79" fmla="*/ 16972 w 422175"/>
                <a:gd name="connsiteY79" fmla="*/ 225726 h 42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2175" h="421326">
                  <a:moveTo>
                    <a:pt x="199844" y="421327"/>
                  </a:moveTo>
                  <a:lnTo>
                    <a:pt x="220210" y="421327"/>
                  </a:lnTo>
                  <a:cubicBezTo>
                    <a:pt x="333497" y="416660"/>
                    <a:pt x="422176" y="324163"/>
                    <a:pt x="422176" y="210451"/>
                  </a:cubicBezTo>
                  <a:cubicBezTo>
                    <a:pt x="421751" y="97164"/>
                    <a:pt x="333073" y="4667"/>
                    <a:pt x="219786" y="0"/>
                  </a:cubicBezTo>
                  <a:lnTo>
                    <a:pt x="199844" y="0"/>
                  </a:lnTo>
                  <a:cubicBezTo>
                    <a:pt x="199844" y="0"/>
                    <a:pt x="199844" y="0"/>
                    <a:pt x="199844" y="0"/>
                  </a:cubicBezTo>
                  <a:cubicBezTo>
                    <a:pt x="87405" y="5940"/>
                    <a:pt x="0" y="98437"/>
                    <a:pt x="0" y="210876"/>
                  </a:cubicBezTo>
                  <a:cubicBezTo>
                    <a:pt x="0" y="323314"/>
                    <a:pt x="87829" y="415387"/>
                    <a:pt x="199844" y="421327"/>
                  </a:cubicBezTo>
                  <a:close/>
                  <a:moveTo>
                    <a:pt x="72130" y="347075"/>
                  </a:moveTo>
                  <a:cubicBezTo>
                    <a:pt x="85708" y="337316"/>
                    <a:pt x="100134" y="328830"/>
                    <a:pt x="115409" y="322466"/>
                  </a:cubicBezTo>
                  <a:cubicBezTo>
                    <a:pt x="129835" y="352591"/>
                    <a:pt x="150201" y="379746"/>
                    <a:pt x="175659" y="402234"/>
                  </a:cubicBezTo>
                  <a:cubicBezTo>
                    <a:pt x="136624" y="395020"/>
                    <a:pt x="100134" y="375503"/>
                    <a:pt x="72130" y="347075"/>
                  </a:cubicBezTo>
                  <a:close/>
                  <a:moveTo>
                    <a:pt x="202814" y="403506"/>
                  </a:moveTo>
                  <a:cubicBezTo>
                    <a:pt x="171840" y="380170"/>
                    <a:pt x="147231" y="350469"/>
                    <a:pt x="130683" y="316526"/>
                  </a:cubicBezTo>
                  <a:cubicBezTo>
                    <a:pt x="154020" y="308040"/>
                    <a:pt x="178205" y="303372"/>
                    <a:pt x="202814" y="302099"/>
                  </a:cubicBezTo>
                  <a:lnTo>
                    <a:pt x="202814" y="403506"/>
                  </a:lnTo>
                  <a:close/>
                  <a:moveTo>
                    <a:pt x="202814" y="285552"/>
                  </a:moveTo>
                  <a:cubicBezTo>
                    <a:pt x="175659" y="286825"/>
                    <a:pt x="149353" y="291916"/>
                    <a:pt x="123895" y="301251"/>
                  </a:cubicBezTo>
                  <a:cubicBezTo>
                    <a:pt x="114136" y="277490"/>
                    <a:pt x="108620" y="252032"/>
                    <a:pt x="106923" y="225726"/>
                  </a:cubicBezTo>
                  <a:lnTo>
                    <a:pt x="202390" y="225726"/>
                  </a:lnTo>
                  <a:lnTo>
                    <a:pt x="202390" y="285552"/>
                  </a:lnTo>
                  <a:close/>
                  <a:moveTo>
                    <a:pt x="202814" y="209603"/>
                  </a:moveTo>
                  <a:lnTo>
                    <a:pt x="106499" y="209603"/>
                  </a:lnTo>
                  <a:cubicBezTo>
                    <a:pt x="106499" y="182872"/>
                    <a:pt x="111166" y="156566"/>
                    <a:pt x="119652" y="131532"/>
                  </a:cubicBezTo>
                  <a:cubicBezTo>
                    <a:pt x="145958" y="142139"/>
                    <a:pt x="173962" y="148080"/>
                    <a:pt x="202814" y="148928"/>
                  </a:cubicBezTo>
                  <a:lnTo>
                    <a:pt x="202814" y="209603"/>
                  </a:lnTo>
                  <a:close/>
                  <a:moveTo>
                    <a:pt x="243546" y="402658"/>
                  </a:moveTo>
                  <a:cubicBezTo>
                    <a:pt x="270277" y="378897"/>
                    <a:pt x="291068" y="351318"/>
                    <a:pt x="305494" y="319496"/>
                  </a:cubicBezTo>
                  <a:cubicBezTo>
                    <a:pt x="322041" y="326284"/>
                    <a:pt x="337316" y="334770"/>
                    <a:pt x="351742" y="344529"/>
                  </a:cubicBezTo>
                  <a:cubicBezTo>
                    <a:pt x="322890" y="375079"/>
                    <a:pt x="285128" y="395445"/>
                    <a:pt x="243546" y="402658"/>
                  </a:cubicBezTo>
                  <a:close/>
                  <a:moveTo>
                    <a:pt x="362774" y="332225"/>
                  </a:moveTo>
                  <a:cubicBezTo>
                    <a:pt x="347075" y="321193"/>
                    <a:pt x="330103" y="311858"/>
                    <a:pt x="311858" y="304221"/>
                  </a:cubicBezTo>
                  <a:cubicBezTo>
                    <a:pt x="321617" y="279187"/>
                    <a:pt x="327133" y="252881"/>
                    <a:pt x="328830" y="225726"/>
                  </a:cubicBezTo>
                  <a:lnTo>
                    <a:pt x="404779" y="225726"/>
                  </a:lnTo>
                  <a:cubicBezTo>
                    <a:pt x="401809" y="264761"/>
                    <a:pt x="387383" y="301675"/>
                    <a:pt x="362774" y="332225"/>
                  </a:cubicBezTo>
                  <a:close/>
                  <a:moveTo>
                    <a:pt x="369138" y="97164"/>
                  </a:moveTo>
                  <a:cubicBezTo>
                    <a:pt x="392899" y="129835"/>
                    <a:pt x="405628" y="168870"/>
                    <a:pt x="405628" y="209178"/>
                  </a:cubicBezTo>
                  <a:lnTo>
                    <a:pt x="329254" y="209178"/>
                  </a:lnTo>
                  <a:cubicBezTo>
                    <a:pt x="329254" y="181599"/>
                    <a:pt x="324587" y="154020"/>
                    <a:pt x="316101" y="128138"/>
                  </a:cubicBezTo>
                  <a:cubicBezTo>
                    <a:pt x="334770" y="120076"/>
                    <a:pt x="352591" y="109893"/>
                    <a:pt x="369138" y="97164"/>
                  </a:cubicBezTo>
                  <a:close/>
                  <a:moveTo>
                    <a:pt x="358955" y="84435"/>
                  </a:moveTo>
                  <a:cubicBezTo>
                    <a:pt x="343681" y="95891"/>
                    <a:pt x="327557" y="105226"/>
                    <a:pt x="310161" y="112863"/>
                  </a:cubicBezTo>
                  <a:cubicBezTo>
                    <a:pt x="295735" y="77222"/>
                    <a:pt x="272823" y="44975"/>
                    <a:pt x="243546" y="18669"/>
                  </a:cubicBezTo>
                  <a:cubicBezTo>
                    <a:pt x="288522" y="26731"/>
                    <a:pt x="329254" y="49643"/>
                    <a:pt x="358955" y="84435"/>
                  </a:cubicBezTo>
                  <a:close/>
                  <a:moveTo>
                    <a:pt x="218937" y="19942"/>
                  </a:moveTo>
                  <a:cubicBezTo>
                    <a:pt x="252881" y="46248"/>
                    <a:pt x="279187" y="80192"/>
                    <a:pt x="294886" y="119227"/>
                  </a:cubicBezTo>
                  <a:cubicBezTo>
                    <a:pt x="270277" y="128138"/>
                    <a:pt x="244819" y="132805"/>
                    <a:pt x="218937" y="133229"/>
                  </a:cubicBezTo>
                  <a:lnTo>
                    <a:pt x="218937" y="19942"/>
                  </a:lnTo>
                  <a:close/>
                  <a:moveTo>
                    <a:pt x="218937" y="149353"/>
                  </a:moveTo>
                  <a:cubicBezTo>
                    <a:pt x="246941" y="148928"/>
                    <a:pt x="274096" y="143837"/>
                    <a:pt x="300827" y="134502"/>
                  </a:cubicBezTo>
                  <a:cubicBezTo>
                    <a:pt x="308888" y="158687"/>
                    <a:pt x="313131" y="184145"/>
                    <a:pt x="313131" y="209603"/>
                  </a:cubicBezTo>
                  <a:lnTo>
                    <a:pt x="219362" y="209603"/>
                  </a:lnTo>
                  <a:lnTo>
                    <a:pt x="219362" y="149353"/>
                  </a:lnTo>
                  <a:close/>
                  <a:moveTo>
                    <a:pt x="218937" y="225726"/>
                  </a:moveTo>
                  <a:lnTo>
                    <a:pt x="312283" y="225726"/>
                  </a:lnTo>
                  <a:cubicBezTo>
                    <a:pt x="310585" y="250760"/>
                    <a:pt x="305494" y="275369"/>
                    <a:pt x="296584" y="298705"/>
                  </a:cubicBezTo>
                  <a:cubicBezTo>
                    <a:pt x="271550" y="290219"/>
                    <a:pt x="245668" y="285976"/>
                    <a:pt x="218937" y="285552"/>
                  </a:cubicBezTo>
                  <a:lnTo>
                    <a:pt x="218937" y="225726"/>
                  </a:lnTo>
                  <a:close/>
                  <a:moveTo>
                    <a:pt x="218937" y="301675"/>
                  </a:moveTo>
                  <a:cubicBezTo>
                    <a:pt x="243122" y="302099"/>
                    <a:pt x="267307" y="306342"/>
                    <a:pt x="290219" y="313555"/>
                  </a:cubicBezTo>
                  <a:cubicBezTo>
                    <a:pt x="274096" y="347499"/>
                    <a:pt x="249487" y="378049"/>
                    <a:pt x="218937" y="401385"/>
                  </a:cubicBezTo>
                  <a:lnTo>
                    <a:pt x="218937" y="301675"/>
                  </a:lnTo>
                  <a:close/>
                  <a:moveTo>
                    <a:pt x="202814" y="18245"/>
                  </a:moveTo>
                  <a:lnTo>
                    <a:pt x="202814" y="132805"/>
                  </a:lnTo>
                  <a:cubicBezTo>
                    <a:pt x="176083" y="131532"/>
                    <a:pt x="150201" y="126016"/>
                    <a:pt x="125592" y="116257"/>
                  </a:cubicBezTo>
                  <a:cubicBezTo>
                    <a:pt x="142139" y="77646"/>
                    <a:pt x="168446" y="43703"/>
                    <a:pt x="202814" y="18245"/>
                  </a:cubicBezTo>
                  <a:close/>
                  <a:moveTo>
                    <a:pt x="175659" y="19518"/>
                  </a:moveTo>
                  <a:cubicBezTo>
                    <a:pt x="147655" y="44551"/>
                    <a:pt x="125168" y="75525"/>
                    <a:pt x="110742" y="109893"/>
                  </a:cubicBezTo>
                  <a:cubicBezTo>
                    <a:pt x="94618" y="102256"/>
                    <a:pt x="79344" y="92921"/>
                    <a:pt x="65342" y="81889"/>
                  </a:cubicBezTo>
                  <a:cubicBezTo>
                    <a:pt x="94194" y="49218"/>
                    <a:pt x="133229" y="27155"/>
                    <a:pt x="175659" y="19518"/>
                  </a:cubicBezTo>
                  <a:close/>
                  <a:moveTo>
                    <a:pt x="55159" y="94194"/>
                  </a:moveTo>
                  <a:cubicBezTo>
                    <a:pt x="70433" y="106499"/>
                    <a:pt x="87405" y="116682"/>
                    <a:pt x="104801" y="124743"/>
                  </a:cubicBezTo>
                  <a:cubicBezTo>
                    <a:pt x="95467" y="151898"/>
                    <a:pt x="90375" y="180326"/>
                    <a:pt x="90375" y="209178"/>
                  </a:cubicBezTo>
                  <a:lnTo>
                    <a:pt x="16548" y="209178"/>
                  </a:lnTo>
                  <a:cubicBezTo>
                    <a:pt x="16548" y="167597"/>
                    <a:pt x="30125" y="127713"/>
                    <a:pt x="55159" y="94194"/>
                  </a:cubicBezTo>
                  <a:close/>
                  <a:moveTo>
                    <a:pt x="16972" y="225726"/>
                  </a:moveTo>
                  <a:lnTo>
                    <a:pt x="90800" y="225726"/>
                  </a:lnTo>
                  <a:cubicBezTo>
                    <a:pt x="92497" y="254154"/>
                    <a:pt x="98437" y="281309"/>
                    <a:pt x="109044" y="307191"/>
                  </a:cubicBezTo>
                  <a:cubicBezTo>
                    <a:pt x="92072" y="314828"/>
                    <a:pt x="76373" y="323739"/>
                    <a:pt x="61523" y="334770"/>
                  </a:cubicBezTo>
                  <a:cubicBezTo>
                    <a:pt x="35217" y="303797"/>
                    <a:pt x="19942" y="266034"/>
                    <a:pt x="16972" y="225726"/>
                  </a:cubicBezTo>
                  <a:close/>
                </a:path>
              </a:pathLst>
            </a:custGeom>
            <a:solidFill>
              <a:srgbClr val="FFFFFF"/>
            </a:solidFill>
            <a:ln w="4233" cap="flat">
              <a:noFill/>
              <a:prstDash val="solid"/>
              <a:miter/>
            </a:ln>
          </p:spPr>
          <p:txBody>
            <a:bodyPr rtlCol="1" anchor="ctr"/>
            <a:lstStyle/>
            <a:p>
              <a:endParaRPr lang="fa-IR" dirty="0"/>
            </a:p>
          </p:txBody>
        </p:sp>
      </p:grpSp>
      <p:grpSp>
        <p:nvGrpSpPr>
          <p:cNvPr id="22" name="Group 21">
            <a:extLst>
              <a:ext uri="{FF2B5EF4-FFF2-40B4-BE49-F238E27FC236}">
                <a16:creationId xmlns:a16="http://schemas.microsoft.com/office/drawing/2014/main" id="{A84448EE-0F7D-B1B3-A171-CE94549A8E57}"/>
              </a:ext>
            </a:extLst>
          </p:cNvPr>
          <p:cNvGrpSpPr/>
          <p:nvPr/>
        </p:nvGrpSpPr>
        <p:grpSpPr>
          <a:xfrm>
            <a:off x="1243943" y="5812421"/>
            <a:ext cx="598925" cy="598926"/>
            <a:chOff x="6415920" y="3429000"/>
            <a:chExt cx="598925" cy="598926"/>
          </a:xfrm>
        </p:grpSpPr>
        <p:sp>
          <p:nvSpPr>
            <p:cNvPr id="23" name="Freeform: Shape 22">
              <a:hlinkClick r:id="rId8" action="ppaction://hlinksldjump"/>
              <a:extLst>
                <a:ext uri="{FF2B5EF4-FFF2-40B4-BE49-F238E27FC236}">
                  <a16:creationId xmlns:a16="http://schemas.microsoft.com/office/drawing/2014/main" id="{F787053F-FEF6-50E4-EC72-7F03CB054763}"/>
                </a:ext>
              </a:extLst>
            </p:cNvPr>
            <p:cNvSpPr/>
            <p:nvPr userDrawn="1"/>
          </p:nvSpPr>
          <p:spPr>
            <a:xfrm rot="10800000">
              <a:off x="6415920" y="3429000"/>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24" name="Graphic 160">
              <a:extLst>
                <a:ext uri="{FF2B5EF4-FFF2-40B4-BE49-F238E27FC236}">
                  <a16:creationId xmlns:a16="http://schemas.microsoft.com/office/drawing/2014/main" id="{7704C80B-A34A-29B8-3143-483E5D5FF215}"/>
                </a:ext>
              </a:extLst>
            </p:cNvPr>
            <p:cNvGrpSpPr/>
            <p:nvPr/>
          </p:nvGrpSpPr>
          <p:grpSpPr>
            <a:xfrm>
              <a:off x="6531388" y="3517408"/>
              <a:ext cx="367989" cy="422111"/>
              <a:chOff x="6520446" y="3517556"/>
              <a:chExt cx="367989" cy="422111"/>
            </a:xfrm>
            <a:solidFill>
              <a:schemeClr val="bg1"/>
            </a:solidFill>
          </p:grpSpPr>
          <p:sp>
            <p:nvSpPr>
              <p:cNvPr id="25" name="Freeform: Shape 24">
                <a:extLst>
                  <a:ext uri="{FF2B5EF4-FFF2-40B4-BE49-F238E27FC236}">
                    <a16:creationId xmlns:a16="http://schemas.microsoft.com/office/drawing/2014/main" id="{B3506755-E1EC-938C-B402-D0271E4D953C}"/>
                  </a:ext>
                </a:extLst>
              </p:cNvPr>
              <p:cNvSpPr/>
              <p:nvPr/>
            </p:nvSpPr>
            <p:spPr>
              <a:xfrm>
                <a:off x="6688788" y="3870454"/>
                <a:ext cx="86557" cy="28141"/>
              </a:xfrm>
              <a:custGeom>
                <a:avLst/>
                <a:gdLst>
                  <a:gd name="connsiteX0" fmla="*/ 86515 w 86557"/>
                  <a:gd name="connsiteY0" fmla="*/ 10944 h 28141"/>
                  <a:gd name="connsiteX1" fmla="*/ 82227 w 86557"/>
                  <a:gd name="connsiteY1" fmla="*/ 16482 h 28141"/>
                  <a:gd name="connsiteX2" fmla="*/ 6831 w 86557"/>
                  <a:gd name="connsiteY2" fmla="*/ 28096 h 28141"/>
                  <a:gd name="connsiteX3" fmla="*/ 1114 w 86557"/>
                  <a:gd name="connsiteY3" fmla="*/ 23986 h 28141"/>
                  <a:gd name="connsiteX4" fmla="*/ 42 w 86557"/>
                  <a:gd name="connsiteY4" fmla="*/ 17018 h 28141"/>
                  <a:gd name="connsiteX5" fmla="*/ 4330 w 86557"/>
                  <a:gd name="connsiteY5" fmla="*/ 11480 h 28141"/>
                  <a:gd name="connsiteX6" fmla="*/ 79726 w 86557"/>
                  <a:gd name="connsiteY6" fmla="*/ 45 h 28141"/>
                  <a:gd name="connsiteX7" fmla="*/ 85443 w 86557"/>
                  <a:gd name="connsiteY7" fmla="*/ 4155 h 28141"/>
                  <a:gd name="connsiteX8" fmla="*/ 86515 w 86557"/>
                  <a:gd name="connsiteY8" fmla="*/ 10944 h 2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57" h="28141">
                    <a:moveTo>
                      <a:pt x="86515" y="10944"/>
                    </a:moveTo>
                    <a:cubicBezTo>
                      <a:pt x="86873" y="13624"/>
                      <a:pt x="84907" y="16125"/>
                      <a:pt x="82227" y="16482"/>
                    </a:cubicBezTo>
                    <a:lnTo>
                      <a:pt x="6831" y="28096"/>
                    </a:lnTo>
                    <a:cubicBezTo>
                      <a:pt x="3973" y="28453"/>
                      <a:pt x="1471" y="26666"/>
                      <a:pt x="1114" y="23986"/>
                    </a:cubicBezTo>
                    <a:lnTo>
                      <a:pt x="42" y="17018"/>
                    </a:lnTo>
                    <a:cubicBezTo>
                      <a:pt x="-315" y="14339"/>
                      <a:pt x="1650" y="11837"/>
                      <a:pt x="4330" y="11480"/>
                    </a:cubicBezTo>
                    <a:lnTo>
                      <a:pt x="79726" y="45"/>
                    </a:lnTo>
                    <a:cubicBezTo>
                      <a:pt x="82585" y="-312"/>
                      <a:pt x="85086" y="1475"/>
                      <a:pt x="85443" y="4155"/>
                    </a:cubicBezTo>
                    <a:lnTo>
                      <a:pt x="86515" y="10944"/>
                    </a:lnTo>
                    <a:close/>
                  </a:path>
                </a:pathLst>
              </a:custGeom>
              <a:solidFill>
                <a:schemeClr val="bg1"/>
              </a:solidFill>
              <a:ln w="1757" cap="flat">
                <a:solidFill>
                  <a:srgbClr val="FFFFFF"/>
                </a:solidFill>
                <a:prstDash val="solid"/>
                <a:miter/>
              </a:ln>
            </p:spPr>
            <p:txBody>
              <a:bodyPr rtlCol="1" anchor="ctr"/>
              <a:lstStyle/>
              <a:p>
                <a:endParaRPr lang="fa-IR"/>
              </a:p>
            </p:txBody>
          </p:sp>
          <p:sp>
            <p:nvSpPr>
              <p:cNvPr id="26" name="Freeform: Shape 25">
                <a:extLst>
                  <a:ext uri="{FF2B5EF4-FFF2-40B4-BE49-F238E27FC236}">
                    <a16:creationId xmlns:a16="http://schemas.microsoft.com/office/drawing/2014/main" id="{7AE6EEC3-D3AD-FB7E-20D3-1830A37D2FC3}"/>
                  </a:ext>
                </a:extLst>
              </p:cNvPr>
              <p:cNvSpPr/>
              <p:nvPr/>
            </p:nvSpPr>
            <p:spPr>
              <a:xfrm>
                <a:off x="6700567" y="3895114"/>
                <a:ext cx="70145" cy="25990"/>
              </a:xfrm>
              <a:custGeom>
                <a:avLst/>
                <a:gdLst>
                  <a:gd name="connsiteX0" fmla="*/ 70091 w 70145"/>
                  <a:gd name="connsiteY0" fmla="*/ 11298 h 25990"/>
                  <a:gd name="connsiteX1" fmla="*/ 66696 w 70145"/>
                  <a:gd name="connsiteY1" fmla="*/ 16658 h 25990"/>
                  <a:gd name="connsiteX2" fmla="*/ 5950 w 70145"/>
                  <a:gd name="connsiteY2" fmla="*/ 25948 h 25990"/>
                  <a:gd name="connsiteX3" fmla="*/ 1127 w 70145"/>
                  <a:gd name="connsiteY3" fmla="*/ 21660 h 25990"/>
                  <a:gd name="connsiteX4" fmla="*/ 55 w 70145"/>
                  <a:gd name="connsiteY4" fmla="*/ 14692 h 25990"/>
                  <a:gd name="connsiteX5" fmla="*/ 3449 w 70145"/>
                  <a:gd name="connsiteY5" fmla="*/ 9333 h 25990"/>
                  <a:gd name="connsiteX6" fmla="*/ 64195 w 70145"/>
                  <a:gd name="connsiteY6" fmla="*/ 42 h 25990"/>
                  <a:gd name="connsiteX7" fmla="*/ 69019 w 70145"/>
                  <a:gd name="connsiteY7" fmla="*/ 4330 h 25990"/>
                  <a:gd name="connsiteX8" fmla="*/ 70091 w 70145"/>
                  <a:gd name="connsiteY8" fmla="*/ 11298 h 2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5" h="25990">
                    <a:moveTo>
                      <a:pt x="70091" y="11298"/>
                    </a:moveTo>
                    <a:cubicBezTo>
                      <a:pt x="70448" y="13978"/>
                      <a:pt x="69019" y="16479"/>
                      <a:pt x="66696" y="16658"/>
                    </a:cubicBezTo>
                    <a:lnTo>
                      <a:pt x="5950" y="25948"/>
                    </a:lnTo>
                    <a:cubicBezTo>
                      <a:pt x="3628" y="26306"/>
                      <a:pt x="1484" y="24340"/>
                      <a:pt x="1127" y="21660"/>
                    </a:cubicBezTo>
                    <a:lnTo>
                      <a:pt x="55" y="14692"/>
                    </a:lnTo>
                    <a:cubicBezTo>
                      <a:pt x="-303" y="12012"/>
                      <a:pt x="1127" y="9511"/>
                      <a:pt x="3449" y="9333"/>
                    </a:cubicBezTo>
                    <a:lnTo>
                      <a:pt x="64195" y="42"/>
                    </a:lnTo>
                    <a:cubicBezTo>
                      <a:pt x="66517" y="-315"/>
                      <a:pt x="68661" y="1650"/>
                      <a:pt x="69019" y="4330"/>
                    </a:cubicBezTo>
                    <a:lnTo>
                      <a:pt x="70091" y="11298"/>
                    </a:lnTo>
                    <a:close/>
                  </a:path>
                </a:pathLst>
              </a:custGeom>
              <a:solidFill>
                <a:schemeClr val="bg1"/>
              </a:solidFill>
              <a:ln w="1757" cap="flat">
                <a:solidFill>
                  <a:srgbClr val="FFFFFF"/>
                </a:solidFill>
                <a:prstDash val="solid"/>
                <a:miter/>
              </a:ln>
            </p:spPr>
            <p:txBody>
              <a:bodyPr rtlCol="1" anchor="ctr"/>
              <a:lstStyle/>
              <a:p>
                <a:endParaRPr lang="fa-IR"/>
              </a:p>
            </p:txBody>
          </p:sp>
          <p:sp>
            <p:nvSpPr>
              <p:cNvPr id="27" name="Freeform: Shape 26">
                <a:extLst>
                  <a:ext uri="{FF2B5EF4-FFF2-40B4-BE49-F238E27FC236}">
                    <a16:creationId xmlns:a16="http://schemas.microsoft.com/office/drawing/2014/main" id="{A0952896-104A-4DE9-0FC4-68532222FCB7}"/>
                  </a:ext>
                </a:extLst>
              </p:cNvPr>
              <p:cNvSpPr/>
              <p:nvPr/>
            </p:nvSpPr>
            <p:spPr>
              <a:xfrm>
                <a:off x="6721704" y="3920883"/>
                <a:ext cx="32541" cy="18784"/>
              </a:xfrm>
              <a:custGeom>
                <a:avLst/>
                <a:gdLst>
                  <a:gd name="connsiteX0" fmla="*/ 32338 w 32541"/>
                  <a:gd name="connsiteY0" fmla="*/ 0 h 18784"/>
                  <a:gd name="connsiteX1" fmla="*/ 18581 w 32541"/>
                  <a:gd name="connsiteY1" fmla="*/ 18581 h 18784"/>
                  <a:gd name="connsiteX2" fmla="*/ 0 w 32541"/>
                  <a:gd name="connsiteY2" fmla="*/ 4824 h 18784"/>
                </a:gdLst>
                <a:ahLst/>
                <a:cxnLst>
                  <a:cxn ang="0">
                    <a:pos x="connsiteX0" y="connsiteY0"/>
                  </a:cxn>
                  <a:cxn ang="0">
                    <a:pos x="connsiteX1" y="connsiteY1"/>
                  </a:cxn>
                  <a:cxn ang="0">
                    <a:pos x="connsiteX2" y="connsiteY2"/>
                  </a:cxn>
                </a:cxnLst>
                <a:rect l="l" t="t" r="r" b="b"/>
                <a:pathLst>
                  <a:path w="32541" h="18784">
                    <a:moveTo>
                      <a:pt x="32338" y="0"/>
                    </a:moveTo>
                    <a:cubicBezTo>
                      <a:pt x="33767" y="8933"/>
                      <a:pt x="27514" y="17330"/>
                      <a:pt x="18581" y="18581"/>
                    </a:cubicBezTo>
                    <a:cubicBezTo>
                      <a:pt x="9648" y="20010"/>
                      <a:pt x="1251" y="13757"/>
                      <a:pt x="0" y="4824"/>
                    </a:cubicBezTo>
                  </a:path>
                </a:pathLst>
              </a:custGeom>
              <a:solidFill>
                <a:schemeClr val="bg1"/>
              </a:solidFill>
              <a:ln w="1757" cap="flat">
                <a:solidFill>
                  <a:srgbClr val="FFFFFF"/>
                </a:solidFill>
                <a:prstDash val="solid"/>
                <a:miter/>
              </a:ln>
            </p:spPr>
            <p:txBody>
              <a:bodyPr rtlCol="1" anchor="ctr"/>
              <a:lstStyle/>
              <a:p>
                <a:endParaRPr lang="fa-IR"/>
              </a:p>
            </p:txBody>
          </p:sp>
          <p:sp>
            <p:nvSpPr>
              <p:cNvPr id="28" name="Freeform: Shape 27">
                <a:hlinkClick r:id="rId8" action="ppaction://hlinksldjump"/>
                <a:extLst>
                  <a:ext uri="{FF2B5EF4-FFF2-40B4-BE49-F238E27FC236}">
                    <a16:creationId xmlns:a16="http://schemas.microsoft.com/office/drawing/2014/main" id="{D7F80CDA-D029-A48B-E2A5-D92FA353D917}"/>
                  </a:ext>
                </a:extLst>
              </p:cNvPr>
              <p:cNvSpPr/>
              <p:nvPr/>
            </p:nvSpPr>
            <p:spPr>
              <a:xfrm>
                <a:off x="6597788" y="3602379"/>
                <a:ext cx="216772" cy="268223"/>
              </a:xfrm>
              <a:custGeom>
                <a:avLst/>
                <a:gdLst>
                  <a:gd name="connsiteX0" fmla="*/ 178051 w 216772"/>
                  <a:gd name="connsiteY0" fmla="*/ 254006 h 268223"/>
                  <a:gd name="connsiteX1" fmla="*/ 85682 w 216772"/>
                  <a:gd name="connsiteY1" fmla="*/ 268121 h 268223"/>
                  <a:gd name="connsiteX2" fmla="*/ 73176 w 216772"/>
                  <a:gd name="connsiteY2" fmla="*/ 256686 h 268223"/>
                  <a:gd name="connsiteX3" fmla="*/ 74248 w 216772"/>
                  <a:gd name="connsiteY3" fmla="*/ 248110 h 268223"/>
                  <a:gd name="connsiteX4" fmla="*/ 38157 w 216772"/>
                  <a:gd name="connsiteY4" fmla="*/ 195940 h 268223"/>
                  <a:gd name="connsiteX5" fmla="*/ 25651 w 216772"/>
                  <a:gd name="connsiteY5" fmla="*/ 182541 h 268223"/>
                  <a:gd name="connsiteX6" fmla="*/ 1353 w 216772"/>
                  <a:gd name="connsiteY6" fmla="*/ 127691 h 268223"/>
                  <a:gd name="connsiteX7" fmla="*/ 3139 w 216772"/>
                  <a:gd name="connsiteY7" fmla="*/ 83561 h 268223"/>
                  <a:gd name="connsiteX8" fmla="*/ 20648 w 216772"/>
                  <a:gd name="connsiteY8" fmla="*/ 44969 h 268223"/>
                  <a:gd name="connsiteX9" fmla="*/ 51021 w 216772"/>
                  <a:gd name="connsiteY9" fmla="*/ 16204 h 268223"/>
                  <a:gd name="connsiteX10" fmla="*/ 91399 w 216772"/>
                  <a:gd name="connsiteY10" fmla="*/ 1197 h 268223"/>
                  <a:gd name="connsiteX11" fmla="*/ 134457 w 216772"/>
                  <a:gd name="connsiteY11" fmla="*/ 3519 h 268223"/>
                  <a:gd name="connsiteX12" fmla="*/ 172155 w 216772"/>
                  <a:gd name="connsiteY12" fmla="*/ 21922 h 268223"/>
                  <a:gd name="connsiteX13" fmla="*/ 200384 w 216772"/>
                  <a:gd name="connsiteY13" fmla="*/ 53545 h 268223"/>
                  <a:gd name="connsiteX14" fmla="*/ 215392 w 216772"/>
                  <a:gd name="connsiteY14" fmla="*/ 95174 h 268223"/>
                  <a:gd name="connsiteX15" fmla="*/ 216285 w 216772"/>
                  <a:gd name="connsiteY15" fmla="*/ 123403 h 268223"/>
                  <a:gd name="connsiteX16" fmla="*/ 212354 w 216772"/>
                  <a:gd name="connsiteY16" fmla="*/ 143949 h 268223"/>
                  <a:gd name="connsiteX17" fmla="*/ 212712 w 216772"/>
                  <a:gd name="connsiteY17" fmla="*/ 144128 h 268223"/>
                  <a:gd name="connsiteX18" fmla="*/ 210389 w 216772"/>
                  <a:gd name="connsiteY18" fmla="*/ 150202 h 268223"/>
                  <a:gd name="connsiteX19" fmla="*/ 208603 w 216772"/>
                  <a:gd name="connsiteY19" fmla="*/ 154669 h 268223"/>
                  <a:gd name="connsiteX20" fmla="*/ 200563 w 216772"/>
                  <a:gd name="connsiteY20" fmla="*/ 171106 h 268223"/>
                  <a:gd name="connsiteX21" fmla="*/ 181446 w 216772"/>
                  <a:gd name="connsiteY21" fmla="*/ 230244 h 268223"/>
                  <a:gd name="connsiteX22" fmla="*/ 185734 w 216772"/>
                  <a:gd name="connsiteY22" fmla="*/ 239534 h 268223"/>
                  <a:gd name="connsiteX23" fmla="*/ 178051 w 216772"/>
                  <a:gd name="connsiteY23" fmla="*/ 254006 h 268223"/>
                  <a:gd name="connsiteX24" fmla="*/ 84967 w 216772"/>
                  <a:gd name="connsiteY24" fmla="*/ 256686 h 268223"/>
                  <a:gd name="connsiteX25" fmla="*/ 174478 w 216772"/>
                  <a:gd name="connsiteY25" fmla="*/ 243108 h 268223"/>
                  <a:gd name="connsiteX26" fmla="*/ 174299 w 216772"/>
                  <a:gd name="connsiteY26" fmla="*/ 241321 h 268223"/>
                  <a:gd name="connsiteX27" fmla="*/ 173763 w 216772"/>
                  <a:gd name="connsiteY27" fmla="*/ 239177 h 268223"/>
                  <a:gd name="connsiteX28" fmla="*/ 170369 w 216772"/>
                  <a:gd name="connsiteY28" fmla="*/ 238641 h 268223"/>
                  <a:gd name="connsiteX29" fmla="*/ 170011 w 216772"/>
                  <a:gd name="connsiteY29" fmla="*/ 234175 h 268223"/>
                  <a:gd name="connsiteX30" fmla="*/ 190200 w 216772"/>
                  <a:gd name="connsiteY30" fmla="*/ 165746 h 268223"/>
                  <a:gd name="connsiteX31" fmla="*/ 197525 w 216772"/>
                  <a:gd name="connsiteY31" fmla="*/ 150738 h 268223"/>
                  <a:gd name="connsiteX32" fmla="*/ 197525 w 216772"/>
                  <a:gd name="connsiteY32" fmla="*/ 150560 h 268223"/>
                  <a:gd name="connsiteX33" fmla="*/ 199133 w 216772"/>
                  <a:gd name="connsiteY33" fmla="*/ 146272 h 268223"/>
                  <a:gd name="connsiteX34" fmla="*/ 199133 w 216772"/>
                  <a:gd name="connsiteY34" fmla="*/ 146272 h 268223"/>
                  <a:gd name="connsiteX35" fmla="*/ 203600 w 216772"/>
                  <a:gd name="connsiteY35" fmla="*/ 96961 h 268223"/>
                  <a:gd name="connsiteX36" fmla="*/ 190200 w 216772"/>
                  <a:gd name="connsiteY36" fmla="*/ 59620 h 268223"/>
                  <a:gd name="connsiteX37" fmla="*/ 164830 w 216772"/>
                  <a:gd name="connsiteY37" fmla="*/ 31391 h 268223"/>
                  <a:gd name="connsiteX38" fmla="*/ 131241 w 216772"/>
                  <a:gd name="connsiteY38" fmla="*/ 14954 h 268223"/>
                  <a:gd name="connsiteX39" fmla="*/ 92829 w 216772"/>
                  <a:gd name="connsiteY39" fmla="*/ 12810 h 268223"/>
                  <a:gd name="connsiteX40" fmla="*/ 56738 w 216772"/>
                  <a:gd name="connsiteY40" fmla="*/ 26210 h 268223"/>
                  <a:gd name="connsiteX41" fmla="*/ 29582 w 216772"/>
                  <a:gd name="connsiteY41" fmla="*/ 51937 h 268223"/>
                  <a:gd name="connsiteX42" fmla="*/ 13859 w 216772"/>
                  <a:gd name="connsiteY42" fmla="*/ 86598 h 268223"/>
                  <a:gd name="connsiteX43" fmla="*/ 12251 w 216772"/>
                  <a:gd name="connsiteY43" fmla="*/ 126262 h 268223"/>
                  <a:gd name="connsiteX44" fmla="*/ 34048 w 216772"/>
                  <a:gd name="connsiteY44" fmla="*/ 175573 h 268223"/>
                  <a:gd name="connsiteX45" fmla="*/ 34227 w 216772"/>
                  <a:gd name="connsiteY45" fmla="*/ 175751 h 268223"/>
                  <a:gd name="connsiteX46" fmla="*/ 45840 w 216772"/>
                  <a:gd name="connsiteY46" fmla="*/ 188079 h 268223"/>
                  <a:gd name="connsiteX47" fmla="*/ 85682 w 216772"/>
                  <a:gd name="connsiteY47" fmla="*/ 248110 h 268223"/>
                  <a:gd name="connsiteX48" fmla="*/ 86218 w 216772"/>
                  <a:gd name="connsiteY48" fmla="*/ 250969 h 268223"/>
                  <a:gd name="connsiteX49" fmla="*/ 84431 w 216772"/>
                  <a:gd name="connsiteY49" fmla="*/ 253113 h 268223"/>
                  <a:gd name="connsiteX50" fmla="*/ 84253 w 216772"/>
                  <a:gd name="connsiteY50" fmla="*/ 255436 h 268223"/>
                  <a:gd name="connsiteX51" fmla="*/ 84967 w 216772"/>
                  <a:gd name="connsiteY51" fmla="*/ 256686 h 2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6772" h="268223">
                    <a:moveTo>
                      <a:pt x="178051" y="254006"/>
                    </a:moveTo>
                    <a:lnTo>
                      <a:pt x="85682" y="268121"/>
                    </a:lnTo>
                    <a:cubicBezTo>
                      <a:pt x="79786" y="269014"/>
                      <a:pt x="74248" y="264011"/>
                      <a:pt x="73176" y="256686"/>
                    </a:cubicBezTo>
                    <a:cubicBezTo>
                      <a:pt x="72640" y="253649"/>
                      <a:pt x="73176" y="250612"/>
                      <a:pt x="74248" y="248110"/>
                    </a:cubicBezTo>
                    <a:cubicBezTo>
                      <a:pt x="68530" y="225956"/>
                      <a:pt x="51021" y="208626"/>
                      <a:pt x="38157" y="195940"/>
                    </a:cubicBezTo>
                    <a:cubicBezTo>
                      <a:pt x="32976" y="190938"/>
                      <a:pt x="28688" y="186471"/>
                      <a:pt x="25651" y="182541"/>
                    </a:cubicBezTo>
                    <a:cubicBezTo>
                      <a:pt x="12787" y="166818"/>
                      <a:pt x="4569" y="147880"/>
                      <a:pt x="1353" y="127691"/>
                    </a:cubicBezTo>
                    <a:cubicBezTo>
                      <a:pt x="-970" y="112862"/>
                      <a:pt x="-255" y="98033"/>
                      <a:pt x="3139" y="83561"/>
                    </a:cubicBezTo>
                    <a:cubicBezTo>
                      <a:pt x="6534" y="69625"/>
                      <a:pt x="12430" y="56583"/>
                      <a:pt x="20648" y="44969"/>
                    </a:cubicBezTo>
                    <a:cubicBezTo>
                      <a:pt x="28867" y="33356"/>
                      <a:pt x="39229" y="23708"/>
                      <a:pt x="51021" y="16204"/>
                    </a:cubicBezTo>
                    <a:cubicBezTo>
                      <a:pt x="63349" y="8343"/>
                      <a:pt x="76927" y="3341"/>
                      <a:pt x="91399" y="1197"/>
                    </a:cubicBezTo>
                    <a:cubicBezTo>
                      <a:pt x="105871" y="-947"/>
                      <a:pt x="120343" y="-233"/>
                      <a:pt x="134457" y="3519"/>
                    </a:cubicBezTo>
                    <a:cubicBezTo>
                      <a:pt x="148036" y="7093"/>
                      <a:pt x="160721" y="13346"/>
                      <a:pt x="172155" y="21922"/>
                    </a:cubicBezTo>
                    <a:cubicBezTo>
                      <a:pt x="183590" y="30498"/>
                      <a:pt x="193059" y="41217"/>
                      <a:pt x="200384" y="53545"/>
                    </a:cubicBezTo>
                    <a:cubicBezTo>
                      <a:pt x="208067" y="66230"/>
                      <a:pt x="213069" y="80345"/>
                      <a:pt x="215392" y="95174"/>
                    </a:cubicBezTo>
                    <a:cubicBezTo>
                      <a:pt x="216821" y="104465"/>
                      <a:pt x="217178" y="114112"/>
                      <a:pt x="216285" y="123403"/>
                    </a:cubicBezTo>
                    <a:cubicBezTo>
                      <a:pt x="215570" y="130371"/>
                      <a:pt x="214320" y="137160"/>
                      <a:pt x="212354" y="143949"/>
                    </a:cubicBezTo>
                    <a:lnTo>
                      <a:pt x="212712" y="144128"/>
                    </a:lnTo>
                    <a:lnTo>
                      <a:pt x="210389" y="150202"/>
                    </a:lnTo>
                    <a:cubicBezTo>
                      <a:pt x="209853" y="151810"/>
                      <a:pt x="209317" y="153240"/>
                      <a:pt x="208603" y="154669"/>
                    </a:cubicBezTo>
                    <a:cubicBezTo>
                      <a:pt x="206816" y="159314"/>
                      <a:pt x="203957" y="164853"/>
                      <a:pt x="200563" y="171106"/>
                    </a:cubicBezTo>
                    <a:cubicBezTo>
                      <a:pt x="192166" y="186650"/>
                      <a:pt x="180910" y="207732"/>
                      <a:pt x="181446" y="230244"/>
                    </a:cubicBezTo>
                    <a:cubicBezTo>
                      <a:pt x="183232" y="231852"/>
                      <a:pt x="185019" y="234711"/>
                      <a:pt x="185734" y="239534"/>
                    </a:cubicBezTo>
                    <a:cubicBezTo>
                      <a:pt x="187163" y="248468"/>
                      <a:pt x="182875" y="253292"/>
                      <a:pt x="178051" y="254006"/>
                    </a:cubicBezTo>
                    <a:close/>
                    <a:moveTo>
                      <a:pt x="84967" y="256686"/>
                    </a:moveTo>
                    <a:lnTo>
                      <a:pt x="174478" y="243108"/>
                    </a:lnTo>
                    <a:cubicBezTo>
                      <a:pt x="174478" y="242572"/>
                      <a:pt x="174478" y="242036"/>
                      <a:pt x="174299" y="241321"/>
                    </a:cubicBezTo>
                    <a:cubicBezTo>
                      <a:pt x="174120" y="240249"/>
                      <a:pt x="173942" y="239534"/>
                      <a:pt x="173763" y="239177"/>
                    </a:cubicBezTo>
                    <a:lnTo>
                      <a:pt x="170369" y="238641"/>
                    </a:lnTo>
                    <a:lnTo>
                      <a:pt x="170011" y="234175"/>
                    </a:lnTo>
                    <a:cubicBezTo>
                      <a:pt x="168046" y="207196"/>
                      <a:pt x="180910" y="183255"/>
                      <a:pt x="190200" y="165746"/>
                    </a:cubicBezTo>
                    <a:cubicBezTo>
                      <a:pt x="193416" y="159850"/>
                      <a:pt x="196096" y="154669"/>
                      <a:pt x="197525" y="150738"/>
                    </a:cubicBezTo>
                    <a:lnTo>
                      <a:pt x="197525" y="150560"/>
                    </a:lnTo>
                    <a:cubicBezTo>
                      <a:pt x="198061" y="149130"/>
                      <a:pt x="198597" y="147701"/>
                      <a:pt x="199133" y="146272"/>
                    </a:cubicBezTo>
                    <a:lnTo>
                      <a:pt x="199133" y="146272"/>
                    </a:lnTo>
                    <a:cubicBezTo>
                      <a:pt x="204672" y="130549"/>
                      <a:pt x="206101" y="113576"/>
                      <a:pt x="203600" y="96961"/>
                    </a:cubicBezTo>
                    <a:cubicBezTo>
                      <a:pt x="201635" y="83561"/>
                      <a:pt x="196989" y="71054"/>
                      <a:pt x="190200" y="59620"/>
                    </a:cubicBezTo>
                    <a:cubicBezTo>
                      <a:pt x="183590" y="48543"/>
                      <a:pt x="175014" y="39073"/>
                      <a:pt x="164830" y="31391"/>
                    </a:cubicBezTo>
                    <a:cubicBezTo>
                      <a:pt x="154646" y="23708"/>
                      <a:pt x="143390" y="18170"/>
                      <a:pt x="131241" y="14954"/>
                    </a:cubicBezTo>
                    <a:cubicBezTo>
                      <a:pt x="118735" y="11559"/>
                      <a:pt x="105692" y="10845"/>
                      <a:pt x="92829" y="12810"/>
                    </a:cubicBezTo>
                    <a:cubicBezTo>
                      <a:pt x="79965" y="14775"/>
                      <a:pt x="67816" y="19242"/>
                      <a:pt x="56738" y="26210"/>
                    </a:cubicBezTo>
                    <a:cubicBezTo>
                      <a:pt x="46019" y="32999"/>
                      <a:pt x="36907" y="41575"/>
                      <a:pt x="29582" y="51937"/>
                    </a:cubicBezTo>
                    <a:cubicBezTo>
                      <a:pt x="22078" y="62300"/>
                      <a:pt x="16897" y="73913"/>
                      <a:pt x="13859" y="86598"/>
                    </a:cubicBezTo>
                    <a:cubicBezTo>
                      <a:pt x="10643" y="99641"/>
                      <a:pt x="10107" y="112862"/>
                      <a:pt x="12251" y="126262"/>
                    </a:cubicBezTo>
                    <a:cubicBezTo>
                      <a:pt x="15110" y="144485"/>
                      <a:pt x="22614" y="161637"/>
                      <a:pt x="34048" y="175573"/>
                    </a:cubicBezTo>
                    <a:lnTo>
                      <a:pt x="34227" y="175751"/>
                    </a:lnTo>
                    <a:cubicBezTo>
                      <a:pt x="36907" y="179146"/>
                      <a:pt x="41016" y="183255"/>
                      <a:pt x="45840" y="188079"/>
                    </a:cubicBezTo>
                    <a:cubicBezTo>
                      <a:pt x="60133" y="202194"/>
                      <a:pt x="79786" y="221668"/>
                      <a:pt x="85682" y="248110"/>
                    </a:cubicBezTo>
                    <a:lnTo>
                      <a:pt x="86218" y="250969"/>
                    </a:lnTo>
                    <a:lnTo>
                      <a:pt x="84431" y="253113"/>
                    </a:lnTo>
                    <a:cubicBezTo>
                      <a:pt x="84253" y="253292"/>
                      <a:pt x="84074" y="254185"/>
                      <a:pt x="84253" y="255436"/>
                    </a:cubicBezTo>
                    <a:cubicBezTo>
                      <a:pt x="84610" y="255793"/>
                      <a:pt x="84789" y="256329"/>
                      <a:pt x="84967" y="256686"/>
                    </a:cubicBezTo>
                    <a:close/>
                  </a:path>
                </a:pathLst>
              </a:custGeom>
              <a:solidFill>
                <a:schemeClr val="bg1"/>
              </a:solidFill>
              <a:ln w="1757" cap="flat">
                <a:solidFill>
                  <a:srgbClr val="FFFFFF"/>
                </a:solidFill>
                <a:prstDash val="solid"/>
                <a:miter/>
              </a:ln>
            </p:spPr>
            <p:txBody>
              <a:bodyPr rtlCol="1" anchor="ctr"/>
              <a:lstStyle/>
              <a:p>
                <a:endParaRPr lang="fa-IR" dirty="0"/>
              </a:p>
            </p:txBody>
          </p:sp>
          <p:sp>
            <p:nvSpPr>
              <p:cNvPr id="29" name="Freeform: Shape 28">
                <a:extLst>
                  <a:ext uri="{FF2B5EF4-FFF2-40B4-BE49-F238E27FC236}">
                    <a16:creationId xmlns:a16="http://schemas.microsoft.com/office/drawing/2014/main" id="{076757B2-A751-1CA6-F153-FC53C6A335DE}"/>
                  </a:ext>
                </a:extLst>
              </p:cNvPr>
              <p:cNvSpPr/>
              <p:nvPr/>
            </p:nvSpPr>
            <p:spPr>
              <a:xfrm>
                <a:off x="6671238" y="3517556"/>
                <a:ext cx="18523" cy="57515"/>
              </a:xfrm>
              <a:custGeom>
                <a:avLst/>
                <a:gdLst>
                  <a:gd name="connsiteX0" fmla="*/ 13661 w 18523"/>
                  <a:gd name="connsiteY0" fmla="*/ 57433 h 57515"/>
                  <a:gd name="connsiteX1" fmla="*/ 7050 w 18523"/>
                  <a:gd name="connsiteY1" fmla="*/ 52609 h 57515"/>
                  <a:gd name="connsiteX2" fmla="*/ 82 w 18523"/>
                  <a:gd name="connsiteY2" fmla="*/ 6693 h 57515"/>
                  <a:gd name="connsiteX3" fmla="*/ 4906 w 18523"/>
                  <a:gd name="connsiteY3" fmla="*/ 82 h 57515"/>
                  <a:gd name="connsiteX4" fmla="*/ 11517 w 18523"/>
                  <a:gd name="connsiteY4" fmla="*/ 4906 h 57515"/>
                  <a:gd name="connsiteX5" fmla="*/ 18484 w 18523"/>
                  <a:gd name="connsiteY5" fmla="*/ 50823 h 57515"/>
                  <a:gd name="connsiteX6" fmla="*/ 13661 w 18523"/>
                  <a:gd name="connsiteY6" fmla="*/ 57433 h 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3" h="57515">
                    <a:moveTo>
                      <a:pt x="13661" y="57433"/>
                    </a:moveTo>
                    <a:cubicBezTo>
                      <a:pt x="10445" y="57969"/>
                      <a:pt x="7586" y="55825"/>
                      <a:pt x="7050" y="52609"/>
                    </a:cubicBezTo>
                    <a:lnTo>
                      <a:pt x="82" y="6693"/>
                    </a:lnTo>
                    <a:cubicBezTo>
                      <a:pt x="-454" y="3477"/>
                      <a:pt x="1690" y="618"/>
                      <a:pt x="4906" y="82"/>
                    </a:cubicBezTo>
                    <a:cubicBezTo>
                      <a:pt x="8122" y="-454"/>
                      <a:pt x="10981" y="1690"/>
                      <a:pt x="11517" y="4906"/>
                    </a:cubicBezTo>
                    <a:lnTo>
                      <a:pt x="18484" y="50823"/>
                    </a:lnTo>
                    <a:cubicBezTo>
                      <a:pt x="18842" y="54039"/>
                      <a:pt x="16698" y="56897"/>
                      <a:pt x="13661" y="57433"/>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30" name="Freeform: Shape 29">
                <a:extLst>
                  <a:ext uri="{FF2B5EF4-FFF2-40B4-BE49-F238E27FC236}">
                    <a16:creationId xmlns:a16="http://schemas.microsoft.com/office/drawing/2014/main" id="{9833F8D2-C0B2-EF6A-40D2-2196140C9B16}"/>
                  </a:ext>
                </a:extLst>
              </p:cNvPr>
              <p:cNvSpPr/>
              <p:nvPr/>
            </p:nvSpPr>
            <p:spPr>
              <a:xfrm>
                <a:off x="6830964" y="3670135"/>
                <a:ext cx="57471" cy="18566"/>
              </a:xfrm>
              <a:custGeom>
                <a:avLst/>
                <a:gdLst>
                  <a:gd name="connsiteX0" fmla="*/ 52609 w 57471"/>
                  <a:gd name="connsiteY0" fmla="*/ 11517 h 18566"/>
                  <a:gd name="connsiteX1" fmla="*/ 6693 w 57471"/>
                  <a:gd name="connsiteY1" fmla="*/ 18484 h 18566"/>
                  <a:gd name="connsiteX2" fmla="*/ 82 w 57471"/>
                  <a:gd name="connsiteY2" fmla="*/ 13661 h 18566"/>
                  <a:gd name="connsiteX3" fmla="*/ 4906 w 57471"/>
                  <a:gd name="connsiteY3" fmla="*/ 7050 h 18566"/>
                  <a:gd name="connsiteX4" fmla="*/ 50823 w 57471"/>
                  <a:gd name="connsiteY4" fmla="*/ 82 h 18566"/>
                  <a:gd name="connsiteX5" fmla="*/ 57433 w 57471"/>
                  <a:gd name="connsiteY5" fmla="*/ 4906 h 18566"/>
                  <a:gd name="connsiteX6" fmla="*/ 52609 w 57471"/>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71"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790" y="8122"/>
                      <a:pt x="55646"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31" name="Freeform: Shape 30">
                <a:extLst>
                  <a:ext uri="{FF2B5EF4-FFF2-40B4-BE49-F238E27FC236}">
                    <a16:creationId xmlns:a16="http://schemas.microsoft.com/office/drawing/2014/main" id="{F85CC82B-61A8-9A1A-27FB-4817CD38AAF0}"/>
                  </a:ext>
                </a:extLst>
              </p:cNvPr>
              <p:cNvSpPr/>
              <p:nvPr/>
            </p:nvSpPr>
            <p:spPr>
              <a:xfrm>
                <a:off x="6520446" y="3717481"/>
                <a:ext cx="57515" cy="18566"/>
              </a:xfrm>
              <a:custGeom>
                <a:avLst/>
                <a:gdLst>
                  <a:gd name="connsiteX0" fmla="*/ 52609 w 57515"/>
                  <a:gd name="connsiteY0" fmla="*/ 11517 h 18566"/>
                  <a:gd name="connsiteX1" fmla="*/ 6693 w 57515"/>
                  <a:gd name="connsiteY1" fmla="*/ 18484 h 18566"/>
                  <a:gd name="connsiteX2" fmla="*/ 82 w 57515"/>
                  <a:gd name="connsiteY2" fmla="*/ 13661 h 18566"/>
                  <a:gd name="connsiteX3" fmla="*/ 4906 w 57515"/>
                  <a:gd name="connsiteY3" fmla="*/ 7050 h 18566"/>
                  <a:gd name="connsiteX4" fmla="*/ 50823 w 57515"/>
                  <a:gd name="connsiteY4" fmla="*/ 82 h 18566"/>
                  <a:gd name="connsiteX5" fmla="*/ 57433 w 57515"/>
                  <a:gd name="connsiteY5" fmla="*/ 4906 h 18566"/>
                  <a:gd name="connsiteX6" fmla="*/ 52609 w 57515"/>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5"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969" y="8122"/>
                      <a:pt x="55825"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32" name="Freeform: Shape 31">
                <a:extLst>
                  <a:ext uri="{FF2B5EF4-FFF2-40B4-BE49-F238E27FC236}">
                    <a16:creationId xmlns:a16="http://schemas.microsoft.com/office/drawing/2014/main" id="{68E5C13A-AF3E-AC3C-D9C2-939708FBFD47}"/>
                  </a:ext>
                </a:extLst>
              </p:cNvPr>
              <p:cNvSpPr/>
              <p:nvPr/>
            </p:nvSpPr>
            <p:spPr>
              <a:xfrm>
                <a:off x="6775445" y="3536362"/>
                <a:ext cx="35983" cy="50841"/>
              </a:xfrm>
              <a:custGeom>
                <a:avLst/>
                <a:gdLst>
                  <a:gd name="connsiteX0" fmla="*/ 6647 w 35983"/>
                  <a:gd name="connsiteY0" fmla="*/ 50777 h 50841"/>
                  <a:gd name="connsiteX1" fmla="*/ 2716 w 35983"/>
                  <a:gd name="connsiteY1" fmla="*/ 50062 h 50841"/>
                  <a:gd name="connsiteX2" fmla="*/ 930 w 35983"/>
                  <a:gd name="connsiteY2" fmla="*/ 42201 h 50841"/>
                  <a:gd name="connsiteX3" fmla="*/ 25406 w 35983"/>
                  <a:gd name="connsiteY3" fmla="*/ 2716 h 50841"/>
                  <a:gd name="connsiteX4" fmla="*/ 33268 w 35983"/>
                  <a:gd name="connsiteY4" fmla="*/ 930 h 50841"/>
                  <a:gd name="connsiteX5" fmla="*/ 35054 w 35983"/>
                  <a:gd name="connsiteY5" fmla="*/ 8791 h 50841"/>
                  <a:gd name="connsiteX6" fmla="*/ 10577 w 35983"/>
                  <a:gd name="connsiteY6" fmla="*/ 48275 h 50841"/>
                  <a:gd name="connsiteX7" fmla="*/ 6647 w 35983"/>
                  <a:gd name="connsiteY7" fmla="*/ 50777 h 5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3" h="50841">
                    <a:moveTo>
                      <a:pt x="6647" y="50777"/>
                    </a:moveTo>
                    <a:cubicBezTo>
                      <a:pt x="5396" y="50955"/>
                      <a:pt x="3967" y="50777"/>
                      <a:pt x="2716" y="50062"/>
                    </a:cubicBezTo>
                    <a:cubicBezTo>
                      <a:pt x="36" y="48454"/>
                      <a:pt x="-857" y="44881"/>
                      <a:pt x="930" y="42201"/>
                    </a:cubicBezTo>
                    <a:lnTo>
                      <a:pt x="25406" y="2716"/>
                    </a:lnTo>
                    <a:cubicBezTo>
                      <a:pt x="27014" y="36"/>
                      <a:pt x="30588" y="-857"/>
                      <a:pt x="33268" y="930"/>
                    </a:cubicBezTo>
                    <a:cubicBezTo>
                      <a:pt x="35948" y="2537"/>
                      <a:pt x="36841" y="6111"/>
                      <a:pt x="35054" y="8791"/>
                    </a:cubicBezTo>
                    <a:lnTo>
                      <a:pt x="10577" y="48275"/>
                    </a:lnTo>
                    <a:cubicBezTo>
                      <a:pt x="9863" y="49526"/>
                      <a:pt x="8255" y="50598"/>
                      <a:pt x="6647" y="5077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33" name="Freeform: Shape 32">
                <a:extLst>
                  <a:ext uri="{FF2B5EF4-FFF2-40B4-BE49-F238E27FC236}">
                    <a16:creationId xmlns:a16="http://schemas.microsoft.com/office/drawing/2014/main" id="{CAB78950-18C5-695C-0709-D55FE7FA0943}"/>
                  </a:ext>
                </a:extLst>
              </p:cNvPr>
              <p:cNvSpPr/>
              <p:nvPr/>
            </p:nvSpPr>
            <p:spPr>
              <a:xfrm>
                <a:off x="6552694" y="3573923"/>
                <a:ext cx="46619" cy="41845"/>
              </a:xfrm>
              <a:custGeom>
                <a:avLst/>
                <a:gdLst>
                  <a:gd name="connsiteX0" fmla="*/ 41802 w 46619"/>
                  <a:gd name="connsiteY0" fmla="*/ 41802 h 41845"/>
                  <a:gd name="connsiteX1" fmla="*/ 37156 w 46619"/>
                  <a:gd name="connsiteY1" fmla="*/ 40551 h 41845"/>
                  <a:gd name="connsiteX2" fmla="*/ 1960 w 46619"/>
                  <a:gd name="connsiteY2" fmla="*/ 10000 h 41845"/>
                  <a:gd name="connsiteX3" fmla="*/ 1424 w 46619"/>
                  <a:gd name="connsiteY3" fmla="*/ 1960 h 41845"/>
                  <a:gd name="connsiteX4" fmla="*/ 9464 w 46619"/>
                  <a:gd name="connsiteY4" fmla="*/ 1424 h 41845"/>
                  <a:gd name="connsiteX5" fmla="*/ 44660 w 46619"/>
                  <a:gd name="connsiteY5" fmla="*/ 31797 h 41845"/>
                  <a:gd name="connsiteX6" fmla="*/ 45196 w 46619"/>
                  <a:gd name="connsiteY6" fmla="*/ 39836 h 41845"/>
                  <a:gd name="connsiteX7" fmla="*/ 41802 w 46619"/>
                  <a:gd name="connsiteY7" fmla="*/ 41802 h 4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19" h="41845">
                    <a:moveTo>
                      <a:pt x="41802" y="41802"/>
                    </a:moveTo>
                    <a:cubicBezTo>
                      <a:pt x="40194" y="41980"/>
                      <a:pt x="38407" y="41623"/>
                      <a:pt x="37156" y="40551"/>
                    </a:cubicBezTo>
                    <a:lnTo>
                      <a:pt x="1960" y="10000"/>
                    </a:lnTo>
                    <a:cubicBezTo>
                      <a:pt x="-363" y="7856"/>
                      <a:pt x="-720" y="4282"/>
                      <a:pt x="1424" y="1960"/>
                    </a:cubicBezTo>
                    <a:cubicBezTo>
                      <a:pt x="3568" y="-363"/>
                      <a:pt x="7141" y="-720"/>
                      <a:pt x="9464" y="1424"/>
                    </a:cubicBezTo>
                    <a:lnTo>
                      <a:pt x="44660" y="31797"/>
                    </a:lnTo>
                    <a:cubicBezTo>
                      <a:pt x="46983" y="33941"/>
                      <a:pt x="47340" y="37514"/>
                      <a:pt x="45196" y="39836"/>
                    </a:cubicBezTo>
                    <a:cubicBezTo>
                      <a:pt x="44303" y="40908"/>
                      <a:pt x="43052" y="41623"/>
                      <a:pt x="41802" y="41802"/>
                    </a:cubicBezTo>
                    <a:close/>
                  </a:path>
                </a:pathLst>
              </a:custGeom>
              <a:solidFill>
                <a:schemeClr val="bg1"/>
              </a:solidFill>
              <a:ln w="1757" cap="flat">
                <a:solidFill>
                  <a:srgbClr val="FFFFFF"/>
                </a:solidFill>
                <a:prstDash val="solid"/>
                <a:miter/>
              </a:ln>
            </p:spPr>
            <p:txBody>
              <a:bodyPr rtlCol="1" anchor="ctr"/>
              <a:lstStyle/>
              <a:p>
                <a:endParaRPr lang="fa-IR"/>
              </a:p>
            </p:txBody>
          </p:sp>
        </p:grpSp>
      </p:grpSp>
      <p:grpSp>
        <p:nvGrpSpPr>
          <p:cNvPr id="34" name="Group 33">
            <a:extLst>
              <a:ext uri="{FF2B5EF4-FFF2-40B4-BE49-F238E27FC236}">
                <a16:creationId xmlns:a16="http://schemas.microsoft.com/office/drawing/2014/main" id="{B7BF5542-EFF0-F716-E90F-A97B45BE5D3E}"/>
              </a:ext>
            </a:extLst>
          </p:cNvPr>
          <p:cNvGrpSpPr/>
          <p:nvPr/>
        </p:nvGrpSpPr>
        <p:grpSpPr>
          <a:xfrm>
            <a:off x="532476" y="5812421"/>
            <a:ext cx="598925" cy="598926"/>
            <a:chOff x="4936175" y="3561634"/>
            <a:chExt cx="598925" cy="598926"/>
          </a:xfrm>
        </p:grpSpPr>
        <p:sp>
          <p:nvSpPr>
            <p:cNvPr id="35" name="Freeform: Shape 34">
              <a:hlinkClick r:id="rId9" action="ppaction://hlinksldjump"/>
              <a:extLst>
                <a:ext uri="{FF2B5EF4-FFF2-40B4-BE49-F238E27FC236}">
                  <a16:creationId xmlns:a16="http://schemas.microsoft.com/office/drawing/2014/main" id="{FAA305A1-BB1E-C551-3345-9D1523BE13C2}"/>
                </a:ext>
              </a:extLst>
            </p:cNvPr>
            <p:cNvSpPr/>
            <p:nvPr/>
          </p:nvSpPr>
          <p:spPr>
            <a:xfrm rot="10800000">
              <a:off x="4936175" y="35616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36" name="Graphic 35">
              <a:hlinkClick r:id="rId9" action="ppaction://hlinksldjump"/>
              <a:extLst>
                <a:ext uri="{FF2B5EF4-FFF2-40B4-BE49-F238E27FC236}">
                  <a16:creationId xmlns:a16="http://schemas.microsoft.com/office/drawing/2014/main" id="{65FF968A-1BCF-EAAA-4E32-AE2D2F2733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62236" y="3685811"/>
              <a:ext cx="346803" cy="350573"/>
            </a:xfrm>
            <a:prstGeom prst="rect">
              <a:avLst/>
            </a:prstGeom>
          </p:spPr>
        </p:pic>
      </p:grpSp>
      <p:sp>
        <p:nvSpPr>
          <p:cNvPr id="146" name="TextBox 145">
            <a:extLst>
              <a:ext uri="{FF2B5EF4-FFF2-40B4-BE49-F238E27FC236}">
                <a16:creationId xmlns:a16="http://schemas.microsoft.com/office/drawing/2014/main" id="{2B9FE220-B50B-23C6-0FFE-49882FAB40CC}"/>
              </a:ext>
            </a:extLst>
          </p:cNvPr>
          <p:cNvSpPr txBox="1"/>
          <p:nvPr/>
        </p:nvSpPr>
        <p:spPr>
          <a:xfrm>
            <a:off x="2409279" y="66853"/>
            <a:ext cx="8236890" cy="461665"/>
          </a:xfrm>
          <a:prstGeom prst="rect">
            <a:avLst/>
          </a:prstGeom>
          <a:noFill/>
        </p:spPr>
        <p:txBody>
          <a:bodyPr wrap="square">
            <a:spAutoFit/>
          </a:bodyPr>
          <a:lstStyle/>
          <a:p>
            <a:pPr algn="ctr" rtl="1"/>
            <a:r>
              <a:rPr lang="ar-SA" sz="2400" b="1" dirty="0">
                <a:latin typeface="Shabnam" panose="020B0604020202020204" charset="-78"/>
                <a:cs typeface="Shabnam" panose="020B0604020202020204" charset="-78"/>
              </a:rPr>
              <a:t>تأثیر در نظر گرفتن فقط شدت لبه‌ها در هموارسازی</a:t>
            </a:r>
            <a:endParaRPr lang="fa-IR" sz="2400" b="1" dirty="0">
              <a:latin typeface="Shabnam" panose="020B0604020202020204" charset="-78"/>
              <a:cs typeface="Shabnam" panose="020B0604020202020204" charset="-78"/>
            </a:endParaRPr>
          </a:p>
        </p:txBody>
      </p:sp>
      <p:sp>
        <p:nvSpPr>
          <p:cNvPr id="37" name="Rectangle: Rounded Corners 36">
            <a:hlinkClick r:id="" action="ppaction://hlinkshowjump?jump=previousslide"/>
            <a:extLst>
              <a:ext uri="{FF2B5EF4-FFF2-40B4-BE49-F238E27FC236}">
                <a16:creationId xmlns:a16="http://schemas.microsoft.com/office/drawing/2014/main" id="{18FE3CE9-F79F-2A87-22B2-8519B1412ADE}"/>
              </a:ext>
            </a:extLst>
          </p:cNvPr>
          <p:cNvSpPr/>
          <p:nvPr/>
        </p:nvSpPr>
        <p:spPr>
          <a:xfrm rot="10800000">
            <a:off x="371848" y="1329071"/>
            <a:ext cx="794388" cy="3443132"/>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38" name="Group 37">
            <a:extLst>
              <a:ext uri="{FF2B5EF4-FFF2-40B4-BE49-F238E27FC236}">
                <a16:creationId xmlns:a16="http://schemas.microsoft.com/office/drawing/2014/main" id="{37077FC8-8A23-B717-BDC6-3A12A948A1FB}"/>
              </a:ext>
            </a:extLst>
          </p:cNvPr>
          <p:cNvGrpSpPr/>
          <p:nvPr/>
        </p:nvGrpSpPr>
        <p:grpSpPr>
          <a:xfrm rot="5400000">
            <a:off x="518883" y="4086959"/>
            <a:ext cx="503994" cy="503995"/>
            <a:chOff x="1067339" y="6218461"/>
            <a:chExt cx="503994" cy="503995"/>
          </a:xfrm>
          <a:solidFill>
            <a:schemeClr val="tx1">
              <a:lumMod val="75000"/>
              <a:lumOff val="25000"/>
            </a:schemeClr>
          </a:solidFill>
        </p:grpSpPr>
        <p:sp>
          <p:nvSpPr>
            <p:cNvPr id="39" name="Freeform: Shape 38">
              <a:hlinkClick r:id="" action="ppaction://hlinkshowjump?jump=nextslide"/>
              <a:extLst>
                <a:ext uri="{FF2B5EF4-FFF2-40B4-BE49-F238E27FC236}">
                  <a16:creationId xmlns:a16="http://schemas.microsoft.com/office/drawing/2014/main" id="{1C8B02C5-3A5B-CE00-E518-2858FDA98E53}"/>
                </a:ext>
              </a:extLst>
            </p:cNvPr>
            <p:cNvSpPr/>
            <p:nvPr/>
          </p:nvSpPr>
          <p:spPr>
            <a:xfrm>
              <a:off x="1067339"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40" name="Freeform: Shape 39">
              <a:hlinkClick r:id="" action="ppaction://hlinkshowjump?jump=nextslide"/>
              <a:extLst>
                <a:ext uri="{FF2B5EF4-FFF2-40B4-BE49-F238E27FC236}">
                  <a16:creationId xmlns:a16="http://schemas.microsoft.com/office/drawing/2014/main" id="{954715E6-50D7-8A5C-B11E-0AA6C87D6D9E}"/>
                </a:ext>
              </a:extLst>
            </p:cNvPr>
            <p:cNvSpPr/>
            <p:nvPr/>
          </p:nvSpPr>
          <p:spPr>
            <a:xfrm>
              <a:off x="1226935" y="6379109"/>
              <a:ext cx="180598" cy="175348"/>
            </a:xfrm>
            <a:custGeom>
              <a:avLst/>
              <a:gdLst>
                <a:gd name="connsiteX0" fmla="*/ 92399 w 180598"/>
                <a:gd name="connsiteY0" fmla="*/ 3150 h 175348"/>
                <a:gd name="connsiteX1" fmla="*/ 79799 w 180598"/>
                <a:gd name="connsiteY1" fmla="*/ 3150 h 175348"/>
                <a:gd name="connsiteX2" fmla="*/ 79799 w 180598"/>
                <a:gd name="connsiteY2" fmla="*/ 15750 h 175348"/>
                <a:gd name="connsiteX3" fmla="*/ 142798 w 180598"/>
                <a:gd name="connsiteY3" fmla="*/ 78749 h 175348"/>
                <a:gd name="connsiteX4" fmla="*/ 8400 w 180598"/>
                <a:gd name="connsiteY4" fmla="*/ 78749 h 175348"/>
                <a:gd name="connsiteX5" fmla="*/ 0 w 180598"/>
                <a:gd name="connsiteY5" fmla="*/ 87149 h 175348"/>
                <a:gd name="connsiteX6" fmla="*/ 8400 w 180598"/>
                <a:gd name="connsiteY6" fmla="*/ 95549 h 175348"/>
                <a:gd name="connsiteX7" fmla="*/ 146998 w 180598"/>
                <a:gd name="connsiteY7" fmla="*/ 95549 h 175348"/>
                <a:gd name="connsiteX8" fmla="*/ 83999 w 180598"/>
                <a:gd name="connsiteY8" fmla="*/ 158548 h 175348"/>
                <a:gd name="connsiteX9" fmla="*/ 83999 w 180598"/>
                <a:gd name="connsiteY9" fmla="*/ 171148 h 175348"/>
                <a:gd name="connsiteX10" fmla="*/ 92399 w 180598"/>
                <a:gd name="connsiteY10" fmla="*/ 175348 h 175348"/>
                <a:gd name="connsiteX11" fmla="*/ 100799 w 180598"/>
                <a:gd name="connsiteY11" fmla="*/ 171148 h 175348"/>
                <a:gd name="connsiteX12" fmla="*/ 180598 w 180598"/>
                <a:gd name="connsiteY12" fmla="*/ 91349 h 175348"/>
                <a:gd name="connsiteX13" fmla="*/ 92399 w 1805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598" h="175348">
                  <a:moveTo>
                    <a:pt x="92399" y="3150"/>
                  </a:moveTo>
                  <a:cubicBezTo>
                    <a:pt x="88199" y="-1050"/>
                    <a:pt x="79799" y="-1050"/>
                    <a:pt x="79799" y="3150"/>
                  </a:cubicBezTo>
                  <a:cubicBezTo>
                    <a:pt x="75599" y="7350"/>
                    <a:pt x="75599" y="15750"/>
                    <a:pt x="79799" y="15750"/>
                  </a:cubicBezTo>
                  <a:lnTo>
                    <a:pt x="142798" y="78749"/>
                  </a:lnTo>
                  <a:lnTo>
                    <a:pt x="8400" y="78749"/>
                  </a:lnTo>
                  <a:cubicBezTo>
                    <a:pt x="4200" y="78749"/>
                    <a:pt x="0" y="82949"/>
                    <a:pt x="0" y="87149"/>
                  </a:cubicBezTo>
                  <a:cubicBezTo>
                    <a:pt x="0" y="91349"/>
                    <a:pt x="4200" y="95549"/>
                    <a:pt x="8400" y="95549"/>
                  </a:cubicBezTo>
                  <a:lnTo>
                    <a:pt x="146998" y="95549"/>
                  </a:lnTo>
                  <a:lnTo>
                    <a:pt x="83999" y="158548"/>
                  </a:lnTo>
                  <a:cubicBezTo>
                    <a:pt x="79799" y="162748"/>
                    <a:pt x="79799" y="166948"/>
                    <a:pt x="83999" y="171148"/>
                  </a:cubicBezTo>
                  <a:cubicBezTo>
                    <a:pt x="83999" y="171148"/>
                    <a:pt x="88199" y="175348"/>
                    <a:pt x="92399" y="175348"/>
                  </a:cubicBezTo>
                  <a:cubicBezTo>
                    <a:pt x="96599" y="175348"/>
                    <a:pt x="96599" y="175348"/>
                    <a:pt x="100799" y="171148"/>
                  </a:cubicBezTo>
                  <a:lnTo>
                    <a:pt x="180598"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41" name="Group 40">
            <a:extLst>
              <a:ext uri="{FF2B5EF4-FFF2-40B4-BE49-F238E27FC236}">
                <a16:creationId xmlns:a16="http://schemas.microsoft.com/office/drawing/2014/main" id="{0A5F963E-644E-E88E-322E-74499144CC84}"/>
              </a:ext>
            </a:extLst>
          </p:cNvPr>
          <p:cNvGrpSpPr/>
          <p:nvPr/>
        </p:nvGrpSpPr>
        <p:grpSpPr>
          <a:xfrm rot="5400000">
            <a:off x="518883" y="2792093"/>
            <a:ext cx="503994" cy="503995"/>
            <a:chOff x="193750" y="6218461"/>
            <a:chExt cx="503994" cy="503995"/>
          </a:xfrm>
          <a:solidFill>
            <a:schemeClr val="tx1">
              <a:lumMod val="75000"/>
              <a:lumOff val="25000"/>
            </a:schemeClr>
          </a:solidFill>
        </p:grpSpPr>
        <p:sp>
          <p:nvSpPr>
            <p:cNvPr id="42" name="Freeform: Shape 41">
              <a:hlinkClick r:id="" action="ppaction://hlinkshowjump?jump=previousslide"/>
              <a:extLst>
                <a:ext uri="{FF2B5EF4-FFF2-40B4-BE49-F238E27FC236}">
                  <a16:creationId xmlns:a16="http://schemas.microsoft.com/office/drawing/2014/main" id="{520B5E9D-D4AD-4120-2D58-57276B26592D}"/>
                </a:ext>
              </a:extLst>
            </p:cNvPr>
            <p:cNvSpPr/>
            <p:nvPr/>
          </p:nvSpPr>
          <p:spPr>
            <a:xfrm>
              <a:off x="193750"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43" name="Freeform: Shape 42">
              <a:hlinkClick r:id="" action="ppaction://hlinkshowjump?jump=previousslide"/>
              <a:extLst>
                <a:ext uri="{FF2B5EF4-FFF2-40B4-BE49-F238E27FC236}">
                  <a16:creationId xmlns:a16="http://schemas.microsoft.com/office/drawing/2014/main" id="{94F02FD4-EDF5-83F6-4554-9F38C5264D54}"/>
                </a:ext>
              </a:extLst>
            </p:cNvPr>
            <p:cNvSpPr/>
            <p:nvPr/>
          </p:nvSpPr>
          <p:spPr>
            <a:xfrm>
              <a:off x="357545" y="6379109"/>
              <a:ext cx="184798" cy="175348"/>
            </a:xfrm>
            <a:custGeom>
              <a:avLst/>
              <a:gdLst>
                <a:gd name="connsiteX0" fmla="*/ 92399 w 184798"/>
                <a:gd name="connsiteY0" fmla="*/ 3150 h 175348"/>
                <a:gd name="connsiteX1" fmla="*/ 104999 w 184798"/>
                <a:gd name="connsiteY1" fmla="*/ 3150 h 175348"/>
                <a:gd name="connsiteX2" fmla="*/ 104999 w 184798"/>
                <a:gd name="connsiteY2" fmla="*/ 15750 h 175348"/>
                <a:gd name="connsiteX3" fmla="*/ 42000 w 184798"/>
                <a:gd name="connsiteY3" fmla="*/ 78749 h 175348"/>
                <a:gd name="connsiteX4" fmla="*/ 176398 w 184798"/>
                <a:gd name="connsiteY4" fmla="*/ 78749 h 175348"/>
                <a:gd name="connsiteX5" fmla="*/ 184798 w 184798"/>
                <a:gd name="connsiteY5" fmla="*/ 87149 h 175348"/>
                <a:gd name="connsiteX6" fmla="*/ 176398 w 184798"/>
                <a:gd name="connsiteY6" fmla="*/ 95549 h 175348"/>
                <a:gd name="connsiteX7" fmla="*/ 42000 w 184798"/>
                <a:gd name="connsiteY7" fmla="*/ 95549 h 175348"/>
                <a:gd name="connsiteX8" fmla="*/ 104999 w 184798"/>
                <a:gd name="connsiteY8" fmla="*/ 158548 h 175348"/>
                <a:gd name="connsiteX9" fmla="*/ 104999 w 184798"/>
                <a:gd name="connsiteY9" fmla="*/ 171148 h 175348"/>
                <a:gd name="connsiteX10" fmla="*/ 96599 w 184798"/>
                <a:gd name="connsiteY10" fmla="*/ 175348 h 175348"/>
                <a:gd name="connsiteX11" fmla="*/ 88199 w 184798"/>
                <a:gd name="connsiteY11" fmla="*/ 171148 h 175348"/>
                <a:gd name="connsiteX12" fmla="*/ 0 w 184798"/>
                <a:gd name="connsiteY12" fmla="*/ 91349 h 175348"/>
                <a:gd name="connsiteX13" fmla="*/ 92399 w 1847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798" h="175348">
                  <a:moveTo>
                    <a:pt x="92399" y="3150"/>
                  </a:moveTo>
                  <a:cubicBezTo>
                    <a:pt x="96599" y="-1050"/>
                    <a:pt x="104999" y="-1050"/>
                    <a:pt x="104999" y="3150"/>
                  </a:cubicBezTo>
                  <a:cubicBezTo>
                    <a:pt x="109199" y="7350"/>
                    <a:pt x="109199" y="15750"/>
                    <a:pt x="104999" y="15750"/>
                  </a:cubicBezTo>
                  <a:lnTo>
                    <a:pt x="42000" y="78749"/>
                  </a:lnTo>
                  <a:lnTo>
                    <a:pt x="176398" y="78749"/>
                  </a:lnTo>
                  <a:cubicBezTo>
                    <a:pt x="180598" y="78749"/>
                    <a:pt x="184798" y="82949"/>
                    <a:pt x="184798" y="87149"/>
                  </a:cubicBezTo>
                  <a:cubicBezTo>
                    <a:pt x="184798" y="91349"/>
                    <a:pt x="180598" y="95549"/>
                    <a:pt x="176398" y="95549"/>
                  </a:cubicBezTo>
                  <a:lnTo>
                    <a:pt x="42000" y="95549"/>
                  </a:lnTo>
                  <a:lnTo>
                    <a:pt x="104999" y="158548"/>
                  </a:lnTo>
                  <a:cubicBezTo>
                    <a:pt x="109199" y="162748"/>
                    <a:pt x="109199" y="166948"/>
                    <a:pt x="104999" y="171148"/>
                  </a:cubicBezTo>
                  <a:cubicBezTo>
                    <a:pt x="104999" y="171148"/>
                    <a:pt x="100799" y="175348"/>
                    <a:pt x="96599" y="175348"/>
                  </a:cubicBezTo>
                  <a:cubicBezTo>
                    <a:pt x="92399" y="175348"/>
                    <a:pt x="92399" y="175348"/>
                    <a:pt x="88199" y="171148"/>
                  </a:cubicBezTo>
                  <a:lnTo>
                    <a:pt x="0"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62" name="Group 61">
            <a:extLst>
              <a:ext uri="{FF2B5EF4-FFF2-40B4-BE49-F238E27FC236}">
                <a16:creationId xmlns:a16="http://schemas.microsoft.com/office/drawing/2014/main" id="{B4835047-CC14-F308-C843-8A64E1CD2C72}"/>
              </a:ext>
            </a:extLst>
          </p:cNvPr>
          <p:cNvGrpSpPr/>
          <p:nvPr/>
        </p:nvGrpSpPr>
        <p:grpSpPr>
          <a:xfrm>
            <a:off x="518882" y="1510330"/>
            <a:ext cx="503997" cy="503996"/>
            <a:chOff x="5744889" y="1622267"/>
            <a:chExt cx="702233" cy="702232"/>
          </a:xfrm>
        </p:grpSpPr>
        <p:sp>
          <p:nvSpPr>
            <p:cNvPr id="63" name="Freeform: Shape 62">
              <a:hlinkClick r:id="rId12" action="ppaction://hlinksldjump"/>
              <a:extLst>
                <a:ext uri="{FF2B5EF4-FFF2-40B4-BE49-F238E27FC236}">
                  <a16:creationId xmlns:a16="http://schemas.microsoft.com/office/drawing/2014/main" id="{D9489857-36A2-E070-1F47-F17F559E4691}"/>
                </a:ext>
              </a:extLst>
            </p:cNvPr>
            <p:cNvSpPr/>
            <p:nvPr userDrawn="1"/>
          </p:nvSpPr>
          <p:spPr>
            <a:xfrm rot="5400000">
              <a:off x="5744890" y="1622266"/>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64" name="Graphic 22">
              <a:extLst>
                <a:ext uri="{FF2B5EF4-FFF2-40B4-BE49-F238E27FC236}">
                  <a16:creationId xmlns:a16="http://schemas.microsoft.com/office/drawing/2014/main" id="{6FF981E9-13E0-241C-741F-24BCC3ACE9A8}"/>
                </a:ext>
              </a:extLst>
            </p:cNvPr>
            <p:cNvGrpSpPr/>
            <p:nvPr userDrawn="1"/>
          </p:nvGrpSpPr>
          <p:grpSpPr>
            <a:xfrm>
              <a:off x="5933972" y="1939647"/>
              <a:ext cx="324068" cy="78868"/>
              <a:chOff x="826461" y="3271912"/>
              <a:chExt cx="324068" cy="78868"/>
            </a:xfrm>
            <a:solidFill>
              <a:schemeClr val="bg1"/>
            </a:solidFill>
          </p:grpSpPr>
          <p:sp>
            <p:nvSpPr>
              <p:cNvPr id="66" name="Freeform: Shape 65">
                <a:hlinkClick r:id="rId12" action="ppaction://hlinksldjump"/>
                <a:extLst>
                  <a:ext uri="{FF2B5EF4-FFF2-40B4-BE49-F238E27FC236}">
                    <a16:creationId xmlns:a16="http://schemas.microsoft.com/office/drawing/2014/main" id="{EA568778-45B9-8AA2-3966-1CDB63A2E294}"/>
                  </a:ext>
                </a:extLst>
              </p:cNvPr>
              <p:cNvSpPr/>
              <p:nvPr/>
            </p:nvSpPr>
            <p:spPr>
              <a:xfrm>
                <a:off x="826461"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67" name="Freeform: Shape 66">
                <a:hlinkClick r:id="rId12" action="ppaction://hlinksldjump"/>
                <a:extLst>
                  <a:ext uri="{FF2B5EF4-FFF2-40B4-BE49-F238E27FC236}">
                    <a16:creationId xmlns:a16="http://schemas.microsoft.com/office/drawing/2014/main" id="{2B83FBF6-A6C9-144A-064B-C6C37300F650}"/>
                  </a:ext>
                </a:extLst>
              </p:cNvPr>
              <p:cNvSpPr/>
              <p:nvPr/>
            </p:nvSpPr>
            <p:spPr>
              <a:xfrm>
                <a:off x="9490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71" name="Freeform: Shape 70">
                <a:hlinkClick r:id="rId12" action="ppaction://hlinksldjump"/>
                <a:extLst>
                  <a:ext uri="{FF2B5EF4-FFF2-40B4-BE49-F238E27FC236}">
                    <a16:creationId xmlns:a16="http://schemas.microsoft.com/office/drawing/2014/main" id="{6E907842-82DC-5EB5-6DFF-5E0237D6211A}"/>
                  </a:ext>
                </a:extLst>
              </p:cNvPr>
              <p:cNvSpPr/>
              <p:nvPr/>
            </p:nvSpPr>
            <p:spPr>
              <a:xfrm>
                <a:off x="10716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a:p>
            </p:txBody>
          </p:sp>
        </p:grpSp>
      </p:grpSp>
      <p:grpSp>
        <p:nvGrpSpPr>
          <p:cNvPr id="72" name="Group 71">
            <a:extLst>
              <a:ext uri="{FF2B5EF4-FFF2-40B4-BE49-F238E27FC236}">
                <a16:creationId xmlns:a16="http://schemas.microsoft.com/office/drawing/2014/main" id="{FA10D441-A97C-7298-EB4C-5B333E0CE988}"/>
              </a:ext>
            </a:extLst>
          </p:cNvPr>
          <p:cNvGrpSpPr/>
          <p:nvPr/>
        </p:nvGrpSpPr>
        <p:grpSpPr>
          <a:xfrm>
            <a:off x="518884" y="2151211"/>
            <a:ext cx="503996" cy="503995"/>
            <a:chOff x="5744891" y="2619594"/>
            <a:chExt cx="702233" cy="702232"/>
          </a:xfrm>
        </p:grpSpPr>
        <p:sp>
          <p:nvSpPr>
            <p:cNvPr id="74" name="Freeform: Shape 73">
              <a:hlinkClick r:id="rId13" action="ppaction://hlinksldjump"/>
              <a:extLst>
                <a:ext uri="{FF2B5EF4-FFF2-40B4-BE49-F238E27FC236}">
                  <a16:creationId xmlns:a16="http://schemas.microsoft.com/office/drawing/2014/main" id="{1A4FE8FD-2F9C-DA63-8605-C8D7DAB9A9EA}"/>
                </a:ext>
              </a:extLst>
            </p:cNvPr>
            <p:cNvSpPr/>
            <p:nvPr userDrawn="1"/>
          </p:nvSpPr>
          <p:spPr>
            <a:xfrm rot="5400000">
              <a:off x="5744892" y="2619593"/>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75" name="Graphic 5">
              <a:extLst>
                <a:ext uri="{FF2B5EF4-FFF2-40B4-BE49-F238E27FC236}">
                  <a16:creationId xmlns:a16="http://schemas.microsoft.com/office/drawing/2014/main" id="{A4958959-6C6D-0CC1-6331-CF6FFC30CF43}"/>
                </a:ext>
              </a:extLst>
            </p:cNvPr>
            <p:cNvGrpSpPr/>
            <p:nvPr userDrawn="1"/>
          </p:nvGrpSpPr>
          <p:grpSpPr>
            <a:xfrm>
              <a:off x="5873289" y="2768472"/>
              <a:ext cx="445434" cy="404469"/>
              <a:chOff x="1924722" y="2565716"/>
              <a:chExt cx="1152292" cy="1046321"/>
            </a:xfrm>
            <a:solidFill>
              <a:schemeClr val="bg1"/>
            </a:solidFill>
          </p:grpSpPr>
          <p:sp>
            <p:nvSpPr>
              <p:cNvPr id="76" name="Freeform: Shape 75">
                <a:hlinkClick r:id="rId13" action="ppaction://hlinksldjump"/>
                <a:extLst>
                  <a:ext uri="{FF2B5EF4-FFF2-40B4-BE49-F238E27FC236}">
                    <a16:creationId xmlns:a16="http://schemas.microsoft.com/office/drawing/2014/main" id="{22834967-5853-903E-1665-5CB9A3EFEEAD}"/>
                  </a:ext>
                </a:extLst>
              </p:cNvPr>
              <p:cNvSpPr/>
              <p:nvPr/>
            </p:nvSpPr>
            <p:spPr>
              <a:xfrm>
                <a:off x="1924722" y="2565716"/>
                <a:ext cx="1152292" cy="589481"/>
              </a:xfrm>
              <a:custGeom>
                <a:avLst/>
                <a:gdLst>
                  <a:gd name="connsiteX0" fmla="*/ 1141455 w 1152292"/>
                  <a:gd name="connsiteY0" fmla="*/ 529114 h 589481"/>
                  <a:gd name="connsiteX1" fmla="*/ 898568 w 1152292"/>
                  <a:gd name="connsiteY1" fmla="*/ 296704 h 589481"/>
                  <a:gd name="connsiteX2" fmla="*/ 898568 w 1152292"/>
                  <a:gd name="connsiteY2" fmla="*/ 295751 h 589481"/>
                  <a:gd name="connsiteX3" fmla="*/ 898568 w 1152292"/>
                  <a:gd name="connsiteY3" fmla="*/ 83344 h 589481"/>
                  <a:gd name="connsiteX4" fmla="*/ 866183 w 1152292"/>
                  <a:gd name="connsiteY4" fmla="*/ 50959 h 589481"/>
                  <a:gd name="connsiteX5" fmla="*/ 833798 w 1152292"/>
                  <a:gd name="connsiteY5" fmla="*/ 83344 h 589481"/>
                  <a:gd name="connsiteX6" fmla="*/ 833798 w 1152292"/>
                  <a:gd name="connsiteY6" fmla="*/ 232886 h 589481"/>
                  <a:gd name="connsiteX7" fmla="*/ 600435 w 1152292"/>
                  <a:gd name="connsiteY7" fmla="*/ 10001 h 589481"/>
                  <a:gd name="connsiteX8" fmla="*/ 551858 w 1152292"/>
                  <a:gd name="connsiteY8" fmla="*/ 10001 h 589481"/>
                  <a:gd name="connsiteX9" fmla="*/ 10838 w 1152292"/>
                  <a:gd name="connsiteY9" fmla="*/ 529114 h 589481"/>
                  <a:gd name="connsiteX10" fmla="*/ 9885 w 1152292"/>
                  <a:gd name="connsiteY10" fmla="*/ 578644 h 589481"/>
                  <a:gd name="connsiteX11" fmla="*/ 59415 w 1152292"/>
                  <a:gd name="connsiteY11" fmla="*/ 579596 h 589481"/>
                  <a:gd name="connsiteX12" fmla="*/ 576623 w 1152292"/>
                  <a:gd name="connsiteY12" fmla="*/ 84296 h 589481"/>
                  <a:gd name="connsiteX13" fmla="*/ 1093830 w 1152292"/>
                  <a:gd name="connsiteY13" fmla="*/ 579596 h 589481"/>
                  <a:gd name="connsiteX14" fmla="*/ 1117643 w 1152292"/>
                  <a:gd name="connsiteY14" fmla="*/ 589121 h 589481"/>
                  <a:gd name="connsiteX15" fmla="*/ 1142408 w 1152292"/>
                  <a:gd name="connsiteY15" fmla="*/ 578644 h 589481"/>
                  <a:gd name="connsiteX16" fmla="*/ 1141455 w 1152292"/>
                  <a:gd name="connsiteY16" fmla="*/ 529114 h 58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92" h="589481">
                    <a:moveTo>
                      <a:pt x="1141455" y="529114"/>
                    </a:moveTo>
                    <a:lnTo>
                      <a:pt x="898568" y="296704"/>
                    </a:lnTo>
                    <a:cubicBezTo>
                      <a:pt x="898568" y="296704"/>
                      <a:pt x="898568" y="295751"/>
                      <a:pt x="898568" y="295751"/>
                    </a:cubicBezTo>
                    <a:lnTo>
                      <a:pt x="898568" y="83344"/>
                    </a:lnTo>
                    <a:cubicBezTo>
                      <a:pt x="898568" y="65246"/>
                      <a:pt x="884280" y="50959"/>
                      <a:pt x="866183" y="50959"/>
                    </a:cubicBezTo>
                    <a:cubicBezTo>
                      <a:pt x="848085" y="50959"/>
                      <a:pt x="833798" y="65246"/>
                      <a:pt x="833798" y="83344"/>
                    </a:cubicBezTo>
                    <a:lnTo>
                      <a:pt x="833798" y="232886"/>
                    </a:lnTo>
                    <a:lnTo>
                      <a:pt x="600435" y="10001"/>
                    </a:lnTo>
                    <a:cubicBezTo>
                      <a:pt x="587100" y="-3334"/>
                      <a:pt x="566145" y="-3334"/>
                      <a:pt x="551858" y="10001"/>
                    </a:cubicBezTo>
                    <a:lnTo>
                      <a:pt x="10838" y="529114"/>
                    </a:lnTo>
                    <a:cubicBezTo>
                      <a:pt x="-3450" y="542449"/>
                      <a:pt x="-3450" y="564356"/>
                      <a:pt x="9885" y="578644"/>
                    </a:cubicBezTo>
                    <a:cubicBezTo>
                      <a:pt x="23220" y="592931"/>
                      <a:pt x="45128" y="592931"/>
                      <a:pt x="59415" y="579596"/>
                    </a:cubicBezTo>
                    <a:lnTo>
                      <a:pt x="576623" y="84296"/>
                    </a:lnTo>
                    <a:lnTo>
                      <a:pt x="1093830" y="579596"/>
                    </a:lnTo>
                    <a:cubicBezTo>
                      <a:pt x="1100498" y="586264"/>
                      <a:pt x="1109070" y="589121"/>
                      <a:pt x="1117643" y="589121"/>
                    </a:cubicBezTo>
                    <a:cubicBezTo>
                      <a:pt x="1127168" y="589121"/>
                      <a:pt x="1135740" y="585311"/>
                      <a:pt x="1142408" y="578644"/>
                    </a:cubicBezTo>
                    <a:cubicBezTo>
                      <a:pt x="1155743" y="564356"/>
                      <a:pt x="1155743" y="542449"/>
                      <a:pt x="1141455" y="529114"/>
                    </a:cubicBezTo>
                    <a:close/>
                  </a:path>
                </a:pathLst>
              </a:custGeom>
              <a:grpFill/>
              <a:ln w="9525" cap="flat">
                <a:solidFill>
                  <a:schemeClr val="bg1"/>
                </a:solidFill>
                <a:prstDash val="solid"/>
                <a:miter/>
              </a:ln>
            </p:spPr>
            <p:txBody>
              <a:bodyPr rtlCol="1" anchor="ctr"/>
              <a:lstStyle/>
              <a:p>
                <a:endParaRPr lang="fa-IR" dirty="0"/>
              </a:p>
            </p:txBody>
          </p:sp>
          <p:sp>
            <p:nvSpPr>
              <p:cNvPr id="77" name="Freeform: Shape 76">
                <a:hlinkClick r:id="rId13" action="ppaction://hlinksldjump"/>
                <a:extLst>
                  <a:ext uri="{FF2B5EF4-FFF2-40B4-BE49-F238E27FC236}">
                    <a16:creationId xmlns:a16="http://schemas.microsoft.com/office/drawing/2014/main" id="{22948262-23E7-048D-E0FA-418210A40FEE}"/>
                  </a:ext>
                </a:extLst>
              </p:cNvPr>
              <p:cNvSpPr/>
              <p:nvPr/>
            </p:nvSpPr>
            <p:spPr>
              <a:xfrm>
                <a:off x="2104153" y="3110070"/>
                <a:ext cx="795337" cy="501967"/>
              </a:xfrm>
              <a:custGeom>
                <a:avLst/>
                <a:gdLst>
                  <a:gd name="connsiteX0" fmla="*/ 758190 w 795337"/>
                  <a:gd name="connsiteY0" fmla="*/ 501967 h 501967"/>
                  <a:gd name="connsiteX1" fmla="*/ 490538 w 795337"/>
                  <a:gd name="connsiteY1" fmla="*/ 501967 h 501967"/>
                  <a:gd name="connsiteX2" fmla="*/ 455295 w 795337"/>
                  <a:gd name="connsiteY2" fmla="*/ 466725 h 501967"/>
                  <a:gd name="connsiteX3" fmla="*/ 455295 w 795337"/>
                  <a:gd name="connsiteY3" fmla="*/ 190500 h 501967"/>
                  <a:gd name="connsiteX4" fmla="*/ 338138 w 795337"/>
                  <a:gd name="connsiteY4" fmla="*/ 190500 h 501967"/>
                  <a:gd name="connsiteX5" fmla="*/ 338138 w 795337"/>
                  <a:gd name="connsiteY5" fmla="*/ 466725 h 501967"/>
                  <a:gd name="connsiteX6" fmla="*/ 302895 w 795337"/>
                  <a:gd name="connsiteY6" fmla="*/ 501967 h 501967"/>
                  <a:gd name="connsiteX7" fmla="*/ 35242 w 795337"/>
                  <a:gd name="connsiteY7" fmla="*/ 501967 h 501967"/>
                  <a:gd name="connsiteX8" fmla="*/ 0 w 795337"/>
                  <a:gd name="connsiteY8" fmla="*/ 466725 h 501967"/>
                  <a:gd name="connsiteX9" fmla="*/ 0 w 795337"/>
                  <a:gd name="connsiteY9" fmla="*/ 35242 h 501967"/>
                  <a:gd name="connsiteX10" fmla="*/ 35242 w 795337"/>
                  <a:gd name="connsiteY10" fmla="*/ 0 h 501967"/>
                  <a:gd name="connsiteX11" fmla="*/ 70485 w 795337"/>
                  <a:gd name="connsiteY11" fmla="*/ 35242 h 501967"/>
                  <a:gd name="connsiteX12" fmla="*/ 70485 w 795337"/>
                  <a:gd name="connsiteY12" fmla="*/ 431483 h 501967"/>
                  <a:gd name="connsiteX13" fmla="*/ 268605 w 795337"/>
                  <a:gd name="connsiteY13" fmla="*/ 431483 h 501967"/>
                  <a:gd name="connsiteX14" fmla="*/ 268605 w 795337"/>
                  <a:gd name="connsiteY14" fmla="*/ 155258 h 501967"/>
                  <a:gd name="connsiteX15" fmla="*/ 303848 w 795337"/>
                  <a:gd name="connsiteY15" fmla="*/ 120015 h 501967"/>
                  <a:gd name="connsiteX16" fmla="*/ 491490 w 795337"/>
                  <a:gd name="connsiteY16" fmla="*/ 120015 h 501967"/>
                  <a:gd name="connsiteX17" fmla="*/ 526732 w 795337"/>
                  <a:gd name="connsiteY17" fmla="*/ 155258 h 501967"/>
                  <a:gd name="connsiteX18" fmla="*/ 526732 w 795337"/>
                  <a:gd name="connsiteY18" fmla="*/ 431483 h 501967"/>
                  <a:gd name="connsiteX19" fmla="*/ 724853 w 795337"/>
                  <a:gd name="connsiteY19" fmla="*/ 431483 h 501967"/>
                  <a:gd name="connsiteX20" fmla="*/ 724853 w 795337"/>
                  <a:gd name="connsiteY20" fmla="*/ 35242 h 501967"/>
                  <a:gd name="connsiteX21" fmla="*/ 760095 w 795337"/>
                  <a:gd name="connsiteY21" fmla="*/ 0 h 501967"/>
                  <a:gd name="connsiteX22" fmla="*/ 795338 w 795337"/>
                  <a:gd name="connsiteY22" fmla="*/ 35242 h 501967"/>
                  <a:gd name="connsiteX23" fmla="*/ 795338 w 795337"/>
                  <a:gd name="connsiteY23" fmla="*/ 466725 h 501967"/>
                  <a:gd name="connsiteX24" fmla="*/ 758190 w 795337"/>
                  <a:gd name="connsiteY24" fmla="*/ 501967 h 50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5337" h="501967">
                    <a:moveTo>
                      <a:pt x="758190" y="501967"/>
                    </a:moveTo>
                    <a:lnTo>
                      <a:pt x="490538" y="501967"/>
                    </a:lnTo>
                    <a:cubicBezTo>
                      <a:pt x="471488" y="501967"/>
                      <a:pt x="455295" y="486728"/>
                      <a:pt x="455295" y="466725"/>
                    </a:cubicBezTo>
                    <a:lnTo>
                      <a:pt x="455295" y="190500"/>
                    </a:lnTo>
                    <a:lnTo>
                      <a:pt x="338138" y="190500"/>
                    </a:lnTo>
                    <a:lnTo>
                      <a:pt x="338138" y="466725"/>
                    </a:lnTo>
                    <a:cubicBezTo>
                      <a:pt x="338138" y="485775"/>
                      <a:pt x="322898" y="501967"/>
                      <a:pt x="302895" y="501967"/>
                    </a:cubicBezTo>
                    <a:lnTo>
                      <a:pt x="35242" y="501967"/>
                    </a:lnTo>
                    <a:cubicBezTo>
                      <a:pt x="16192" y="501967"/>
                      <a:pt x="0" y="486728"/>
                      <a:pt x="0" y="466725"/>
                    </a:cubicBezTo>
                    <a:lnTo>
                      <a:pt x="0" y="35242"/>
                    </a:lnTo>
                    <a:cubicBezTo>
                      <a:pt x="0" y="16192"/>
                      <a:pt x="15240" y="0"/>
                      <a:pt x="35242" y="0"/>
                    </a:cubicBezTo>
                    <a:cubicBezTo>
                      <a:pt x="54292" y="0"/>
                      <a:pt x="70485" y="15240"/>
                      <a:pt x="70485" y="35242"/>
                    </a:cubicBezTo>
                    <a:lnTo>
                      <a:pt x="70485" y="431483"/>
                    </a:lnTo>
                    <a:lnTo>
                      <a:pt x="268605" y="431483"/>
                    </a:lnTo>
                    <a:lnTo>
                      <a:pt x="268605" y="155258"/>
                    </a:lnTo>
                    <a:cubicBezTo>
                      <a:pt x="268605" y="136208"/>
                      <a:pt x="283845" y="120015"/>
                      <a:pt x="303848" y="120015"/>
                    </a:cubicBezTo>
                    <a:lnTo>
                      <a:pt x="491490" y="120015"/>
                    </a:lnTo>
                    <a:cubicBezTo>
                      <a:pt x="510540" y="120015"/>
                      <a:pt x="526732" y="135255"/>
                      <a:pt x="526732" y="155258"/>
                    </a:cubicBezTo>
                    <a:lnTo>
                      <a:pt x="526732" y="431483"/>
                    </a:lnTo>
                    <a:lnTo>
                      <a:pt x="724853" y="431483"/>
                    </a:lnTo>
                    <a:lnTo>
                      <a:pt x="724853" y="35242"/>
                    </a:lnTo>
                    <a:cubicBezTo>
                      <a:pt x="724853" y="16192"/>
                      <a:pt x="740093" y="0"/>
                      <a:pt x="760095" y="0"/>
                    </a:cubicBezTo>
                    <a:cubicBezTo>
                      <a:pt x="779145" y="0"/>
                      <a:pt x="795338" y="15240"/>
                      <a:pt x="795338" y="35242"/>
                    </a:cubicBezTo>
                    <a:lnTo>
                      <a:pt x="795338" y="466725"/>
                    </a:lnTo>
                    <a:cubicBezTo>
                      <a:pt x="793432" y="486728"/>
                      <a:pt x="778193" y="501967"/>
                      <a:pt x="758190" y="501967"/>
                    </a:cubicBezTo>
                    <a:close/>
                  </a:path>
                </a:pathLst>
              </a:custGeom>
              <a:grpFill/>
              <a:ln w="9525" cap="flat">
                <a:solidFill>
                  <a:schemeClr val="bg1"/>
                </a:solidFill>
                <a:prstDash val="solid"/>
                <a:miter/>
              </a:ln>
            </p:spPr>
            <p:txBody>
              <a:bodyPr rtlCol="1" anchor="ctr"/>
              <a:lstStyle/>
              <a:p>
                <a:endParaRPr lang="fa-IR" dirty="0"/>
              </a:p>
            </p:txBody>
          </p:sp>
        </p:grpSp>
      </p:grpSp>
      <p:sp>
        <p:nvSpPr>
          <p:cNvPr id="78" name="Oval 77">
            <a:hlinkClick r:id="" action="ppaction://hlinkshowjump?jump=previousslide"/>
            <a:extLst>
              <a:ext uri="{FF2B5EF4-FFF2-40B4-BE49-F238E27FC236}">
                <a16:creationId xmlns:a16="http://schemas.microsoft.com/office/drawing/2014/main" id="{FED9711A-9418-118B-81A5-C8F2844675A1}"/>
              </a:ext>
            </a:extLst>
          </p:cNvPr>
          <p:cNvSpPr/>
          <p:nvPr/>
        </p:nvSpPr>
        <p:spPr>
          <a:xfrm rot="10800000">
            <a:off x="520719" y="3432976"/>
            <a:ext cx="503997" cy="503998"/>
          </a:xfrm>
          <a:prstGeom prst="ellipse">
            <a:avLst/>
          </a:prstGeom>
          <a:solidFill>
            <a:schemeClr val="bg1"/>
          </a:solidFill>
          <a:ln w="41852" cap="flat">
            <a:solidFill>
              <a:srgbClr val="0B2D77"/>
            </a:solidFill>
            <a:prstDash val="solid"/>
            <a:miter/>
          </a:ln>
        </p:spPr>
        <p:txBody>
          <a:bodyPr rtlCol="1" anchor="ctr"/>
          <a:lstStyle/>
          <a:p>
            <a:endParaRPr lang="fa-IR" dirty="0"/>
          </a:p>
        </p:txBody>
      </p:sp>
      <p:sp>
        <p:nvSpPr>
          <p:cNvPr id="79" name="Slide Number Placeholder 5">
            <a:extLst>
              <a:ext uri="{FF2B5EF4-FFF2-40B4-BE49-F238E27FC236}">
                <a16:creationId xmlns:a16="http://schemas.microsoft.com/office/drawing/2014/main" id="{B70886DD-5221-33C7-EBF8-E9963E54F65E}"/>
              </a:ext>
            </a:extLst>
          </p:cNvPr>
          <p:cNvSpPr txBox="1">
            <a:spLocks/>
          </p:cNvSpPr>
          <p:nvPr/>
        </p:nvSpPr>
        <p:spPr>
          <a:xfrm>
            <a:off x="420093" y="3525954"/>
            <a:ext cx="720744" cy="365125"/>
          </a:xfrm>
          <a:prstGeom prst="rect">
            <a:avLst/>
          </a:prstGeom>
        </p:spPr>
        <p:txBody>
          <a:bodyPr vert="horz" lIns="91440" tIns="45720" rIns="91440" bIns="45720" rtlCol="0" anchor="ctr"/>
          <a:lstStyle>
            <a:defPPr>
              <a:defRPr lang="en-US"/>
            </a:defPPr>
            <a:lvl1pPr marL="0" algn="r" defTabSz="914400" rtl="0" eaLnBrk="1" latinLnBrk="0" hangingPunct="1">
              <a:defRPr sz="2400" kern="1200">
                <a:solidFill>
                  <a:schemeClr val="tx1"/>
                </a:solidFill>
                <a:latin typeface="Shabnam" panose="020B0603030804020204" pitchFamily="34" charset="-78"/>
                <a:ea typeface="+mn-ea"/>
                <a:cs typeface="Shabnam" panose="020B0603030804020204" pitchFamily="34" charset="-7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0358F92-8C6A-4C4D-A4C8-8A05157D4BAD}" type="slidenum">
              <a:rPr lang="fa-IR" sz="2000" smtClean="0">
                <a:solidFill>
                  <a:srgbClr val="0B2D77"/>
                </a:solidFill>
              </a:rPr>
              <a:pPr algn="ctr"/>
              <a:t>10</a:t>
            </a:fld>
            <a:endParaRPr lang="en-US" dirty="0">
              <a:solidFill>
                <a:srgbClr val="0B2D77"/>
              </a:solidFill>
            </a:endParaRPr>
          </a:p>
        </p:txBody>
      </p:sp>
      <p:sp>
        <p:nvSpPr>
          <p:cNvPr id="2" name="Rectangle 1">
            <a:extLst>
              <a:ext uri="{FF2B5EF4-FFF2-40B4-BE49-F238E27FC236}">
                <a16:creationId xmlns:a16="http://schemas.microsoft.com/office/drawing/2014/main" id="{D94E9043-841A-B798-98CA-EFE456321518}"/>
              </a:ext>
            </a:extLst>
          </p:cNvPr>
          <p:cNvSpPr/>
          <p:nvPr/>
        </p:nvSpPr>
        <p:spPr>
          <a:xfrm>
            <a:off x="1560669" y="860164"/>
            <a:ext cx="10348754" cy="2308324"/>
          </a:xfrm>
          <a:prstGeom prst="rect">
            <a:avLst/>
          </a:prstGeom>
          <a:noFill/>
        </p:spPr>
        <p:txBody>
          <a:bodyPr wrap="square" lIns="91440" tIns="45720" rIns="91440" bIns="45720">
            <a:spAutoFit/>
          </a:bodyPr>
          <a:lstStyle/>
          <a:p>
            <a:pPr algn="r" rtl="1"/>
            <a:r>
              <a:rPr lang="en-US" sz="1600" dirty="0">
                <a:latin typeface="Shabnam" panose="020B0604020202020204" charset="-78"/>
                <a:cs typeface="Shabnam" panose="020B0604020202020204" charset="-78"/>
              </a:rPr>
              <a:t>✅ </a:t>
            </a:r>
            <a:r>
              <a:rPr lang="ar-SA" sz="1600" b="1" dirty="0">
                <a:latin typeface="Shabnam" panose="020B0604020202020204" charset="-78"/>
                <a:cs typeface="Shabnam" panose="020B0604020202020204" charset="-78"/>
              </a:rPr>
              <a:t>مشکل </a:t>
            </a:r>
            <a:r>
              <a:rPr lang="fa-IR" sz="1600" b="1" dirty="0">
                <a:latin typeface="Shabnam" panose="020B0604020202020204" charset="-78"/>
                <a:cs typeface="Shabnam" panose="020B0604020202020204" charset="-78"/>
              </a:rPr>
              <a:t>اول</a:t>
            </a:r>
            <a:r>
              <a:rPr lang="ar-SA" sz="1600" b="1" dirty="0">
                <a:latin typeface="Shabnam" panose="020B0604020202020204" charset="-78"/>
                <a:cs typeface="Shabnam" panose="020B0604020202020204" charset="-78"/>
              </a:rPr>
              <a:t>: از بین رفتن لبه‌های بزرگ اما با شدت کم</a:t>
            </a:r>
            <a:endParaRPr lang="fa-IR" sz="1600" b="1" dirty="0">
              <a:latin typeface="Shabnam" panose="020B0604020202020204" charset="-78"/>
              <a:cs typeface="Shabnam" panose="020B0604020202020204" charset="-78"/>
            </a:endParaRPr>
          </a:p>
          <a:p>
            <a:pPr algn="r" rtl="1"/>
            <a:endParaRPr lang="ar-SA" sz="1600" b="1" dirty="0">
              <a:latin typeface="Shabnam" panose="020B0604020202020204" charset="-78"/>
              <a:cs typeface="Shabnam" panose="020B0604020202020204" charset="-78"/>
            </a:endParaRPr>
          </a:p>
          <a:p>
            <a:pPr algn="r" rtl="1"/>
            <a:r>
              <a:rPr lang="ar-SA" sz="1600" dirty="0">
                <a:latin typeface="Shabnam" panose="020B0604020202020204" charset="-78"/>
                <a:cs typeface="Shabnam" panose="020B0604020202020204" charset="-78"/>
              </a:rPr>
              <a:t>برخی از لبه‌های مهم در تصویر ممکن است شدت کمتری داشته باشند، اما در مقیاس بزرگ‌تری ظاهر شوند.</a:t>
            </a:r>
          </a:p>
          <a:p>
            <a:pPr algn="r" rtl="1"/>
            <a:r>
              <a:rPr lang="ar-SA" sz="1600" dirty="0">
                <a:latin typeface="Shabnam" panose="020B0604020202020204" charset="-78"/>
                <a:cs typeface="Shabnam" panose="020B0604020202020204" charset="-78"/>
              </a:rPr>
              <a:t>اگر فقط شدت لبه معیار تصمیم‌گیری باشد، این لبه‌های بزرگ اما کم‌وضوح ممکن است نادیده گرفته شده و از بین بروند.</a:t>
            </a:r>
          </a:p>
          <a:p>
            <a:pPr algn="r" rtl="1"/>
            <a:r>
              <a:rPr lang="ar-SA" sz="1600" dirty="0">
                <a:latin typeface="Shabnam" panose="020B0604020202020204" charset="-78"/>
                <a:cs typeface="Shabnam" panose="020B0604020202020204" charset="-78"/>
              </a:rPr>
              <a:t>این موضوع باعث کاهش دقت و از بین رفتن ساختارهای مهم تصویر می‌شود.</a:t>
            </a:r>
          </a:p>
          <a:p>
            <a:pPr algn="r" rtl="1"/>
            <a:r>
              <a:rPr lang="en-US" sz="1600" dirty="0">
                <a:latin typeface="Shabnam" panose="020B0604020202020204" charset="-78"/>
                <a:cs typeface="Shabnam" panose="020B0604020202020204" charset="-78"/>
              </a:rPr>
              <a:t>📌 </a:t>
            </a:r>
            <a:r>
              <a:rPr lang="ar-SA" sz="1600" dirty="0">
                <a:latin typeface="Shabnam" panose="020B0604020202020204" charset="-78"/>
                <a:cs typeface="Shabnam" panose="020B0604020202020204" charset="-78"/>
              </a:rPr>
              <a:t>مثال عملی:</a:t>
            </a:r>
            <a:br>
              <a:rPr lang="ar-SA" sz="1600" dirty="0">
                <a:latin typeface="Shabnam" panose="020B0604020202020204" charset="-78"/>
                <a:cs typeface="Shabnam" panose="020B0604020202020204" charset="-78"/>
              </a:rPr>
            </a:br>
            <a:r>
              <a:rPr lang="en-US" sz="1600" dirty="0">
                <a:latin typeface="Shabnam" panose="020B0604020202020204" charset="-78"/>
                <a:cs typeface="Shabnam" panose="020B0604020202020204" charset="-78"/>
              </a:rPr>
              <a:t>🔸 </a:t>
            </a:r>
            <a:r>
              <a:rPr lang="ar-SA" sz="1600" dirty="0">
                <a:latin typeface="Shabnam" panose="020B0604020202020204" charset="-78"/>
                <a:cs typeface="Shabnam" panose="020B0604020202020204" charset="-78"/>
              </a:rPr>
              <a:t>در تصاویر پزشکی (مانند تصاویر </a:t>
            </a:r>
            <a:r>
              <a:rPr lang="en-US" sz="1600" dirty="0">
                <a:latin typeface="Shabnam" panose="020B0604020202020204" charset="-78"/>
                <a:cs typeface="Shabnam" panose="020B0604020202020204" charset="-78"/>
              </a:rPr>
              <a:t>MRI </a:t>
            </a:r>
            <a:r>
              <a:rPr lang="fa-IR" sz="1600" dirty="0">
                <a:latin typeface="Shabnam" panose="020B0604020202020204" charset="-78"/>
                <a:cs typeface="Shabnam" panose="020B0604020202020204" charset="-78"/>
              </a:rPr>
              <a:t>)</a:t>
            </a:r>
            <a:r>
              <a:rPr lang="ar-SA" sz="1600" dirty="0">
                <a:latin typeface="Shabnam" panose="020B0604020202020204" charset="-78"/>
                <a:cs typeface="Shabnam" panose="020B0604020202020204" charset="-78"/>
              </a:rPr>
              <a:t>مرز بین دو بافت ممکن است شدت کنتراست کمی داشته باشد اما از نظر مقیاس بزرگ باشد</a:t>
            </a:r>
            <a:r>
              <a:rPr lang="fa-IR" sz="1600" dirty="0">
                <a:latin typeface="Shabnam" panose="020B0604020202020204" charset="-78"/>
                <a:cs typeface="Shabnam" panose="020B0604020202020204" charset="-78"/>
              </a:rPr>
              <a:t>.</a:t>
            </a:r>
            <a:r>
              <a:rPr lang="en-US" sz="1600" dirty="0">
                <a:latin typeface="Shabnam" panose="020B0604020202020204" charset="-78"/>
                <a:cs typeface="Shabnam" panose="020B0604020202020204" charset="-78"/>
              </a:rPr>
              <a:t> </a:t>
            </a:r>
            <a:r>
              <a:rPr lang="ar-SA" sz="1600" dirty="0">
                <a:latin typeface="Shabnam" panose="020B0604020202020204" charset="-78"/>
                <a:cs typeface="Shabnam" panose="020B0604020202020204" charset="-78"/>
              </a:rPr>
              <a:t>اگر هموارسازی تنها بر اساس شدت باشد، این مرزها از بین می‌روند و تشخیص دقیق ارگان‌های داخلی دشوار می‌شود.</a:t>
            </a:r>
          </a:p>
        </p:txBody>
      </p:sp>
      <p:sp>
        <p:nvSpPr>
          <p:cNvPr id="17" name="Rectangle 16">
            <a:extLst>
              <a:ext uri="{FF2B5EF4-FFF2-40B4-BE49-F238E27FC236}">
                <a16:creationId xmlns:a16="http://schemas.microsoft.com/office/drawing/2014/main" id="{E065AC29-AFE4-147B-9AA0-95DC04FB7811}"/>
              </a:ext>
            </a:extLst>
          </p:cNvPr>
          <p:cNvSpPr/>
          <p:nvPr/>
        </p:nvSpPr>
        <p:spPr>
          <a:xfrm>
            <a:off x="1560669" y="3311492"/>
            <a:ext cx="10348754" cy="2062103"/>
          </a:xfrm>
          <a:prstGeom prst="rect">
            <a:avLst/>
          </a:prstGeom>
          <a:noFill/>
        </p:spPr>
        <p:txBody>
          <a:bodyPr wrap="square" lIns="91440" tIns="45720" rIns="91440" bIns="45720">
            <a:spAutoFit/>
          </a:bodyPr>
          <a:lstStyle/>
          <a:p>
            <a:pPr algn="r" rtl="1"/>
            <a:r>
              <a:rPr lang="en-US" sz="1600" dirty="0">
                <a:latin typeface="Shabnam" panose="020B0604020202020204" charset="-78"/>
                <a:cs typeface="Shabnam" panose="020B0604020202020204" charset="-78"/>
              </a:rPr>
              <a:t>✅ </a:t>
            </a:r>
            <a:r>
              <a:rPr lang="ar-SA" sz="1600" b="1" dirty="0">
                <a:latin typeface="Shabnam" panose="020B0604020202020204" charset="-78"/>
                <a:cs typeface="Shabnam" panose="020B0604020202020204" charset="-78"/>
              </a:rPr>
              <a:t>مشکل </a:t>
            </a:r>
            <a:r>
              <a:rPr lang="fa-IR" sz="1600" b="1" dirty="0">
                <a:latin typeface="Shabnam" panose="020B0604020202020204" charset="-78"/>
                <a:cs typeface="Shabnam" panose="020B0604020202020204" charset="-78"/>
              </a:rPr>
              <a:t>دوم </a:t>
            </a:r>
            <a:r>
              <a:rPr lang="ar-SA" sz="1600" b="1" dirty="0">
                <a:latin typeface="Shabnam" panose="020B0604020202020204" charset="-78"/>
                <a:cs typeface="Shabnam" panose="020B0604020202020204" charset="-78"/>
              </a:rPr>
              <a:t>: عدم توانایی در حذف برخی بافت‌های ظریف با شدت بالا</a:t>
            </a:r>
            <a:endParaRPr lang="en-US" sz="1600" b="1" dirty="0">
              <a:latin typeface="Shabnam" panose="020B0604020202020204" charset="-78"/>
              <a:cs typeface="Shabnam" panose="020B0604020202020204" charset="-78"/>
            </a:endParaRPr>
          </a:p>
          <a:p>
            <a:pPr algn="r" rtl="1"/>
            <a:endParaRPr lang="ar-SA" sz="1600" dirty="0">
              <a:latin typeface="Shabnam" panose="020B0604020202020204" charset="-78"/>
              <a:cs typeface="Shabnam" panose="020B0604020202020204" charset="-78"/>
            </a:endParaRPr>
          </a:p>
          <a:p>
            <a:pPr algn="r" rtl="1"/>
            <a:r>
              <a:rPr lang="ar-SA" sz="1600" dirty="0">
                <a:latin typeface="Shabnam" panose="020B0604020202020204" charset="-78"/>
                <a:cs typeface="Shabnam" panose="020B0604020202020204" charset="-78"/>
              </a:rPr>
              <a:t>برخی بافت‌های ریز و نویزهای شدید ممکن است شدت بالایی داشته باشند، اما ساختار مهمی در تصویر ایجاد نکنند.</a:t>
            </a:r>
          </a:p>
          <a:p>
            <a:pPr algn="r" rtl="1"/>
            <a:r>
              <a:rPr lang="ar-SA" sz="1600" dirty="0">
                <a:latin typeface="Shabnam" panose="020B0604020202020204" charset="-78"/>
                <a:cs typeface="Shabnam" panose="020B0604020202020204" charset="-78"/>
              </a:rPr>
              <a:t>اگر هموارسازی فقط بر اساس شدت انجام شود، این بافت‌های اضافی ممکن است حفظ شوند، در حالی که هدف حذف آن‌ها است.</a:t>
            </a:r>
          </a:p>
          <a:p>
            <a:pPr algn="r" rtl="1"/>
            <a:r>
              <a:rPr lang="en-US" sz="1600" dirty="0">
                <a:latin typeface="Shabnam" panose="020B0604020202020204" charset="-78"/>
                <a:cs typeface="Shabnam" panose="020B0604020202020204" charset="-78"/>
              </a:rPr>
              <a:t>📌 </a:t>
            </a:r>
            <a:r>
              <a:rPr lang="ar-SA" sz="1600" dirty="0">
                <a:latin typeface="Shabnam" panose="020B0604020202020204" charset="-78"/>
                <a:cs typeface="Shabnam" panose="020B0604020202020204" charset="-78"/>
              </a:rPr>
              <a:t>مثال عملی:</a:t>
            </a:r>
            <a:br>
              <a:rPr lang="ar-SA" sz="1600" dirty="0">
                <a:latin typeface="Shabnam" panose="020B0604020202020204" charset="-78"/>
                <a:cs typeface="Shabnam" panose="020B0604020202020204" charset="-78"/>
              </a:rPr>
            </a:br>
            <a:r>
              <a:rPr lang="en-US" sz="1600" dirty="0">
                <a:latin typeface="Shabnam" panose="020B0604020202020204" charset="-78"/>
                <a:cs typeface="Shabnam" panose="020B0604020202020204" charset="-78"/>
              </a:rPr>
              <a:t>🔸 </a:t>
            </a:r>
            <a:r>
              <a:rPr lang="ar-SA" sz="1600" dirty="0">
                <a:latin typeface="Shabnam" panose="020B0604020202020204" charset="-78"/>
                <a:cs typeface="Shabnam" panose="020B0604020202020204" charset="-78"/>
              </a:rPr>
              <a:t>در یک عکس چهره، بافت‌های ریز روی پوست (مانند چین‌وچروک‌های جزئی) ممکن است شدت لبه‌ی بالایی داشته باشند، در حالی که نیازی به حفظ آن‌ها نیست.</a:t>
            </a:r>
          </a:p>
        </p:txBody>
      </p:sp>
    </p:spTree>
    <p:extLst>
      <p:ext uri="{BB962C8B-B14F-4D97-AF65-F5344CB8AC3E}">
        <p14:creationId xmlns:p14="http://schemas.microsoft.com/office/powerpoint/2010/main" val="365281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wipe(right)">
                                      <p:cBhvr>
                                        <p:cTn id="7" dur="500"/>
                                        <p:tgtEl>
                                          <p:spTgt spid="14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500"/>
                                        <p:tgtEl>
                                          <p:spTgt spid="18"/>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46" grpId="0"/>
      <p:bldP spid="2"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یل سمت چپ">
            <a:hlinkClick r:id="" action="ppaction://hlinkshowjump?jump=previousslide"/>
            <a:extLst>
              <a:ext uri="{FF2B5EF4-FFF2-40B4-BE49-F238E27FC236}">
                <a16:creationId xmlns:a16="http://schemas.microsoft.com/office/drawing/2014/main" id="{16F916FF-F7B5-87E0-11E2-F7D8D5719F71}"/>
              </a:ext>
            </a:extLst>
          </p:cNvPr>
          <p:cNvSpPr/>
          <p:nvPr/>
        </p:nvSpPr>
        <p:spPr>
          <a:xfrm rot="16200000">
            <a:off x="1123166" y="4851805"/>
            <a:ext cx="843895" cy="2520159"/>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5" name="!!مستطیل سمت راست">
            <a:hlinkClick r:id="" action="ppaction://hlinkshowjump?jump=previousslide"/>
            <a:extLst>
              <a:ext uri="{FF2B5EF4-FFF2-40B4-BE49-F238E27FC236}">
                <a16:creationId xmlns:a16="http://schemas.microsoft.com/office/drawing/2014/main" id="{A2FACADD-EA34-E881-F018-607FE08044FC}"/>
              </a:ext>
            </a:extLst>
          </p:cNvPr>
          <p:cNvSpPr/>
          <p:nvPr/>
        </p:nvSpPr>
        <p:spPr>
          <a:xfrm rot="16200000">
            <a:off x="11076118" y="5555782"/>
            <a:ext cx="843895" cy="1112204"/>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6" name="!!مستطیل وسط">
            <a:hlinkClick r:id="" action="ppaction://hlinkshowjump?jump=previousslide"/>
            <a:extLst>
              <a:ext uri="{FF2B5EF4-FFF2-40B4-BE49-F238E27FC236}">
                <a16:creationId xmlns:a16="http://schemas.microsoft.com/office/drawing/2014/main" id="{402DD5B2-0A98-F2CF-4509-CC524ED3037D}"/>
              </a:ext>
            </a:extLst>
          </p:cNvPr>
          <p:cNvSpPr/>
          <p:nvPr/>
        </p:nvSpPr>
        <p:spPr>
          <a:xfrm rot="16200000">
            <a:off x="6451633" y="2043502"/>
            <a:ext cx="843895" cy="8136764"/>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7" name="Group 6">
            <a:extLst>
              <a:ext uri="{FF2B5EF4-FFF2-40B4-BE49-F238E27FC236}">
                <a16:creationId xmlns:a16="http://schemas.microsoft.com/office/drawing/2014/main" id="{4880AC1C-EF02-1849-CA7E-C85816A6A702}"/>
              </a:ext>
            </a:extLst>
          </p:cNvPr>
          <p:cNvGrpSpPr/>
          <p:nvPr/>
        </p:nvGrpSpPr>
        <p:grpSpPr>
          <a:xfrm>
            <a:off x="11198600" y="5812421"/>
            <a:ext cx="598925" cy="598926"/>
            <a:chOff x="3910691" y="2437163"/>
            <a:chExt cx="598925" cy="598926"/>
          </a:xfrm>
        </p:grpSpPr>
        <p:sp>
          <p:nvSpPr>
            <p:cNvPr id="8" name="Freeform: Shape 7">
              <a:hlinkClick r:id="rId3" action="ppaction://hlinksldjump"/>
              <a:extLst>
                <a:ext uri="{FF2B5EF4-FFF2-40B4-BE49-F238E27FC236}">
                  <a16:creationId xmlns:a16="http://schemas.microsoft.com/office/drawing/2014/main" id="{E4FD0662-EDFE-4FC9-0DCE-C599C3B91BE4}"/>
                </a:ext>
              </a:extLst>
            </p:cNvPr>
            <p:cNvSpPr/>
            <p:nvPr userDrawn="1"/>
          </p:nvSpPr>
          <p:spPr>
            <a:xfrm rot="10800000">
              <a:off x="3910691" y="2437163"/>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chemeClr val="bg1">
                <a:lumMod val="50000"/>
              </a:schemeClr>
            </a:solidFill>
            <a:ln w="41852" cap="flat">
              <a:solidFill>
                <a:schemeClr val="bg1"/>
              </a:solidFill>
              <a:prstDash val="solid"/>
              <a:miter/>
            </a:ln>
          </p:spPr>
          <p:txBody>
            <a:bodyPr rtlCol="1" anchor="ctr"/>
            <a:lstStyle/>
            <a:p>
              <a:endParaRPr lang="fa-IR" dirty="0"/>
            </a:p>
          </p:txBody>
        </p:sp>
        <p:pic>
          <p:nvPicPr>
            <p:cNvPr id="9" name="Graphic 8">
              <a:hlinkClick r:id="rId3" action="ppaction://hlinksldjump"/>
              <a:extLst>
                <a:ext uri="{FF2B5EF4-FFF2-40B4-BE49-F238E27FC236}">
                  <a16:creationId xmlns:a16="http://schemas.microsoft.com/office/drawing/2014/main" id="{FCCEF01C-63A8-2308-A6E3-D8E3F89B5C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082452">
              <a:off x="3970589" y="2596773"/>
              <a:ext cx="479128" cy="279707"/>
            </a:xfrm>
            <a:prstGeom prst="rect">
              <a:avLst/>
            </a:prstGeom>
          </p:spPr>
        </p:pic>
      </p:grpSp>
      <p:grpSp>
        <p:nvGrpSpPr>
          <p:cNvPr id="10" name="Group 9">
            <a:extLst>
              <a:ext uri="{FF2B5EF4-FFF2-40B4-BE49-F238E27FC236}">
                <a16:creationId xmlns:a16="http://schemas.microsoft.com/office/drawing/2014/main" id="{F32484B8-0A28-F922-4A1F-CB2EC31F6F91}"/>
              </a:ext>
            </a:extLst>
          </p:cNvPr>
          <p:cNvGrpSpPr/>
          <p:nvPr/>
        </p:nvGrpSpPr>
        <p:grpSpPr>
          <a:xfrm>
            <a:off x="10116215" y="5812421"/>
            <a:ext cx="598925" cy="598926"/>
            <a:chOff x="4240843" y="3714034"/>
            <a:chExt cx="598925" cy="598926"/>
          </a:xfrm>
        </p:grpSpPr>
        <p:sp>
          <p:nvSpPr>
            <p:cNvPr id="11" name="Freeform: Shape 10">
              <a:hlinkClick r:id="rId6" action="ppaction://hlinksldjump"/>
              <a:extLst>
                <a:ext uri="{FF2B5EF4-FFF2-40B4-BE49-F238E27FC236}">
                  <a16:creationId xmlns:a16="http://schemas.microsoft.com/office/drawing/2014/main" id="{9DCC7E29-60BE-0331-D71C-9535865CC523}"/>
                </a:ext>
              </a:extLst>
            </p:cNvPr>
            <p:cNvSpPr/>
            <p:nvPr/>
          </p:nvSpPr>
          <p:spPr>
            <a:xfrm rot="10800000">
              <a:off x="4240843"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12" name="Graphic 224">
              <a:extLst>
                <a:ext uri="{FF2B5EF4-FFF2-40B4-BE49-F238E27FC236}">
                  <a16:creationId xmlns:a16="http://schemas.microsoft.com/office/drawing/2014/main" id="{CD562DE0-D615-FBF0-AA06-0DF30F34C5D8}"/>
                </a:ext>
              </a:extLst>
            </p:cNvPr>
            <p:cNvGrpSpPr/>
            <p:nvPr/>
          </p:nvGrpSpPr>
          <p:grpSpPr>
            <a:xfrm rot="20293263">
              <a:off x="4358196" y="3870311"/>
              <a:ext cx="364228" cy="330822"/>
              <a:chOff x="5182655" y="3953385"/>
              <a:chExt cx="289182" cy="262659"/>
            </a:xfrm>
            <a:solidFill>
              <a:srgbClr val="FFFFFF"/>
            </a:solidFill>
          </p:grpSpPr>
          <p:sp>
            <p:nvSpPr>
              <p:cNvPr id="13" name="Freeform: Shape 12">
                <a:hlinkClick r:id="rId6" action="ppaction://hlinksldjump"/>
                <a:extLst>
                  <a:ext uri="{FF2B5EF4-FFF2-40B4-BE49-F238E27FC236}">
                    <a16:creationId xmlns:a16="http://schemas.microsoft.com/office/drawing/2014/main" id="{0177159D-8774-3FF3-43A0-0C2418C7EFEE}"/>
                  </a:ext>
                </a:extLst>
              </p:cNvPr>
              <p:cNvSpPr/>
              <p:nvPr/>
            </p:nvSpPr>
            <p:spPr>
              <a:xfrm>
                <a:off x="5182655" y="3953385"/>
                <a:ext cx="289182" cy="262659"/>
              </a:xfrm>
              <a:custGeom>
                <a:avLst/>
                <a:gdLst>
                  <a:gd name="connsiteX0" fmla="*/ 250348 w 289182"/>
                  <a:gd name="connsiteY0" fmla="*/ 0 h 262659"/>
                  <a:gd name="connsiteX1" fmla="*/ 39146 w 289182"/>
                  <a:gd name="connsiteY1" fmla="*/ 0 h 262659"/>
                  <a:gd name="connsiteX2" fmla="*/ 0 w 289182"/>
                  <a:gd name="connsiteY2" fmla="*/ 39146 h 262659"/>
                  <a:gd name="connsiteX3" fmla="*/ 0 w 289182"/>
                  <a:gd name="connsiteY3" fmla="*/ 174580 h 262659"/>
                  <a:gd name="connsiteX4" fmla="*/ 39146 w 289182"/>
                  <a:gd name="connsiteY4" fmla="*/ 213726 h 262659"/>
                  <a:gd name="connsiteX5" fmla="*/ 176474 w 289182"/>
                  <a:gd name="connsiteY5" fmla="*/ 213726 h 262659"/>
                  <a:gd name="connsiteX6" fmla="*/ 247191 w 289182"/>
                  <a:gd name="connsiteY6" fmla="*/ 261397 h 262659"/>
                  <a:gd name="connsiteX7" fmla="*/ 251295 w 289182"/>
                  <a:gd name="connsiteY7" fmla="*/ 262659 h 262659"/>
                  <a:gd name="connsiteX8" fmla="*/ 254767 w 289182"/>
                  <a:gd name="connsiteY8" fmla="*/ 261712 h 262659"/>
                  <a:gd name="connsiteX9" fmla="*/ 258871 w 289182"/>
                  <a:gd name="connsiteY9" fmla="*/ 255083 h 262659"/>
                  <a:gd name="connsiteX10" fmla="*/ 258871 w 289182"/>
                  <a:gd name="connsiteY10" fmla="*/ 209938 h 262659"/>
                  <a:gd name="connsiteX11" fmla="*/ 289178 w 289182"/>
                  <a:gd name="connsiteY11" fmla="*/ 174580 h 262659"/>
                  <a:gd name="connsiteX12" fmla="*/ 289178 w 289182"/>
                  <a:gd name="connsiteY12" fmla="*/ 39146 h 262659"/>
                  <a:gd name="connsiteX13" fmla="*/ 250348 w 289182"/>
                  <a:gd name="connsiteY13" fmla="*/ 0 h 262659"/>
                  <a:gd name="connsiteX14" fmla="*/ 274340 w 289182"/>
                  <a:gd name="connsiteY14" fmla="*/ 174580 h 262659"/>
                  <a:gd name="connsiteX15" fmla="*/ 249085 w 289182"/>
                  <a:gd name="connsiteY15" fmla="*/ 197626 h 262659"/>
                  <a:gd name="connsiteX16" fmla="*/ 243718 w 289182"/>
                  <a:gd name="connsiteY16" fmla="*/ 204887 h 262659"/>
                  <a:gd name="connsiteX17" fmla="*/ 243718 w 289182"/>
                  <a:gd name="connsiteY17" fmla="*/ 240876 h 262659"/>
                  <a:gd name="connsiteX18" fmla="*/ 183104 w 289182"/>
                  <a:gd name="connsiteY18" fmla="*/ 199836 h 262659"/>
                  <a:gd name="connsiteX19" fmla="*/ 179000 w 289182"/>
                  <a:gd name="connsiteY19" fmla="*/ 198573 h 262659"/>
                  <a:gd name="connsiteX20" fmla="*/ 39146 w 289182"/>
                  <a:gd name="connsiteY20" fmla="*/ 198573 h 262659"/>
                  <a:gd name="connsiteX21" fmla="*/ 15153 w 289182"/>
                  <a:gd name="connsiteY21" fmla="*/ 174580 h 262659"/>
                  <a:gd name="connsiteX22" fmla="*/ 15153 w 289182"/>
                  <a:gd name="connsiteY22" fmla="*/ 39146 h 262659"/>
                  <a:gd name="connsiteX23" fmla="*/ 39146 w 289182"/>
                  <a:gd name="connsiteY23" fmla="*/ 15153 h 262659"/>
                  <a:gd name="connsiteX24" fmla="*/ 250348 w 289182"/>
                  <a:gd name="connsiteY24" fmla="*/ 15153 h 262659"/>
                  <a:gd name="connsiteX25" fmla="*/ 274340 w 289182"/>
                  <a:gd name="connsiteY25" fmla="*/ 39146 h 262659"/>
                  <a:gd name="connsiteX26" fmla="*/ 274340 w 289182"/>
                  <a:gd name="connsiteY26" fmla="*/ 174580 h 26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9182" h="262659">
                    <a:moveTo>
                      <a:pt x="250348" y="0"/>
                    </a:moveTo>
                    <a:lnTo>
                      <a:pt x="39146" y="0"/>
                    </a:lnTo>
                    <a:cubicBezTo>
                      <a:pt x="17679" y="0"/>
                      <a:pt x="0" y="17679"/>
                      <a:pt x="0" y="39146"/>
                    </a:cubicBezTo>
                    <a:lnTo>
                      <a:pt x="0" y="174580"/>
                    </a:lnTo>
                    <a:cubicBezTo>
                      <a:pt x="0" y="196047"/>
                      <a:pt x="17679" y="213726"/>
                      <a:pt x="39146" y="213726"/>
                    </a:cubicBezTo>
                    <a:lnTo>
                      <a:pt x="176474" y="213726"/>
                    </a:lnTo>
                    <a:lnTo>
                      <a:pt x="247191" y="261397"/>
                    </a:lnTo>
                    <a:cubicBezTo>
                      <a:pt x="248453" y="262344"/>
                      <a:pt x="250032" y="262659"/>
                      <a:pt x="251295" y="262659"/>
                    </a:cubicBezTo>
                    <a:cubicBezTo>
                      <a:pt x="252557" y="262659"/>
                      <a:pt x="253820" y="262344"/>
                      <a:pt x="254767" y="261712"/>
                    </a:cubicBezTo>
                    <a:cubicBezTo>
                      <a:pt x="257293" y="260450"/>
                      <a:pt x="258871" y="257924"/>
                      <a:pt x="258871" y="255083"/>
                    </a:cubicBezTo>
                    <a:lnTo>
                      <a:pt x="258871" y="209938"/>
                    </a:lnTo>
                    <a:cubicBezTo>
                      <a:pt x="272762" y="204256"/>
                      <a:pt x="289178" y="191628"/>
                      <a:pt x="289178" y="174580"/>
                    </a:cubicBezTo>
                    <a:lnTo>
                      <a:pt x="289178" y="39146"/>
                    </a:lnTo>
                    <a:cubicBezTo>
                      <a:pt x="289494" y="17679"/>
                      <a:pt x="272131" y="0"/>
                      <a:pt x="250348" y="0"/>
                    </a:cubicBezTo>
                    <a:close/>
                    <a:moveTo>
                      <a:pt x="274340" y="174580"/>
                    </a:moveTo>
                    <a:cubicBezTo>
                      <a:pt x="274340" y="183420"/>
                      <a:pt x="261081" y="193838"/>
                      <a:pt x="249085" y="197626"/>
                    </a:cubicBezTo>
                    <a:cubicBezTo>
                      <a:pt x="245928" y="198573"/>
                      <a:pt x="243718" y="201414"/>
                      <a:pt x="243718" y="204887"/>
                    </a:cubicBezTo>
                    <a:lnTo>
                      <a:pt x="243718" y="240876"/>
                    </a:lnTo>
                    <a:lnTo>
                      <a:pt x="183104" y="199836"/>
                    </a:lnTo>
                    <a:cubicBezTo>
                      <a:pt x="181841" y="198889"/>
                      <a:pt x="180263" y="198573"/>
                      <a:pt x="179000" y="198573"/>
                    </a:cubicBezTo>
                    <a:lnTo>
                      <a:pt x="39146" y="198573"/>
                    </a:lnTo>
                    <a:cubicBezTo>
                      <a:pt x="25887" y="198573"/>
                      <a:pt x="15153" y="187839"/>
                      <a:pt x="15153" y="174580"/>
                    </a:cubicBezTo>
                    <a:lnTo>
                      <a:pt x="15153" y="39146"/>
                    </a:lnTo>
                    <a:cubicBezTo>
                      <a:pt x="15153" y="25887"/>
                      <a:pt x="25887" y="15153"/>
                      <a:pt x="39146" y="15153"/>
                    </a:cubicBezTo>
                    <a:lnTo>
                      <a:pt x="250348" y="15153"/>
                    </a:lnTo>
                    <a:cubicBezTo>
                      <a:pt x="263607" y="15153"/>
                      <a:pt x="274340" y="25887"/>
                      <a:pt x="274340" y="39146"/>
                    </a:cubicBezTo>
                    <a:lnTo>
                      <a:pt x="274340" y="174580"/>
                    </a:lnTo>
                    <a:close/>
                  </a:path>
                </a:pathLst>
              </a:custGeom>
              <a:solidFill>
                <a:srgbClr val="FFFFFF"/>
              </a:solidFill>
              <a:ln w="3106" cap="flat">
                <a:noFill/>
                <a:prstDash val="solid"/>
                <a:miter/>
              </a:ln>
            </p:spPr>
            <p:txBody>
              <a:bodyPr rtlCol="1" anchor="ctr"/>
              <a:lstStyle/>
              <a:p>
                <a:endParaRPr lang="fa-IR"/>
              </a:p>
            </p:txBody>
          </p:sp>
          <p:sp>
            <p:nvSpPr>
              <p:cNvPr id="14" name="Freeform: Shape 13">
                <a:extLst>
                  <a:ext uri="{FF2B5EF4-FFF2-40B4-BE49-F238E27FC236}">
                    <a16:creationId xmlns:a16="http://schemas.microsoft.com/office/drawing/2014/main" id="{8677B4FF-1A66-7B38-1E20-2705CA2B74CE}"/>
                  </a:ext>
                </a:extLst>
              </p:cNvPr>
              <p:cNvSpPr/>
              <p:nvPr/>
            </p:nvSpPr>
            <p:spPr>
              <a:xfrm>
                <a:off x="5224007" y="4003896"/>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dirty="0"/>
              </a:p>
            </p:txBody>
          </p:sp>
          <p:sp>
            <p:nvSpPr>
              <p:cNvPr id="15" name="Freeform: Shape 14">
                <a:extLst>
                  <a:ext uri="{FF2B5EF4-FFF2-40B4-BE49-F238E27FC236}">
                    <a16:creationId xmlns:a16="http://schemas.microsoft.com/office/drawing/2014/main" id="{89E26A1C-3F83-0B15-44CF-E66B29BC402C}"/>
                  </a:ext>
                </a:extLst>
              </p:cNvPr>
              <p:cNvSpPr/>
              <p:nvPr/>
            </p:nvSpPr>
            <p:spPr>
              <a:xfrm>
                <a:off x="5224007" y="4045568"/>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6732"/>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16" name="Freeform: Shape 15">
                <a:extLst>
                  <a:ext uri="{FF2B5EF4-FFF2-40B4-BE49-F238E27FC236}">
                    <a16:creationId xmlns:a16="http://schemas.microsoft.com/office/drawing/2014/main" id="{E13F7699-EE9B-E991-9B17-E1131063808D}"/>
                  </a:ext>
                </a:extLst>
              </p:cNvPr>
              <p:cNvSpPr/>
              <p:nvPr/>
            </p:nvSpPr>
            <p:spPr>
              <a:xfrm>
                <a:off x="5224007" y="4085661"/>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grpSp>
      </p:grpSp>
      <p:sp>
        <p:nvSpPr>
          <p:cNvPr id="18" name="TextBox 17">
            <a:extLst>
              <a:ext uri="{FF2B5EF4-FFF2-40B4-BE49-F238E27FC236}">
                <a16:creationId xmlns:a16="http://schemas.microsoft.com/office/drawing/2014/main" id="{D7D2B319-6D42-9E02-98B9-79829A1B6C22}"/>
              </a:ext>
            </a:extLst>
          </p:cNvPr>
          <p:cNvSpPr txBox="1"/>
          <p:nvPr/>
        </p:nvSpPr>
        <p:spPr>
          <a:xfrm>
            <a:off x="2846825" y="5888487"/>
            <a:ext cx="7240195" cy="461665"/>
          </a:xfrm>
          <a:prstGeom prst="rect">
            <a:avLst/>
          </a:prstGeom>
          <a:noFill/>
        </p:spPr>
        <p:txBody>
          <a:bodyPr wrap="square">
            <a:spAutoFit/>
          </a:bodyPr>
          <a:lstStyle/>
          <a:p>
            <a:pPr algn="r" rtl="1"/>
            <a:r>
              <a:rPr lang="fa-IR" sz="2400" b="1" dirty="0">
                <a:solidFill>
                  <a:schemeClr val="bg1"/>
                </a:solidFill>
                <a:latin typeface="Shabnam" panose="020B0603030804020204" pitchFamily="34" charset="-78"/>
                <a:cs typeface="Shabnam" panose="020B0603030804020204" pitchFamily="34" charset="-78"/>
              </a:rPr>
              <a:t>بیشینه و نوآوری </a:t>
            </a:r>
            <a:r>
              <a:rPr lang="fa-IR" sz="2400" b="1" dirty="0">
                <a:solidFill>
                  <a:srgbClr val="FFFFFF"/>
                </a:solidFill>
                <a:latin typeface="Shabnam" panose="020B0603030804020204" pitchFamily="34" charset="-78"/>
                <a:cs typeface="Shabnam" panose="020B0603030804020204" pitchFamily="34" charset="-78"/>
              </a:rPr>
              <a:t>: روش مقاله </a:t>
            </a:r>
          </a:p>
        </p:txBody>
      </p:sp>
      <p:grpSp>
        <p:nvGrpSpPr>
          <p:cNvPr id="19" name="Group 18">
            <a:extLst>
              <a:ext uri="{FF2B5EF4-FFF2-40B4-BE49-F238E27FC236}">
                <a16:creationId xmlns:a16="http://schemas.microsoft.com/office/drawing/2014/main" id="{CBC568FF-8ED6-A013-BB1B-7AE7A7E7CAC6}"/>
              </a:ext>
            </a:extLst>
          </p:cNvPr>
          <p:cNvGrpSpPr/>
          <p:nvPr/>
        </p:nvGrpSpPr>
        <p:grpSpPr>
          <a:xfrm>
            <a:off x="1958825" y="5812421"/>
            <a:ext cx="598925" cy="598926"/>
            <a:chOff x="5088575" y="3714034"/>
            <a:chExt cx="598925" cy="598926"/>
          </a:xfrm>
        </p:grpSpPr>
        <p:sp>
          <p:nvSpPr>
            <p:cNvPr id="20" name="Freeform: Shape 19">
              <a:hlinkClick r:id="rId7" action="ppaction://hlinksldjump"/>
              <a:extLst>
                <a:ext uri="{FF2B5EF4-FFF2-40B4-BE49-F238E27FC236}">
                  <a16:creationId xmlns:a16="http://schemas.microsoft.com/office/drawing/2014/main" id="{74CF744F-6CA2-EC27-92BD-E93591E4F2E1}"/>
                </a:ext>
              </a:extLst>
            </p:cNvPr>
            <p:cNvSpPr/>
            <p:nvPr/>
          </p:nvSpPr>
          <p:spPr>
            <a:xfrm rot="10800000">
              <a:off x="5088575"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21" name="Graphic 235">
              <a:hlinkClick r:id="rId7" action="ppaction://hlinksldjump"/>
              <a:extLst>
                <a:ext uri="{FF2B5EF4-FFF2-40B4-BE49-F238E27FC236}">
                  <a16:creationId xmlns:a16="http://schemas.microsoft.com/office/drawing/2014/main" id="{F93CC0FB-AEF3-78D2-BBB5-1E9BDEF4726E}"/>
                </a:ext>
              </a:extLst>
            </p:cNvPr>
            <p:cNvSpPr/>
            <p:nvPr/>
          </p:nvSpPr>
          <p:spPr>
            <a:xfrm rot="20481639">
              <a:off x="5206775" y="3832600"/>
              <a:ext cx="362524" cy="361795"/>
            </a:xfrm>
            <a:custGeom>
              <a:avLst/>
              <a:gdLst>
                <a:gd name="connsiteX0" fmla="*/ 199844 w 422175"/>
                <a:gd name="connsiteY0" fmla="*/ 421327 h 421326"/>
                <a:gd name="connsiteX1" fmla="*/ 220210 w 422175"/>
                <a:gd name="connsiteY1" fmla="*/ 421327 h 421326"/>
                <a:gd name="connsiteX2" fmla="*/ 422176 w 422175"/>
                <a:gd name="connsiteY2" fmla="*/ 210451 h 421326"/>
                <a:gd name="connsiteX3" fmla="*/ 219786 w 422175"/>
                <a:gd name="connsiteY3" fmla="*/ 0 h 421326"/>
                <a:gd name="connsiteX4" fmla="*/ 199844 w 422175"/>
                <a:gd name="connsiteY4" fmla="*/ 0 h 421326"/>
                <a:gd name="connsiteX5" fmla="*/ 199844 w 422175"/>
                <a:gd name="connsiteY5" fmla="*/ 0 h 421326"/>
                <a:gd name="connsiteX6" fmla="*/ 0 w 422175"/>
                <a:gd name="connsiteY6" fmla="*/ 210876 h 421326"/>
                <a:gd name="connsiteX7" fmla="*/ 199844 w 422175"/>
                <a:gd name="connsiteY7" fmla="*/ 421327 h 421326"/>
                <a:gd name="connsiteX8" fmla="*/ 72130 w 422175"/>
                <a:gd name="connsiteY8" fmla="*/ 347075 h 421326"/>
                <a:gd name="connsiteX9" fmla="*/ 115409 w 422175"/>
                <a:gd name="connsiteY9" fmla="*/ 322466 h 421326"/>
                <a:gd name="connsiteX10" fmla="*/ 175659 w 422175"/>
                <a:gd name="connsiteY10" fmla="*/ 402234 h 421326"/>
                <a:gd name="connsiteX11" fmla="*/ 72130 w 422175"/>
                <a:gd name="connsiteY11" fmla="*/ 347075 h 421326"/>
                <a:gd name="connsiteX12" fmla="*/ 202814 w 422175"/>
                <a:gd name="connsiteY12" fmla="*/ 403506 h 421326"/>
                <a:gd name="connsiteX13" fmla="*/ 130683 w 422175"/>
                <a:gd name="connsiteY13" fmla="*/ 316526 h 421326"/>
                <a:gd name="connsiteX14" fmla="*/ 202814 w 422175"/>
                <a:gd name="connsiteY14" fmla="*/ 302099 h 421326"/>
                <a:gd name="connsiteX15" fmla="*/ 202814 w 422175"/>
                <a:gd name="connsiteY15" fmla="*/ 403506 h 421326"/>
                <a:gd name="connsiteX16" fmla="*/ 202814 w 422175"/>
                <a:gd name="connsiteY16" fmla="*/ 285552 h 421326"/>
                <a:gd name="connsiteX17" fmla="*/ 123895 w 422175"/>
                <a:gd name="connsiteY17" fmla="*/ 301251 h 421326"/>
                <a:gd name="connsiteX18" fmla="*/ 106923 w 422175"/>
                <a:gd name="connsiteY18" fmla="*/ 225726 h 421326"/>
                <a:gd name="connsiteX19" fmla="*/ 202390 w 422175"/>
                <a:gd name="connsiteY19" fmla="*/ 225726 h 421326"/>
                <a:gd name="connsiteX20" fmla="*/ 202390 w 422175"/>
                <a:gd name="connsiteY20" fmla="*/ 285552 h 421326"/>
                <a:gd name="connsiteX21" fmla="*/ 202814 w 422175"/>
                <a:gd name="connsiteY21" fmla="*/ 209603 h 421326"/>
                <a:gd name="connsiteX22" fmla="*/ 106499 w 422175"/>
                <a:gd name="connsiteY22" fmla="*/ 209603 h 421326"/>
                <a:gd name="connsiteX23" fmla="*/ 119652 w 422175"/>
                <a:gd name="connsiteY23" fmla="*/ 131532 h 421326"/>
                <a:gd name="connsiteX24" fmla="*/ 202814 w 422175"/>
                <a:gd name="connsiteY24" fmla="*/ 148928 h 421326"/>
                <a:gd name="connsiteX25" fmla="*/ 202814 w 422175"/>
                <a:gd name="connsiteY25" fmla="*/ 209603 h 421326"/>
                <a:gd name="connsiteX26" fmla="*/ 243546 w 422175"/>
                <a:gd name="connsiteY26" fmla="*/ 402658 h 421326"/>
                <a:gd name="connsiteX27" fmla="*/ 305494 w 422175"/>
                <a:gd name="connsiteY27" fmla="*/ 319496 h 421326"/>
                <a:gd name="connsiteX28" fmla="*/ 351742 w 422175"/>
                <a:gd name="connsiteY28" fmla="*/ 344529 h 421326"/>
                <a:gd name="connsiteX29" fmla="*/ 243546 w 422175"/>
                <a:gd name="connsiteY29" fmla="*/ 402658 h 421326"/>
                <a:gd name="connsiteX30" fmla="*/ 362774 w 422175"/>
                <a:gd name="connsiteY30" fmla="*/ 332225 h 421326"/>
                <a:gd name="connsiteX31" fmla="*/ 311858 w 422175"/>
                <a:gd name="connsiteY31" fmla="*/ 304221 h 421326"/>
                <a:gd name="connsiteX32" fmla="*/ 328830 w 422175"/>
                <a:gd name="connsiteY32" fmla="*/ 225726 h 421326"/>
                <a:gd name="connsiteX33" fmla="*/ 404779 w 422175"/>
                <a:gd name="connsiteY33" fmla="*/ 225726 h 421326"/>
                <a:gd name="connsiteX34" fmla="*/ 362774 w 422175"/>
                <a:gd name="connsiteY34" fmla="*/ 332225 h 421326"/>
                <a:gd name="connsiteX35" fmla="*/ 369138 w 422175"/>
                <a:gd name="connsiteY35" fmla="*/ 97164 h 421326"/>
                <a:gd name="connsiteX36" fmla="*/ 405628 w 422175"/>
                <a:gd name="connsiteY36" fmla="*/ 209178 h 421326"/>
                <a:gd name="connsiteX37" fmla="*/ 329254 w 422175"/>
                <a:gd name="connsiteY37" fmla="*/ 209178 h 421326"/>
                <a:gd name="connsiteX38" fmla="*/ 316101 w 422175"/>
                <a:gd name="connsiteY38" fmla="*/ 128138 h 421326"/>
                <a:gd name="connsiteX39" fmla="*/ 369138 w 422175"/>
                <a:gd name="connsiteY39" fmla="*/ 97164 h 421326"/>
                <a:gd name="connsiteX40" fmla="*/ 358955 w 422175"/>
                <a:gd name="connsiteY40" fmla="*/ 84435 h 421326"/>
                <a:gd name="connsiteX41" fmla="*/ 310161 w 422175"/>
                <a:gd name="connsiteY41" fmla="*/ 112863 h 421326"/>
                <a:gd name="connsiteX42" fmla="*/ 243546 w 422175"/>
                <a:gd name="connsiteY42" fmla="*/ 18669 h 421326"/>
                <a:gd name="connsiteX43" fmla="*/ 358955 w 422175"/>
                <a:gd name="connsiteY43" fmla="*/ 84435 h 421326"/>
                <a:gd name="connsiteX44" fmla="*/ 218937 w 422175"/>
                <a:gd name="connsiteY44" fmla="*/ 19942 h 421326"/>
                <a:gd name="connsiteX45" fmla="*/ 294886 w 422175"/>
                <a:gd name="connsiteY45" fmla="*/ 119227 h 421326"/>
                <a:gd name="connsiteX46" fmla="*/ 218937 w 422175"/>
                <a:gd name="connsiteY46" fmla="*/ 133229 h 421326"/>
                <a:gd name="connsiteX47" fmla="*/ 218937 w 422175"/>
                <a:gd name="connsiteY47" fmla="*/ 19942 h 421326"/>
                <a:gd name="connsiteX48" fmla="*/ 218937 w 422175"/>
                <a:gd name="connsiteY48" fmla="*/ 149353 h 421326"/>
                <a:gd name="connsiteX49" fmla="*/ 300827 w 422175"/>
                <a:gd name="connsiteY49" fmla="*/ 134502 h 421326"/>
                <a:gd name="connsiteX50" fmla="*/ 313131 w 422175"/>
                <a:gd name="connsiteY50" fmla="*/ 209603 h 421326"/>
                <a:gd name="connsiteX51" fmla="*/ 219362 w 422175"/>
                <a:gd name="connsiteY51" fmla="*/ 209603 h 421326"/>
                <a:gd name="connsiteX52" fmla="*/ 219362 w 422175"/>
                <a:gd name="connsiteY52" fmla="*/ 149353 h 421326"/>
                <a:gd name="connsiteX53" fmla="*/ 218937 w 422175"/>
                <a:gd name="connsiteY53" fmla="*/ 225726 h 421326"/>
                <a:gd name="connsiteX54" fmla="*/ 312283 w 422175"/>
                <a:gd name="connsiteY54" fmla="*/ 225726 h 421326"/>
                <a:gd name="connsiteX55" fmla="*/ 296584 w 422175"/>
                <a:gd name="connsiteY55" fmla="*/ 298705 h 421326"/>
                <a:gd name="connsiteX56" fmla="*/ 218937 w 422175"/>
                <a:gd name="connsiteY56" fmla="*/ 285552 h 421326"/>
                <a:gd name="connsiteX57" fmla="*/ 218937 w 422175"/>
                <a:gd name="connsiteY57" fmla="*/ 225726 h 421326"/>
                <a:gd name="connsiteX58" fmla="*/ 218937 w 422175"/>
                <a:gd name="connsiteY58" fmla="*/ 301675 h 421326"/>
                <a:gd name="connsiteX59" fmla="*/ 290219 w 422175"/>
                <a:gd name="connsiteY59" fmla="*/ 313555 h 421326"/>
                <a:gd name="connsiteX60" fmla="*/ 218937 w 422175"/>
                <a:gd name="connsiteY60" fmla="*/ 401385 h 421326"/>
                <a:gd name="connsiteX61" fmla="*/ 218937 w 422175"/>
                <a:gd name="connsiteY61" fmla="*/ 301675 h 421326"/>
                <a:gd name="connsiteX62" fmla="*/ 202814 w 422175"/>
                <a:gd name="connsiteY62" fmla="*/ 18245 h 421326"/>
                <a:gd name="connsiteX63" fmla="*/ 202814 w 422175"/>
                <a:gd name="connsiteY63" fmla="*/ 132805 h 421326"/>
                <a:gd name="connsiteX64" fmla="*/ 125592 w 422175"/>
                <a:gd name="connsiteY64" fmla="*/ 116257 h 421326"/>
                <a:gd name="connsiteX65" fmla="*/ 202814 w 422175"/>
                <a:gd name="connsiteY65" fmla="*/ 18245 h 421326"/>
                <a:gd name="connsiteX66" fmla="*/ 175659 w 422175"/>
                <a:gd name="connsiteY66" fmla="*/ 19518 h 421326"/>
                <a:gd name="connsiteX67" fmla="*/ 110742 w 422175"/>
                <a:gd name="connsiteY67" fmla="*/ 109893 h 421326"/>
                <a:gd name="connsiteX68" fmla="*/ 65342 w 422175"/>
                <a:gd name="connsiteY68" fmla="*/ 81889 h 421326"/>
                <a:gd name="connsiteX69" fmla="*/ 175659 w 422175"/>
                <a:gd name="connsiteY69" fmla="*/ 19518 h 421326"/>
                <a:gd name="connsiteX70" fmla="*/ 55159 w 422175"/>
                <a:gd name="connsiteY70" fmla="*/ 94194 h 421326"/>
                <a:gd name="connsiteX71" fmla="*/ 104801 w 422175"/>
                <a:gd name="connsiteY71" fmla="*/ 124743 h 421326"/>
                <a:gd name="connsiteX72" fmla="*/ 90375 w 422175"/>
                <a:gd name="connsiteY72" fmla="*/ 209178 h 421326"/>
                <a:gd name="connsiteX73" fmla="*/ 16548 w 422175"/>
                <a:gd name="connsiteY73" fmla="*/ 209178 h 421326"/>
                <a:gd name="connsiteX74" fmla="*/ 55159 w 422175"/>
                <a:gd name="connsiteY74" fmla="*/ 94194 h 421326"/>
                <a:gd name="connsiteX75" fmla="*/ 16972 w 422175"/>
                <a:gd name="connsiteY75" fmla="*/ 225726 h 421326"/>
                <a:gd name="connsiteX76" fmla="*/ 90800 w 422175"/>
                <a:gd name="connsiteY76" fmla="*/ 225726 h 421326"/>
                <a:gd name="connsiteX77" fmla="*/ 109044 w 422175"/>
                <a:gd name="connsiteY77" fmla="*/ 307191 h 421326"/>
                <a:gd name="connsiteX78" fmla="*/ 61523 w 422175"/>
                <a:gd name="connsiteY78" fmla="*/ 334770 h 421326"/>
                <a:gd name="connsiteX79" fmla="*/ 16972 w 422175"/>
                <a:gd name="connsiteY79" fmla="*/ 225726 h 42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2175" h="421326">
                  <a:moveTo>
                    <a:pt x="199844" y="421327"/>
                  </a:moveTo>
                  <a:lnTo>
                    <a:pt x="220210" y="421327"/>
                  </a:lnTo>
                  <a:cubicBezTo>
                    <a:pt x="333497" y="416660"/>
                    <a:pt x="422176" y="324163"/>
                    <a:pt x="422176" y="210451"/>
                  </a:cubicBezTo>
                  <a:cubicBezTo>
                    <a:pt x="421751" y="97164"/>
                    <a:pt x="333073" y="4667"/>
                    <a:pt x="219786" y="0"/>
                  </a:cubicBezTo>
                  <a:lnTo>
                    <a:pt x="199844" y="0"/>
                  </a:lnTo>
                  <a:cubicBezTo>
                    <a:pt x="199844" y="0"/>
                    <a:pt x="199844" y="0"/>
                    <a:pt x="199844" y="0"/>
                  </a:cubicBezTo>
                  <a:cubicBezTo>
                    <a:pt x="87405" y="5940"/>
                    <a:pt x="0" y="98437"/>
                    <a:pt x="0" y="210876"/>
                  </a:cubicBezTo>
                  <a:cubicBezTo>
                    <a:pt x="0" y="323314"/>
                    <a:pt x="87829" y="415387"/>
                    <a:pt x="199844" y="421327"/>
                  </a:cubicBezTo>
                  <a:close/>
                  <a:moveTo>
                    <a:pt x="72130" y="347075"/>
                  </a:moveTo>
                  <a:cubicBezTo>
                    <a:pt x="85708" y="337316"/>
                    <a:pt x="100134" y="328830"/>
                    <a:pt x="115409" y="322466"/>
                  </a:cubicBezTo>
                  <a:cubicBezTo>
                    <a:pt x="129835" y="352591"/>
                    <a:pt x="150201" y="379746"/>
                    <a:pt x="175659" y="402234"/>
                  </a:cubicBezTo>
                  <a:cubicBezTo>
                    <a:pt x="136624" y="395020"/>
                    <a:pt x="100134" y="375503"/>
                    <a:pt x="72130" y="347075"/>
                  </a:cubicBezTo>
                  <a:close/>
                  <a:moveTo>
                    <a:pt x="202814" y="403506"/>
                  </a:moveTo>
                  <a:cubicBezTo>
                    <a:pt x="171840" y="380170"/>
                    <a:pt x="147231" y="350469"/>
                    <a:pt x="130683" y="316526"/>
                  </a:cubicBezTo>
                  <a:cubicBezTo>
                    <a:pt x="154020" y="308040"/>
                    <a:pt x="178205" y="303372"/>
                    <a:pt x="202814" y="302099"/>
                  </a:cubicBezTo>
                  <a:lnTo>
                    <a:pt x="202814" y="403506"/>
                  </a:lnTo>
                  <a:close/>
                  <a:moveTo>
                    <a:pt x="202814" y="285552"/>
                  </a:moveTo>
                  <a:cubicBezTo>
                    <a:pt x="175659" y="286825"/>
                    <a:pt x="149353" y="291916"/>
                    <a:pt x="123895" y="301251"/>
                  </a:cubicBezTo>
                  <a:cubicBezTo>
                    <a:pt x="114136" y="277490"/>
                    <a:pt x="108620" y="252032"/>
                    <a:pt x="106923" y="225726"/>
                  </a:cubicBezTo>
                  <a:lnTo>
                    <a:pt x="202390" y="225726"/>
                  </a:lnTo>
                  <a:lnTo>
                    <a:pt x="202390" y="285552"/>
                  </a:lnTo>
                  <a:close/>
                  <a:moveTo>
                    <a:pt x="202814" y="209603"/>
                  </a:moveTo>
                  <a:lnTo>
                    <a:pt x="106499" y="209603"/>
                  </a:lnTo>
                  <a:cubicBezTo>
                    <a:pt x="106499" y="182872"/>
                    <a:pt x="111166" y="156566"/>
                    <a:pt x="119652" y="131532"/>
                  </a:cubicBezTo>
                  <a:cubicBezTo>
                    <a:pt x="145958" y="142139"/>
                    <a:pt x="173962" y="148080"/>
                    <a:pt x="202814" y="148928"/>
                  </a:cubicBezTo>
                  <a:lnTo>
                    <a:pt x="202814" y="209603"/>
                  </a:lnTo>
                  <a:close/>
                  <a:moveTo>
                    <a:pt x="243546" y="402658"/>
                  </a:moveTo>
                  <a:cubicBezTo>
                    <a:pt x="270277" y="378897"/>
                    <a:pt x="291068" y="351318"/>
                    <a:pt x="305494" y="319496"/>
                  </a:cubicBezTo>
                  <a:cubicBezTo>
                    <a:pt x="322041" y="326284"/>
                    <a:pt x="337316" y="334770"/>
                    <a:pt x="351742" y="344529"/>
                  </a:cubicBezTo>
                  <a:cubicBezTo>
                    <a:pt x="322890" y="375079"/>
                    <a:pt x="285128" y="395445"/>
                    <a:pt x="243546" y="402658"/>
                  </a:cubicBezTo>
                  <a:close/>
                  <a:moveTo>
                    <a:pt x="362774" y="332225"/>
                  </a:moveTo>
                  <a:cubicBezTo>
                    <a:pt x="347075" y="321193"/>
                    <a:pt x="330103" y="311858"/>
                    <a:pt x="311858" y="304221"/>
                  </a:cubicBezTo>
                  <a:cubicBezTo>
                    <a:pt x="321617" y="279187"/>
                    <a:pt x="327133" y="252881"/>
                    <a:pt x="328830" y="225726"/>
                  </a:cubicBezTo>
                  <a:lnTo>
                    <a:pt x="404779" y="225726"/>
                  </a:lnTo>
                  <a:cubicBezTo>
                    <a:pt x="401809" y="264761"/>
                    <a:pt x="387383" y="301675"/>
                    <a:pt x="362774" y="332225"/>
                  </a:cubicBezTo>
                  <a:close/>
                  <a:moveTo>
                    <a:pt x="369138" y="97164"/>
                  </a:moveTo>
                  <a:cubicBezTo>
                    <a:pt x="392899" y="129835"/>
                    <a:pt x="405628" y="168870"/>
                    <a:pt x="405628" y="209178"/>
                  </a:cubicBezTo>
                  <a:lnTo>
                    <a:pt x="329254" y="209178"/>
                  </a:lnTo>
                  <a:cubicBezTo>
                    <a:pt x="329254" y="181599"/>
                    <a:pt x="324587" y="154020"/>
                    <a:pt x="316101" y="128138"/>
                  </a:cubicBezTo>
                  <a:cubicBezTo>
                    <a:pt x="334770" y="120076"/>
                    <a:pt x="352591" y="109893"/>
                    <a:pt x="369138" y="97164"/>
                  </a:cubicBezTo>
                  <a:close/>
                  <a:moveTo>
                    <a:pt x="358955" y="84435"/>
                  </a:moveTo>
                  <a:cubicBezTo>
                    <a:pt x="343681" y="95891"/>
                    <a:pt x="327557" y="105226"/>
                    <a:pt x="310161" y="112863"/>
                  </a:cubicBezTo>
                  <a:cubicBezTo>
                    <a:pt x="295735" y="77222"/>
                    <a:pt x="272823" y="44975"/>
                    <a:pt x="243546" y="18669"/>
                  </a:cubicBezTo>
                  <a:cubicBezTo>
                    <a:pt x="288522" y="26731"/>
                    <a:pt x="329254" y="49643"/>
                    <a:pt x="358955" y="84435"/>
                  </a:cubicBezTo>
                  <a:close/>
                  <a:moveTo>
                    <a:pt x="218937" y="19942"/>
                  </a:moveTo>
                  <a:cubicBezTo>
                    <a:pt x="252881" y="46248"/>
                    <a:pt x="279187" y="80192"/>
                    <a:pt x="294886" y="119227"/>
                  </a:cubicBezTo>
                  <a:cubicBezTo>
                    <a:pt x="270277" y="128138"/>
                    <a:pt x="244819" y="132805"/>
                    <a:pt x="218937" y="133229"/>
                  </a:cubicBezTo>
                  <a:lnTo>
                    <a:pt x="218937" y="19942"/>
                  </a:lnTo>
                  <a:close/>
                  <a:moveTo>
                    <a:pt x="218937" y="149353"/>
                  </a:moveTo>
                  <a:cubicBezTo>
                    <a:pt x="246941" y="148928"/>
                    <a:pt x="274096" y="143837"/>
                    <a:pt x="300827" y="134502"/>
                  </a:cubicBezTo>
                  <a:cubicBezTo>
                    <a:pt x="308888" y="158687"/>
                    <a:pt x="313131" y="184145"/>
                    <a:pt x="313131" y="209603"/>
                  </a:cubicBezTo>
                  <a:lnTo>
                    <a:pt x="219362" y="209603"/>
                  </a:lnTo>
                  <a:lnTo>
                    <a:pt x="219362" y="149353"/>
                  </a:lnTo>
                  <a:close/>
                  <a:moveTo>
                    <a:pt x="218937" y="225726"/>
                  </a:moveTo>
                  <a:lnTo>
                    <a:pt x="312283" y="225726"/>
                  </a:lnTo>
                  <a:cubicBezTo>
                    <a:pt x="310585" y="250760"/>
                    <a:pt x="305494" y="275369"/>
                    <a:pt x="296584" y="298705"/>
                  </a:cubicBezTo>
                  <a:cubicBezTo>
                    <a:pt x="271550" y="290219"/>
                    <a:pt x="245668" y="285976"/>
                    <a:pt x="218937" y="285552"/>
                  </a:cubicBezTo>
                  <a:lnTo>
                    <a:pt x="218937" y="225726"/>
                  </a:lnTo>
                  <a:close/>
                  <a:moveTo>
                    <a:pt x="218937" y="301675"/>
                  </a:moveTo>
                  <a:cubicBezTo>
                    <a:pt x="243122" y="302099"/>
                    <a:pt x="267307" y="306342"/>
                    <a:pt x="290219" y="313555"/>
                  </a:cubicBezTo>
                  <a:cubicBezTo>
                    <a:pt x="274096" y="347499"/>
                    <a:pt x="249487" y="378049"/>
                    <a:pt x="218937" y="401385"/>
                  </a:cubicBezTo>
                  <a:lnTo>
                    <a:pt x="218937" y="301675"/>
                  </a:lnTo>
                  <a:close/>
                  <a:moveTo>
                    <a:pt x="202814" y="18245"/>
                  </a:moveTo>
                  <a:lnTo>
                    <a:pt x="202814" y="132805"/>
                  </a:lnTo>
                  <a:cubicBezTo>
                    <a:pt x="176083" y="131532"/>
                    <a:pt x="150201" y="126016"/>
                    <a:pt x="125592" y="116257"/>
                  </a:cubicBezTo>
                  <a:cubicBezTo>
                    <a:pt x="142139" y="77646"/>
                    <a:pt x="168446" y="43703"/>
                    <a:pt x="202814" y="18245"/>
                  </a:cubicBezTo>
                  <a:close/>
                  <a:moveTo>
                    <a:pt x="175659" y="19518"/>
                  </a:moveTo>
                  <a:cubicBezTo>
                    <a:pt x="147655" y="44551"/>
                    <a:pt x="125168" y="75525"/>
                    <a:pt x="110742" y="109893"/>
                  </a:cubicBezTo>
                  <a:cubicBezTo>
                    <a:pt x="94618" y="102256"/>
                    <a:pt x="79344" y="92921"/>
                    <a:pt x="65342" y="81889"/>
                  </a:cubicBezTo>
                  <a:cubicBezTo>
                    <a:pt x="94194" y="49218"/>
                    <a:pt x="133229" y="27155"/>
                    <a:pt x="175659" y="19518"/>
                  </a:cubicBezTo>
                  <a:close/>
                  <a:moveTo>
                    <a:pt x="55159" y="94194"/>
                  </a:moveTo>
                  <a:cubicBezTo>
                    <a:pt x="70433" y="106499"/>
                    <a:pt x="87405" y="116682"/>
                    <a:pt x="104801" y="124743"/>
                  </a:cubicBezTo>
                  <a:cubicBezTo>
                    <a:pt x="95467" y="151898"/>
                    <a:pt x="90375" y="180326"/>
                    <a:pt x="90375" y="209178"/>
                  </a:cubicBezTo>
                  <a:lnTo>
                    <a:pt x="16548" y="209178"/>
                  </a:lnTo>
                  <a:cubicBezTo>
                    <a:pt x="16548" y="167597"/>
                    <a:pt x="30125" y="127713"/>
                    <a:pt x="55159" y="94194"/>
                  </a:cubicBezTo>
                  <a:close/>
                  <a:moveTo>
                    <a:pt x="16972" y="225726"/>
                  </a:moveTo>
                  <a:lnTo>
                    <a:pt x="90800" y="225726"/>
                  </a:lnTo>
                  <a:cubicBezTo>
                    <a:pt x="92497" y="254154"/>
                    <a:pt x="98437" y="281309"/>
                    <a:pt x="109044" y="307191"/>
                  </a:cubicBezTo>
                  <a:cubicBezTo>
                    <a:pt x="92072" y="314828"/>
                    <a:pt x="76373" y="323739"/>
                    <a:pt x="61523" y="334770"/>
                  </a:cubicBezTo>
                  <a:cubicBezTo>
                    <a:pt x="35217" y="303797"/>
                    <a:pt x="19942" y="266034"/>
                    <a:pt x="16972" y="225726"/>
                  </a:cubicBezTo>
                  <a:close/>
                </a:path>
              </a:pathLst>
            </a:custGeom>
            <a:solidFill>
              <a:srgbClr val="FFFFFF"/>
            </a:solidFill>
            <a:ln w="4233" cap="flat">
              <a:noFill/>
              <a:prstDash val="solid"/>
              <a:miter/>
            </a:ln>
          </p:spPr>
          <p:txBody>
            <a:bodyPr rtlCol="1" anchor="ctr"/>
            <a:lstStyle/>
            <a:p>
              <a:endParaRPr lang="fa-IR" dirty="0"/>
            </a:p>
          </p:txBody>
        </p:sp>
      </p:grpSp>
      <p:grpSp>
        <p:nvGrpSpPr>
          <p:cNvPr id="22" name="Group 21">
            <a:extLst>
              <a:ext uri="{FF2B5EF4-FFF2-40B4-BE49-F238E27FC236}">
                <a16:creationId xmlns:a16="http://schemas.microsoft.com/office/drawing/2014/main" id="{0F59FFF2-B501-3D25-4D22-428644F69C6F}"/>
              </a:ext>
            </a:extLst>
          </p:cNvPr>
          <p:cNvGrpSpPr/>
          <p:nvPr/>
        </p:nvGrpSpPr>
        <p:grpSpPr>
          <a:xfrm>
            <a:off x="1243943" y="5812421"/>
            <a:ext cx="598925" cy="598926"/>
            <a:chOff x="6415920" y="3429000"/>
            <a:chExt cx="598925" cy="598926"/>
          </a:xfrm>
        </p:grpSpPr>
        <p:sp>
          <p:nvSpPr>
            <p:cNvPr id="23" name="Freeform: Shape 22">
              <a:hlinkClick r:id="rId8" action="ppaction://hlinksldjump"/>
              <a:extLst>
                <a:ext uri="{FF2B5EF4-FFF2-40B4-BE49-F238E27FC236}">
                  <a16:creationId xmlns:a16="http://schemas.microsoft.com/office/drawing/2014/main" id="{47D5E7A0-0D10-B852-BD67-E0CD3153AF79}"/>
                </a:ext>
              </a:extLst>
            </p:cNvPr>
            <p:cNvSpPr/>
            <p:nvPr userDrawn="1"/>
          </p:nvSpPr>
          <p:spPr>
            <a:xfrm rot="10800000">
              <a:off x="6415920" y="3429000"/>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24" name="Graphic 160">
              <a:extLst>
                <a:ext uri="{FF2B5EF4-FFF2-40B4-BE49-F238E27FC236}">
                  <a16:creationId xmlns:a16="http://schemas.microsoft.com/office/drawing/2014/main" id="{AD7BBE3F-86D4-31FE-3641-A3C6760D6F69}"/>
                </a:ext>
              </a:extLst>
            </p:cNvPr>
            <p:cNvGrpSpPr/>
            <p:nvPr/>
          </p:nvGrpSpPr>
          <p:grpSpPr>
            <a:xfrm>
              <a:off x="6531388" y="3517408"/>
              <a:ext cx="367989" cy="422111"/>
              <a:chOff x="6520446" y="3517556"/>
              <a:chExt cx="367989" cy="422111"/>
            </a:xfrm>
            <a:solidFill>
              <a:schemeClr val="bg1"/>
            </a:solidFill>
          </p:grpSpPr>
          <p:sp>
            <p:nvSpPr>
              <p:cNvPr id="25" name="Freeform: Shape 24">
                <a:extLst>
                  <a:ext uri="{FF2B5EF4-FFF2-40B4-BE49-F238E27FC236}">
                    <a16:creationId xmlns:a16="http://schemas.microsoft.com/office/drawing/2014/main" id="{DB990747-8631-4A8B-9B40-FDA6C17F8513}"/>
                  </a:ext>
                </a:extLst>
              </p:cNvPr>
              <p:cNvSpPr/>
              <p:nvPr/>
            </p:nvSpPr>
            <p:spPr>
              <a:xfrm>
                <a:off x="6688788" y="3870454"/>
                <a:ext cx="86557" cy="28141"/>
              </a:xfrm>
              <a:custGeom>
                <a:avLst/>
                <a:gdLst>
                  <a:gd name="connsiteX0" fmla="*/ 86515 w 86557"/>
                  <a:gd name="connsiteY0" fmla="*/ 10944 h 28141"/>
                  <a:gd name="connsiteX1" fmla="*/ 82227 w 86557"/>
                  <a:gd name="connsiteY1" fmla="*/ 16482 h 28141"/>
                  <a:gd name="connsiteX2" fmla="*/ 6831 w 86557"/>
                  <a:gd name="connsiteY2" fmla="*/ 28096 h 28141"/>
                  <a:gd name="connsiteX3" fmla="*/ 1114 w 86557"/>
                  <a:gd name="connsiteY3" fmla="*/ 23986 h 28141"/>
                  <a:gd name="connsiteX4" fmla="*/ 42 w 86557"/>
                  <a:gd name="connsiteY4" fmla="*/ 17018 h 28141"/>
                  <a:gd name="connsiteX5" fmla="*/ 4330 w 86557"/>
                  <a:gd name="connsiteY5" fmla="*/ 11480 h 28141"/>
                  <a:gd name="connsiteX6" fmla="*/ 79726 w 86557"/>
                  <a:gd name="connsiteY6" fmla="*/ 45 h 28141"/>
                  <a:gd name="connsiteX7" fmla="*/ 85443 w 86557"/>
                  <a:gd name="connsiteY7" fmla="*/ 4155 h 28141"/>
                  <a:gd name="connsiteX8" fmla="*/ 86515 w 86557"/>
                  <a:gd name="connsiteY8" fmla="*/ 10944 h 2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57" h="28141">
                    <a:moveTo>
                      <a:pt x="86515" y="10944"/>
                    </a:moveTo>
                    <a:cubicBezTo>
                      <a:pt x="86873" y="13624"/>
                      <a:pt x="84907" y="16125"/>
                      <a:pt x="82227" y="16482"/>
                    </a:cubicBezTo>
                    <a:lnTo>
                      <a:pt x="6831" y="28096"/>
                    </a:lnTo>
                    <a:cubicBezTo>
                      <a:pt x="3973" y="28453"/>
                      <a:pt x="1471" y="26666"/>
                      <a:pt x="1114" y="23986"/>
                    </a:cubicBezTo>
                    <a:lnTo>
                      <a:pt x="42" y="17018"/>
                    </a:lnTo>
                    <a:cubicBezTo>
                      <a:pt x="-315" y="14339"/>
                      <a:pt x="1650" y="11837"/>
                      <a:pt x="4330" y="11480"/>
                    </a:cubicBezTo>
                    <a:lnTo>
                      <a:pt x="79726" y="45"/>
                    </a:lnTo>
                    <a:cubicBezTo>
                      <a:pt x="82585" y="-312"/>
                      <a:pt x="85086" y="1475"/>
                      <a:pt x="85443" y="4155"/>
                    </a:cubicBezTo>
                    <a:lnTo>
                      <a:pt x="86515" y="10944"/>
                    </a:lnTo>
                    <a:close/>
                  </a:path>
                </a:pathLst>
              </a:custGeom>
              <a:solidFill>
                <a:schemeClr val="bg1"/>
              </a:solidFill>
              <a:ln w="1757" cap="flat">
                <a:solidFill>
                  <a:srgbClr val="FFFFFF"/>
                </a:solidFill>
                <a:prstDash val="solid"/>
                <a:miter/>
              </a:ln>
            </p:spPr>
            <p:txBody>
              <a:bodyPr rtlCol="1" anchor="ctr"/>
              <a:lstStyle/>
              <a:p>
                <a:endParaRPr lang="fa-IR"/>
              </a:p>
            </p:txBody>
          </p:sp>
          <p:sp>
            <p:nvSpPr>
              <p:cNvPr id="26" name="Freeform: Shape 25">
                <a:extLst>
                  <a:ext uri="{FF2B5EF4-FFF2-40B4-BE49-F238E27FC236}">
                    <a16:creationId xmlns:a16="http://schemas.microsoft.com/office/drawing/2014/main" id="{E3D8129D-5E04-4740-62DF-067F84528CB6}"/>
                  </a:ext>
                </a:extLst>
              </p:cNvPr>
              <p:cNvSpPr/>
              <p:nvPr/>
            </p:nvSpPr>
            <p:spPr>
              <a:xfrm>
                <a:off x="6700567" y="3895114"/>
                <a:ext cx="70145" cy="25990"/>
              </a:xfrm>
              <a:custGeom>
                <a:avLst/>
                <a:gdLst>
                  <a:gd name="connsiteX0" fmla="*/ 70091 w 70145"/>
                  <a:gd name="connsiteY0" fmla="*/ 11298 h 25990"/>
                  <a:gd name="connsiteX1" fmla="*/ 66696 w 70145"/>
                  <a:gd name="connsiteY1" fmla="*/ 16658 h 25990"/>
                  <a:gd name="connsiteX2" fmla="*/ 5950 w 70145"/>
                  <a:gd name="connsiteY2" fmla="*/ 25948 h 25990"/>
                  <a:gd name="connsiteX3" fmla="*/ 1127 w 70145"/>
                  <a:gd name="connsiteY3" fmla="*/ 21660 h 25990"/>
                  <a:gd name="connsiteX4" fmla="*/ 55 w 70145"/>
                  <a:gd name="connsiteY4" fmla="*/ 14692 h 25990"/>
                  <a:gd name="connsiteX5" fmla="*/ 3449 w 70145"/>
                  <a:gd name="connsiteY5" fmla="*/ 9333 h 25990"/>
                  <a:gd name="connsiteX6" fmla="*/ 64195 w 70145"/>
                  <a:gd name="connsiteY6" fmla="*/ 42 h 25990"/>
                  <a:gd name="connsiteX7" fmla="*/ 69019 w 70145"/>
                  <a:gd name="connsiteY7" fmla="*/ 4330 h 25990"/>
                  <a:gd name="connsiteX8" fmla="*/ 70091 w 70145"/>
                  <a:gd name="connsiteY8" fmla="*/ 11298 h 2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5" h="25990">
                    <a:moveTo>
                      <a:pt x="70091" y="11298"/>
                    </a:moveTo>
                    <a:cubicBezTo>
                      <a:pt x="70448" y="13978"/>
                      <a:pt x="69019" y="16479"/>
                      <a:pt x="66696" y="16658"/>
                    </a:cubicBezTo>
                    <a:lnTo>
                      <a:pt x="5950" y="25948"/>
                    </a:lnTo>
                    <a:cubicBezTo>
                      <a:pt x="3628" y="26306"/>
                      <a:pt x="1484" y="24340"/>
                      <a:pt x="1127" y="21660"/>
                    </a:cubicBezTo>
                    <a:lnTo>
                      <a:pt x="55" y="14692"/>
                    </a:lnTo>
                    <a:cubicBezTo>
                      <a:pt x="-303" y="12012"/>
                      <a:pt x="1127" y="9511"/>
                      <a:pt x="3449" y="9333"/>
                    </a:cubicBezTo>
                    <a:lnTo>
                      <a:pt x="64195" y="42"/>
                    </a:lnTo>
                    <a:cubicBezTo>
                      <a:pt x="66517" y="-315"/>
                      <a:pt x="68661" y="1650"/>
                      <a:pt x="69019" y="4330"/>
                    </a:cubicBezTo>
                    <a:lnTo>
                      <a:pt x="70091" y="11298"/>
                    </a:lnTo>
                    <a:close/>
                  </a:path>
                </a:pathLst>
              </a:custGeom>
              <a:solidFill>
                <a:schemeClr val="bg1"/>
              </a:solidFill>
              <a:ln w="1757" cap="flat">
                <a:solidFill>
                  <a:srgbClr val="FFFFFF"/>
                </a:solidFill>
                <a:prstDash val="solid"/>
                <a:miter/>
              </a:ln>
            </p:spPr>
            <p:txBody>
              <a:bodyPr rtlCol="1" anchor="ctr"/>
              <a:lstStyle/>
              <a:p>
                <a:endParaRPr lang="fa-IR"/>
              </a:p>
            </p:txBody>
          </p:sp>
          <p:sp>
            <p:nvSpPr>
              <p:cNvPr id="27" name="Freeform: Shape 26">
                <a:extLst>
                  <a:ext uri="{FF2B5EF4-FFF2-40B4-BE49-F238E27FC236}">
                    <a16:creationId xmlns:a16="http://schemas.microsoft.com/office/drawing/2014/main" id="{0325D815-20BF-64B7-76F1-673F34BC5C3F}"/>
                  </a:ext>
                </a:extLst>
              </p:cNvPr>
              <p:cNvSpPr/>
              <p:nvPr/>
            </p:nvSpPr>
            <p:spPr>
              <a:xfrm>
                <a:off x="6721704" y="3920883"/>
                <a:ext cx="32541" cy="18784"/>
              </a:xfrm>
              <a:custGeom>
                <a:avLst/>
                <a:gdLst>
                  <a:gd name="connsiteX0" fmla="*/ 32338 w 32541"/>
                  <a:gd name="connsiteY0" fmla="*/ 0 h 18784"/>
                  <a:gd name="connsiteX1" fmla="*/ 18581 w 32541"/>
                  <a:gd name="connsiteY1" fmla="*/ 18581 h 18784"/>
                  <a:gd name="connsiteX2" fmla="*/ 0 w 32541"/>
                  <a:gd name="connsiteY2" fmla="*/ 4824 h 18784"/>
                </a:gdLst>
                <a:ahLst/>
                <a:cxnLst>
                  <a:cxn ang="0">
                    <a:pos x="connsiteX0" y="connsiteY0"/>
                  </a:cxn>
                  <a:cxn ang="0">
                    <a:pos x="connsiteX1" y="connsiteY1"/>
                  </a:cxn>
                  <a:cxn ang="0">
                    <a:pos x="connsiteX2" y="connsiteY2"/>
                  </a:cxn>
                </a:cxnLst>
                <a:rect l="l" t="t" r="r" b="b"/>
                <a:pathLst>
                  <a:path w="32541" h="18784">
                    <a:moveTo>
                      <a:pt x="32338" y="0"/>
                    </a:moveTo>
                    <a:cubicBezTo>
                      <a:pt x="33767" y="8933"/>
                      <a:pt x="27514" y="17330"/>
                      <a:pt x="18581" y="18581"/>
                    </a:cubicBezTo>
                    <a:cubicBezTo>
                      <a:pt x="9648" y="20010"/>
                      <a:pt x="1251" y="13757"/>
                      <a:pt x="0" y="4824"/>
                    </a:cubicBezTo>
                  </a:path>
                </a:pathLst>
              </a:custGeom>
              <a:solidFill>
                <a:schemeClr val="bg1"/>
              </a:solidFill>
              <a:ln w="1757" cap="flat">
                <a:solidFill>
                  <a:srgbClr val="FFFFFF"/>
                </a:solidFill>
                <a:prstDash val="solid"/>
                <a:miter/>
              </a:ln>
            </p:spPr>
            <p:txBody>
              <a:bodyPr rtlCol="1" anchor="ctr"/>
              <a:lstStyle/>
              <a:p>
                <a:endParaRPr lang="fa-IR"/>
              </a:p>
            </p:txBody>
          </p:sp>
          <p:sp>
            <p:nvSpPr>
              <p:cNvPr id="28" name="Freeform: Shape 27">
                <a:hlinkClick r:id="rId8" action="ppaction://hlinksldjump"/>
                <a:extLst>
                  <a:ext uri="{FF2B5EF4-FFF2-40B4-BE49-F238E27FC236}">
                    <a16:creationId xmlns:a16="http://schemas.microsoft.com/office/drawing/2014/main" id="{6354F381-04E4-32A1-B707-8D052F20D764}"/>
                  </a:ext>
                </a:extLst>
              </p:cNvPr>
              <p:cNvSpPr/>
              <p:nvPr/>
            </p:nvSpPr>
            <p:spPr>
              <a:xfrm>
                <a:off x="6597788" y="3602379"/>
                <a:ext cx="216772" cy="268223"/>
              </a:xfrm>
              <a:custGeom>
                <a:avLst/>
                <a:gdLst>
                  <a:gd name="connsiteX0" fmla="*/ 178051 w 216772"/>
                  <a:gd name="connsiteY0" fmla="*/ 254006 h 268223"/>
                  <a:gd name="connsiteX1" fmla="*/ 85682 w 216772"/>
                  <a:gd name="connsiteY1" fmla="*/ 268121 h 268223"/>
                  <a:gd name="connsiteX2" fmla="*/ 73176 w 216772"/>
                  <a:gd name="connsiteY2" fmla="*/ 256686 h 268223"/>
                  <a:gd name="connsiteX3" fmla="*/ 74248 w 216772"/>
                  <a:gd name="connsiteY3" fmla="*/ 248110 h 268223"/>
                  <a:gd name="connsiteX4" fmla="*/ 38157 w 216772"/>
                  <a:gd name="connsiteY4" fmla="*/ 195940 h 268223"/>
                  <a:gd name="connsiteX5" fmla="*/ 25651 w 216772"/>
                  <a:gd name="connsiteY5" fmla="*/ 182541 h 268223"/>
                  <a:gd name="connsiteX6" fmla="*/ 1353 w 216772"/>
                  <a:gd name="connsiteY6" fmla="*/ 127691 h 268223"/>
                  <a:gd name="connsiteX7" fmla="*/ 3139 w 216772"/>
                  <a:gd name="connsiteY7" fmla="*/ 83561 h 268223"/>
                  <a:gd name="connsiteX8" fmla="*/ 20648 w 216772"/>
                  <a:gd name="connsiteY8" fmla="*/ 44969 h 268223"/>
                  <a:gd name="connsiteX9" fmla="*/ 51021 w 216772"/>
                  <a:gd name="connsiteY9" fmla="*/ 16204 h 268223"/>
                  <a:gd name="connsiteX10" fmla="*/ 91399 w 216772"/>
                  <a:gd name="connsiteY10" fmla="*/ 1197 h 268223"/>
                  <a:gd name="connsiteX11" fmla="*/ 134457 w 216772"/>
                  <a:gd name="connsiteY11" fmla="*/ 3519 h 268223"/>
                  <a:gd name="connsiteX12" fmla="*/ 172155 w 216772"/>
                  <a:gd name="connsiteY12" fmla="*/ 21922 h 268223"/>
                  <a:gd name="connsiteX13" fmla="*/ 200384 w 216772"/>
                  <a:gd name="connsiteY13" fmla="*/ 53545 h 268223"/>
                  <a:gd name="connsiteX14" fmla="*/ 215392 w 216772"/>
                  <a:gd name="connsiteY14" fmla="*/ 95174 h 268223"/>
                  <a:gd name="connsiteX15" fmla="*/ 216285 w 216772"/>
                  <a:gd name="connsiteY15" fmla="*/ 123403 h 268223"/>
                  <a:gd name="connsiteX16" fmla="*/ 212354 w 216772"/>
                  <a:gd name="connsiteY16" fmla="*/ 143949 h 268223"/>
                  <a:gd name="connsiteX17" fmla="*/ 212712 w 216772"/>
                  <a:gd name="connsiteY17" fmla="*/ 144128 h 268223"/>
                  <a:gd name="connsiteX18" fmla="*/ 210389 w 216772"/>
                  <a:gd name="connsiteY18" fmla="*/ 150202 h 268223"/>
                  <a:gd name="connsiteX19" fmla="*/ 208603 w 216772"/>
                  <a:gd name="connsiteY19" fmla="*/ 154669 h 268223"/>
                  <a:gd name="connsiteX20" fmla="*/ 200563 w 216772"/>
                  <a:gd name="connsiteY20" fmla="*/ 171106 h 268223"/>
                  <a:gd name="connsiteX21" fmla="*/ 181446 w 216772"/>
                  <a:gd name="connsiteY21" fmla="*/ 230244 h 268223"/>
                  <a:gd name="connsiteX22" fmla="*/ 185734 w 216772"/>
                  <a:gd name="connsiteY22" fmla="*/ 239534 h 268223"/>
                  <a:gd name="connsiteX23" fmla="*/ 178051 w 216772"/>
                  <a:gd name="connsiteY23" fmla="*/ 254006 h 268223"/>
                  <a:gd name="connsiteX24" fmla="*/ 84967 w 216772"/>
                  <a:gd name="connsiteY24" fmla="*/ 256686 h 268223"/>
                  <a:gd name="connsiteX25" fmla="*/ 174478 w 216772"/>
                  <a:gd name="connsiteY25" fmla="*/ 243108 h 268223"/>
                  <a:gd name="connsiteX26" fmla="*/ 174299 w 216772"/>
                  <a:gd name="connsiteY26" fmla="*/ 241321 h 268223"/>
                  <a:gd name="connsiteX27" fmla="*/ 173763 w 216772"/>
                  <a:gd name="connsiteY27" fmla="*/ 239177 h 268223"/>
                  <a:gd name="connsiteX28" fmla="*/ 170369 w 216772"/>
                  <a:gd name="connsiteY28" fmla="*/ 238641 h 268223"/>
                  <a:gd name="connsiteX29" fmla="*/ 170011 w 216772"/>
                  <a:gd name="connsiteY29" fmla="*/ 234175 h 268223"/>
                  <a:gd name="connsiteX30" fmla="*/ 190200 w 216772"/>
                  <a:gd name="connsiteY30" fmla="*/ 165746 h 268223"/>
                  <a:gd name="connsiteX31" fmla="*/ 197525 w 216772"/>
                  <a:gd name="connsiteY31" fmla="*/ 150738 h 268223"/>
                  <a:gd name="connsiteX32" fmla="*/ 197525 w 216772"/>
                  <a:gd name="connsiteY32" fmla="*/ 150560 h 268223"/>
                  <a:gd name="connsiteX33" fmla="*/ 199133 w 216772"/>
                  <a:gd name="connsiteY33" fmla="*/ 146272 h 268223"/>
                  <a:gd name="connsiteX34" fmla="*/ 199133 w 216772"/>
                  <a:gd name="connsiteY34" fmla="*/ 146272 h 268223"/>
                  <a:gd name="connsiteX35" fmla="*/ 203600 w 216772"/>
                  <a:gd name="connsiteY35" fmla="*/ 96961 h 268223"/>
                  <a:gd name="connsiteX36" fmla="*/ 190200 w 216772"/>
                  <a:gd name="connsiteY36" fmla="*/ 59620 h 268223"/>
                  <a:gd name="connsiteX37" fmla="*/ 164830 w 216772"/>
                  <a:gd name="connsiteY37" fmla="*/ 31391 h 268223"/>
                  <a:gd name="connsiteX38" fmla="*/ 131241 w 216772"/>
                  <a:gd name="connsiteY38" fmla="*/ 14954 h 268223"/>
                  <a:gd name="connsiteX39" fmla="*/ 92829 w 216772"/>
                  <a:gd name="connsiteY39" fmla="*/ 12810 h 268223"/>
                  <a:gd name="connsiteX40" fmla="*/ 56738 w 216772"/>
                  <a:gd name="connsiteY40" fmla="*/ 26210 h 268223"/>
                  <a:gd name="connsiteX41" fmla="*/ 29582 w 216772"/>
                  <a:gd name="connsiteY41" fmla="*/ 51937 h 268223"/>
                  <a:gd name="connsiteX42" fmla="*/ 13859 w 216772"/>
                  <a:gd name="connsiteY42" fmla="*/ 86598 h 268223"/>
                  <a:gd name="connsiteX43" fmla="*/ 12251 w 216772"/>
                  <a:gd name="connsiteY43" fmla="*/ 126262 h 268223"/>
                  <a:gd name="connsiteX44" fmla="*/ 34048 w 216772"/>
                  <a:gd name="connsiteY44" fmla="*/ 175573 h 268223"/>
                  <a:gd name="connsiteX45" fmla="*/ 34227 w 216772"/>
                  <a:gd name="connsiteY45" fmla="*/ 175751 h 268223"/>
                  <a:gd name="connsiteX46" fmla="*/ 45840 w 216772"/>
                  <a:gd name="connsiteY46" fmla="*/ 188079 h 268223"/>
                  <a:gd name="connsiteX47" fmla="*/ 85682 w 216772"/>
                  <a:gd name="connsiteY47" fmla="*/ 248110 h 268223"/>
                  <a:gd name="connsiteX48" fmla="*/ 86218 w 216772"/>
                  <a:gd name="connsiteY48" fmla="*/ 250969 h 268223"/>
                  <a:gd name="connsiteX49" fmla="*/ 84431 w 216772"/>
                  <a:gd name="connsiteY49" fmla="*/ 253113 h 268223"/>
                  <a:gd name="connsiteX50" fmla="*/ 84253 w 216772"/>
                  <a:gd name="connsiteY50" fmla="*/ 255436 h 268223"/>
                  <a:gd name="connsiteX51" fmla="*/ 84967 w 216772"/>
                  <a:gd name="connsiteY51" fmla="*/ 256686 h 2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6772" h="268223">
                    <a:moveTo>
                      <a:pt x="178051" y="254006"/>
                    </a:moveTo>
                    <a:lnTo>
                      <a:pt x="85682" y="268121"/>
                    </a:lnTo>
                    <a:cubicBezTo>
                      <a:pt x="79786" y="269014"/>
                      <a:pt x="74248" y="264011"/>
                      <a:pt x="73176" y="256686"/>
                    </a:cubicBezTo>
                    <a:cubicBezTo>
                      <a:pt x="72640" y="253649"/>
                      <a:pt x="73176" y="250612"/>
                      <a:pt x="74248" y="248110"/>
                    </a:cubicBezTo>
                    <a:cubicBezTo>
                      <a:pt x="68530" y="225956"/>
                      <a:pt x="51021" y="208626"/>
                      <a:pt x="38157" y="195940"/>
                    </a:cubicBezTo>
                    <a:cubicBezTo>
                      <a:pt x="32976" y="190938"/>
                      <a:pt x="28688" y="186471"/>
                      <a:pt x="25651" y="182541"/>
                    </a:cubicBezTo>
                    <a:cubicBezTo>
                      <a:pt x="12787" y="166818"/>
                      <a:pt x="4569" y="147880"/>
                      <a:pt x="1353" y="127691"/>
                    </a:cubicBezTo>
                    <a:cubicBezTo>
                      <a:pt x="-970" y="112862"/>
                      <a:pt x="-255" y="98033"/>
                      <a:pt x="3139" y="83561"/>
                    </a:cubicBezTo>
                    <a:cubicBezTo>
                      <a:pt x="6534" y="69625"/>
                      <a:pt x="12430" y="56583"/>
                      <a:pt x="20648" y="44969"/>
                    </a:cubicBezTo>
                    <a:cubicBezTo>
                      <a:pt x="28867" y="33356"/>
                      <a:pt x="39229" y="23708"/>
                      <a:pt x="51021" y="16204"/>
                    </a:cubicBezTo>
                    <a:cubicBezTo>
                      <a:pt x="63349" y="8343"/>
                      <a:pt x="76927" y="3341"/>
                      <a:pt x="91399" y="1197"/>
                    </a:cubicBezTo>
                    <a:cubicBezTo>
                      <a:pt x="105871" y="-947"/>
                      <a:pt x="120343" y="-233"/>
                      <a:pt x="134457" y="3519"/>
                    </a:cubicBezTo>
                    <a:cubicBezTo>
                      <a:pt x="148036" y="7093"/>
                      <a:pt x="160721" y="13346"/>
                      <a:pt x="172155" y="21922"/>
                    </a:cubicBezTo>
                    <a:cubicBezTo>
                      <a:pt x="183590" y="30498"/>
                      <a:pt x="193059" y="41217"/>
                      <a:pt x="200384" y="53545"/>
                    </a:cubicBezTo>
                    <a:cubicBezTo>
                      <a:pt x="208067" y="66230"/>
                      <a:pt x="213069" y="80345"/>
                      <a:pt x="215392" y="95174"/>
                    </a:cubicBezTo>
                    <a:cubicBezTo>
                      <a:pt x="216821" y="104465"/>
                      <a:pt x="217178" y="114112"/>
                      <a:pt x="216285" y="123403"/>
                    </a:cubicBezTo>
                    <a:cubicBezTo>
                      <a:pt x="215570" y="130371"/>
                      <a:pt x="214320" y="137160"/>
                      <a:pt x="212354" y="143949"/>
                    </a:cubicBezTo>
                    <a:lnTo>
                      <a:pt x="212712" y="144128"/>
                    </a:lnTo>
                    <a:lnTo>
                      <a:pt x="210389" y="150202"/>
                    </a:lnTo>
                    <a:cubicBezTo>
                      <a:pt x="209853" y="151810"/>
                      <a:pt x="209317" y="153240"/>
                      <a:pt x="208603" y="154669"/>
                    </a:cubicBezTo>
                    <a:cubicBezTo>
                      <a:pt x="206816" y="159314"/>
                      <a:pt x="203957" y="164853"/>
                      <a:pt x="200563" y="171106"/>
                    </a:cubicBezTo>
                    <a:cubicBezTo>
                      <a:pt x="192166" y="186650"/>
                      <a:pt x="180910" y="207732"/>
                      <a:pt x="181446" y="230244"/>
                    </a:cubicBezTo>
                    <a:cubicBezTo>
                      <a:pt x="183232" y="231852"/>
                      <a:pt x="185019" y="234711"/>
                      <a:pt x="185734" y="239534"/>
                    </a:cubicBezTo>
                    <a:cubicBezTo>
                      <a:pt x="187163" y="248468"/>
                      <a:pt x="182875" y="253292"/>
                      <a:pt x="178051" y="254006"/>
                    </a:cubicBezTo>
                    <a:close/>
                    <a:moveTo>
                      <a:pt x="84967" y="256686"/>
                    </a:moveTo>
                    <a:lnTo>
                      <a:pt x="174478" y="243108"/>
                    </a:lnTo>
                    <a:cubicBezTo>
                      <a:pt x="174478" y="242572"/>
                      <a:pt x="174478" y="242036"/>
                      <a:pt x="174299" y="241321"/>
                    </a:cubicBezTo>
                    <a:cubicBezTo>
                      <a:pt x="174120" y="240249"/>
                      <a:pt x="173942" y="239534"/>
                      <a:pt x="173763" y="239177"/>
                    </a:cubicBezTo>
                    <a:lnTo>
                      <a:pt x="170369" y="238641"/>
                    </a:lnTo>
                    <a:lnTo>
                      <a:pt x="170011" y="234175"/>
                    </a:lnTo>
                    <a:cubicBezTo>
                      <a:pt x="168046" y="207196"/>
                      <a:pt x="180910" y="183255"/>
                      <a:pt x="190200" y="165746"/>
                    </a:cubicBezTo>
                    <a:cubicBezTo>
                      <a:pt x="193416" y="159850"/>
                      <a:pt x="196096" y="154669"/>
                      <a:pt x="197525" y="150738"/>
                    </a:cubicBezTo>
                    <a:lnTo>
                      <a:pt x="197525" y="150560"/>
                    </a:lnTo>
                    <a:cubicBezTo>
                      <a:pt x="198061" y="149130"/>
                      <a:pt x="198597" y="147701"/>
                      <a:pt x="199133" y="146272"/>
                    </a:cubicBezTo>
                    <a:lnTo>
                      <a:pt x="199133" y="146272"/>
                    </a:lnTo>
                    <a:cubicBezTo>
                      <a:pt x="204672" y="130549"/>
                      <a:pt x="206101" y="113576"/>
                      <a:pt x="203600" y="96961"/>
                    </a:cubicBezTo>
                    <a:cubicBezTo>
                      <a:pt x="201635" y="83561"/>
                      <a:pt x="196989" y="71054"/>
                      <a:pt x="190200" y="59620"/>
                    </a:cubicBezTo>
                    <a:cubicBezTo>
                      <a:pt x="183590" y="48543"/>
                      <a:pt x="175014" y="39073"/>
                      <a:pt x="164830" y="31391"/>
                    </a:cubicBezTo>
                    <a:cubicBezTo>
                      <a:pt x="154646" y="23708"/>
                      <a:pt x="143390" y="18170"/>
                      <a:pt x="131241" y="14954"/>
                    </a:cubicBezTo>
                    <a:cubicBezTo>
                      <a:pt x="118735" y="11559"/>
                      <a:pt x="105692" y="10845"/>
                      <a:pt x="92829" y="12810"/>
                    </a:cubicBezTo>
                    <a:cubicBezTo>
                      <a:pt x="79965" y="14775"/>
                      <a:pt x="67816" y="19242"/>
                      <a:pt x="56738" y="26210"/>
                    </a:cubicBezTo>
                    <a:cubicBezTo>
                      <a:pt x="46019" y="32999"/>
                      <a:pt x="36907" y="41575"/>
                      <a:pt x="29582" y="51937"/>
                    </a:cubicBezTo>
                    <a:cubicBezTo>
                      <a:pt x="22078" y="62300"/>
                      <a:pt x="16897" y="73913"/>
                      <a:pt x="13859" y="86598"/>
                    </a:cubicBezTo>
                    <a:cubicBezTo>
                      <a:pt x="10643" y="99641"/>
                      <a:pt x="10107" y="112862"/>
                      <a:pt x="12251" y="126262"/>
                    </a:cubicBezTo>
                    <a:cubicBezTo>
                      <a:pt x="15110" y="144485"/>
                      <a:pt x="22614" y="161637"/>
                      <a:pt x="34048" y="175573"/>
                    </a:cubicBezTo>
                    <a:lnTo>
                      <a:pt x="34227" y="175751"/>
                    </a:lnTo>
                    <a:cubicBezTo>
                      <a:pt x="36907" y="179146"/>
                      <a:pt x="41016" y="183255"/>
                      <a:pt x="45840" y="188079"/>
                    </a:cubicBezTo>
                    <a:cubicBezTo>
                      <a:pt x="60133" y="202194"/>
                      <a:pt x="79786" y="221668"/>
                      <a:pt x="85682" y="248110"/>
                    </a:cubicBezTo>
                    <a:lnTo>
                      <a:pt x="86218" y="250969"/>
                    </a:lnTo>
                    <a:lnTo>
                      <a:pt x="84431" y="253113"/>
                    </a:lnTo>
                    <a:cubicBezTo>
                      <a:pt x="84253" y="253292"/>
                      <a:pt x="84074" y="254185"/>
                      <a:pt x="84253" y="255436"/>
                    </a:cubicBezTo>
                    <a:cubicBezTo>
                      <a:pt x="84610" y="255793"/>
                      <a:pt x="84789" y="256329"/>
                      <a:pt x="84967" y="256686"/>
                    </a:cubicBezTo>
                    <a:close/>
                  </a:path>
                </a:pathLst>
              </a:custGeom>
              <a:solidFill>
                <a:schemeClr val="bg1"/>
              </a:solidFill>
              <a:ln w="1757" cap="flat">
                <a:solidFill>
                  <a:srgbClr val="FFFFFF"/>
                </a:solidFill>
                <a:prstDash val="solid"/>
                <a:miter/>
              </a:ln>
            </p:spPr>
            <p:txBody>
              <a:bodyPr rtlCol="1" anchor="ctr"/>
              <a:lstStyle/>
              <a:p>
                <a:endParaRPr lang="fa-IR" dirty="0"/>
              </a:p>
            </p:txBody>
          </p:sp>
          <p:sp>
            <p:nvSpPr>
              <p:cNvPr id="29" name="Freeform: Shape 28">
                <a:extLst>
                  <a:ext uri="{FF2B5EF4-FFF2-40B4-BE49-F238E27FC236}">
                    <a16:creationId xmlns:a16="http://schemas.microsoft.com/office/drawing/2014/main" id="{2143041F-FE14-021E-36EA-B23EE7965B5E}"/>
                  </a:ext>
                </a:extLst>
              </p:cNvPr>
              <p:cNvSpPr/>
              <p:nvPr/>
            </p:nvSpPr>
            <p:spPr>
              <a:xfrm>
                <a:off x="6671238" y="3517556"/>
                <a:ext cx="18523" cy="57515"/>
              </a:xfrm>
              <a:custGeom>
                <a:avLst/>
                <a:gdLst>
                  <a:gd name="connsiteX0" fmla="*/ 13661 w 18523"/>
                  <a:gd name="connsiteY0" fmla="*/ 57433 h 57515"/>
                  <a:gd name="connsiteX1" fmla="*/ 7050 w 18523"/>
                  <a:gd name="connsiteY1" fmla="*/ 52609 h 57515"/>
                  <a:gd name="connsiteX2" fmla="*/ 82 w 18523"/>
                  <a:gd name="connsiteY2" fmla="*/ 6693 h 57515"/>
                  <a:gd name="connsiteX3" fmla="*/ 4906 w 18523"/>
                  <a:gd name="connsiteY3" fmla="*/ 82 h 57515"/>
                  <a:gd name="connsiteX4" fmla="*/ 11517 w 18523"/>
                  <a:gd name="connsiteY4" fmla="*/ 4906 h 57515"/>
                  <a:gd name="connsiteX5" fmla="*/ 18484 w 18523"/>
                  <a:gd name="connsiteY5" fmla="*/ 50823 h 57515"/>
                  <a:gd name="connsiteX6" fmla="*/ 13661 w 18523"/>
                  <a:gd name="connsiteY6" fmla="*/ 57433 h 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3" h="57515">
                    <a:moveTo>
                      <a:pt x="13661" y="57433"/>
                    </a:moveTo>
                    <a:cubicBezTo>
                      <a:pt x="10445" y="57969"/>
                      <a:pt x="7586" y="55825"/>
                      <a:pt x="7050" y="52609"/>
                    </a:cubicBezTo>
                    <a:lnTo>
                      <a:pt x="82" y="6693"/>
                    </a:lnTo>
                    <a:cubicBezTo>
                      <a:pt x="-454" y="3477"/>
                      <a:pt x="1690" y="618"/>
                      <a:pt x="4906" y="82"/>
                    </a:cubicBezTo>
                    <a:cubicBezTo>
                      <a:pt x="8122" y="-454"/>
                      <a:pt x="10981" y="1690"/>
                      <a:pt x="11517" y="4906"/>
                    </a:cubicBezTo>
                    <a:lnTo>
                      <a:pt x="18484" y="50823"/>
                    </a:lnTo>
                    <a:cubicBezTo>
                      <a:pt x="18842" y="54039"/>
                      <a:pt x="16698" y="56897"/>
                      <a:pt x="13661" y="57433"/>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30" name="Freeform: Shape 29">
                <a:extLst>
                  <a:ext uri="{FF2B5EF4-FFF2-40B4-BE49-F238E27FC236}">
                    <a16:creationId xmlns:a16="http://schemas.microsoft.com/office/drawing/2014/main" id="{46582314-89EC-5E65-EABD-70321F72052B}"/>
                  </a:ext>
                </a:extLst>
              </p:cNvPr>
              <p:cNvSpPr/>
              <p:nvPr/>
            </p:nvSpPr>
            <p:spPr>
              <a:xfrm>
                <a:off x="6830964" y="3670135"/>
                <a:ext cx="57471" cy="18566"/>
              </a:xfrm>
              <a:custGeom>
                <a:avLst/>
                <a:gdLst>
                  <a:gd name="connsiteX0" fmla="*/ 52609 w 57471"/>
                  <a:gd name="connsiteY0" fmla="*/ 11517 h 18566"/>
                  <a:gd name="connsiteX1" fmla="*/ 6693 w 57471"/>
                  <a:gd name="connsiteY1" fmla="*/ 18484 h 18566"/>
                  <a:gd name="connsiteX2" fmla="*/ 82 w 57471"/>
                  <a:gd name="connsiteY2" fmla="*/ 13661 h 18566"/>
                  <a:gd name="connsiteX3" fmla="*/ 4906 w 57471"/>
                  <a:gd name="connsiteY3" fmla="*/ 7050 h 18566"/>
                  <a:gd name="connsiteX4" fmla="*/ 50823 w 57471"/>
                  <a:gd name="connsiteY4" fmla="*/ 82 h 18566"/>
                  <a:gd name="connsiteX5" fmla="*/ 57433 w 57471"/>
                  <a:gd name="connsiteY5" fmla="*/ 4906 h 18566"/>
                  <a:gd name="connsiteX6" fmla="*/ 52609 w 57471"/>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71"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790" y="8122"/>
                      <a:pt x="55646"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31" name="Freeform: Shape 30">
                <a:extLst>
                  <a:ext uri="{FF2B5EF4-FFF2-40B4-BE49-F238E27FC236}">
                    <a16:creationId xmlns:a16="http://schemas.microsoft.com/office/drawing/2014/main" id="{108491F8-F01A-1828-40E7-606F4EBBA96C}"/>
                  </a:ext>
                </a:extLst>
              </p:cNvPr>
              <p:cNvSpPr/>
              <p:nvPr/>
            </p:nvSpPr>
            <p:spPr>
              <a:xfrm>
                <a:off x="6520446" y="3717481"/>
                <a:ext cx="57515" cy="18566"/>
              </a:xfrm>
              <a:custGeom>
                <a:avLst/>
                <a:gdLst>
                  <a:gd name="connsiteX0" fmla="*/ 52609 w 57515"/>
                  <a:gd name="connsiteY0" fmla="*/ 11517 h 18566"/>
                  <a:gd name="connsiteX1" fmla="*/ 6693 w 57515"/>
                  <a:gd name="connsiteY1" fmla="*/ 18484 h 18566"/>
                  <a:gd name="connsiteX2" fmla="*/ 82 w 57515"/>
                  <a:gd name="connsiteY2" fmla="*/ 13661 h 18566"/>
                  <a:gd name="connsiteX3" fmla="*/ 4906 w 57515"/>
                  <a:gd name="connsiteY3" fmla="*/ 7050 h 18566"/>
                  <a:gd name="connsiteX4" fmla="*/ 50823 w 57515"/>
                  <a:gd name="connsiteY4" fmla="*/ 82 h 18566"/>
                  <a:gd name="connsiteX5" fmla="*/ 57433 w 57515"/>
                  <a:gd name="connsiteY5" fmla="*/ 4906 h 18566"/>
                  <a:gd name="connsiteX6" fmla="*/ 52609 w 57515"/>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5"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969" y="8122"/>
                      <a:pt x="55825"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32" name="Freeform: Shape 31">
                <a:extLst>
                  <a:ext uri="{FF2B5EF4-FFF2-40B4-BE49-F238E27FC236}">
                    <a16:creationId xmlns:a16="http://schemas.microsoft.com/office/drawing/2014/main" id="{87182552-5F72-3609-1C19-ED55E7167E09}"/>
                  </a:ext>
                </a:extLst>
              </p:cNvPr>
              <p:cNvSpPr/>
              <p:nvPr/>
            </p:nvSpPr>
            <p:spPr>
              <a:xfrm>
                <a:off x="6775445" y="3536362"/>
                <a:ext cx="35983" cy="50841"/>
              </a:xfrm>
              <a:custGeom>
                <a:avLst/>
                <a:gdLst>
                  <a:gd name="connsiteX0" fmla="*/ 6647 w 35983"/>
                  <a:gd name="connsiteY0" fmla="*/ 50777 h 50841"/>
                  <a:gd name="connsiteX1" fmla="*/ 2716 w 35983"/>
                  <a:gd name="connsiteY1" fmla="*/ 50062 h 50841"/>
                  <a:gd name="connsiteX2" fmla="*/ 930 w 35983"/>
                  <a:gd name="connsiteY2" fmla="*/ 42201 h 50841"/>
                  <a:gd name="connsiteX3" fmla="*/ 25406 w 35983"/>
                  <a:gd name="connsiteY3" fmla="*/ 2716 h 50841"/>
                  <a:gd name="connsiteX4" fmla="*/ 33268 w 35983"/>
                  <a:gd name="connsiteY4" fmla="*/ 930 h 50841"/>
                  <a:gd name="connsiteX5" fmla="*/ 35054 w 35983"/>
                  <a:gd name="connsiteY5" fmla="*/ 8791 h 50841"/>
                  <a:gd name="connsiteX6" fmla="*/ 10577 w 35983"/>
                  <a:gd name="connsiteY6" fmla="*/ 48275 h 50841"/>
                  <a:gd name="connsiteX7" fmla="*/ 6647 w 35983"/>
                  <a:gd name="connsiteY7" fmla="*/ 50777 h 5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3" h="50841">
                    <a:moveTo>
                      <a:pt x="6647" y="50777"/>
                    </a:moveTo>
                    <a:cubicBezTo>
                      <a:pt x="5396" y="50955"/>
                      <a:pt x="3967" y="50777"/>
                      <a:pt x="2716" y="50062"/>
                    </a:cubicBezTo>
                    <a:cubicBezTo>
                      <a:pt x="36" y="48454"/>
                      <a:pt x="-857" y="44881"/>
                      <a:pt x="930" y="42201"/>
                    </a:cubicBezTo>
                    <a:lnTo>
                      <a:pt x="25406" y="2716"/>
                    </a:lnTo>
                    <a:cubicBezTo>
                      <a:pt x="27014" y="36"/>
                      <a:pt x="30588" y="-857"/>
                      <a:pt x="33268" y="930"/>
                    </a:cubicBezTo>
                    <a:cubicBezTo>
                      <a:pt x="35948" y="2537"/>
                      <a:pt x="36841" y="6111"/>
                      <a:pt x="35054" y="8791"/>
                    </a:cubicBezTo>
                    <a:lnTo>
                      <a:pt x="10577" y="48275"/>
                    </a:lnTo>
                    <a:cubicBezTo>
                      <a:pt x="9863" y="49526"/>
                      <a:pt x="8255" y="50598"/>
                      <a:pt x="6647" y="5077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33" name="Freeform: Shape 32">
                <a:extLst>
                  <a:ext uri="{FF2B5EF4-FFF2-40B4-BE49-F238E27FC236}">
                    <a16:creationId xmlns:a16="http://schemas.microsoft.com/office/drawing/2014/main" id="{A6F16B2E-CC3A-66FB-5B4D-FA2ADB7397E9}"/>
                  </a:ext>
                </a:extLst>
              </p:cNvPr>
              <p:cNvSpPr/>
              <p:nvPr/>
            </p:nvSpPr>
            <p:spPr>
              <a:xfrm>
                <a:off x="6552694" y="3573923"/>
                <a:ext cx="46619" cy="41845"/>
              </a:xfrm>
              <a:custGeom>
                <a:avLst/>
                <a:gdLst>
                  <a:gd name="connsiteX0" fmla="*/ 41802 w 46619"/>
                  <a:gd name="connsiteY0" fmla="*/ 41802 h 41845"/>
                  <a:gd name="connsiteX1" fmla="*/ 37156 w 46619"/>
                  <a:gd name="connsiteY1" fmla="*/ 40551 h 41845"/>
                  <a:gd name="connsiteX2" fmla="*/ 1960 w 46619"/>
                  <a:gd name="connsiteY2" fmla="*/ 10000 h 41845"/>
                  <a:gd name="connsiteX3" fmla="*/ 1424 w 46619"/>
                  <a:gd name="connsiteY3" fmla="*/ 1960 h 41845"/>
                  <a:gd name="connsiteX4" fmla="*/ 9464 w 46619"/>
                  <a:gd name="connsiteY4" fmla="*/ 1424 h 41845"/>
                  <a:gd name="connsiteX5" fmla="*/ 44660 w 46619"/>
                  <a:gd name="connsiteY5" fmla="*/ 31797 h 41845"/>
                  <a:gd name="connsiteX6" fmla="*/ 45196 w 46619"/>
                  <a:gd name="connsiteY6" fmla="*/ 39836 h 41845"/>
                  <a:gd name="connsiteX7" fmla="*/ 41802 w 46619"/>
                  <a:gd name="connsiteY7" fmla="*/ 41802 h 4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19" h="41845">
                    <a:moveTo>
                      <a:pt x="41802" y="41802"/>
                    </a:moveTo>
                    <a:cubicBezTo>
                      <a:pt x="40194" y="41980"/>
                      <a:pt x="38407" y="41623"/>
                      <a:pt x="37156" y="40551"/>
                    </a:cubicBezTo>
                    <a:lnTo>
                      <a:pt x="1960" y="10000"/>
                    </a:lnTo>
                    <a:cubicBezTo>
                      <a:pt x="-363" y="7856"/>
                      <a:pt x="-720" y="4282"/>
                      <a:pt x="1424" y="1960"/>
                    </a:cubicBezTo>
                    <a:cubicBezTo>
                      <a:pt x="3568" y="-363"/>
                      <a:pt x="7141" y="-720"/>
                      <a:pt x="9464" y="1424"/>
                    </a:cubicBezTo>
                    <a:lnTo>
                      <a:pt x="44660" y="31797"/>
                    </a:lnTo>
                    <a:cubicBezTo>
                      <a:pt x="46983" y="33941"/>
                      <a:pt x="47340" y="37514"/>
                      <a:pt x="45196" y="39836"/>
                    </a:cubicBezTo>
                    <a:cubicBezTo>
                      <a:pt x="44303" y="40908"/>
                      <a:pt x="43052" y="41623"/>
                      <a:pt x="41802" y="41802"/>
                    </a:cubicBezTo>
                    <a:close/>
                  </a:path>
                </a:pathLst>
              </a:custGeom>
              <a:solidFill>
                <a:schemeClr val="bg1"/>
              </a:solidFill>
              <a:ln w="1757" cap="flat">
                <a:solidFill>
                  <a:srgbClr val="FFFFFF"/>
                </a:solidFill>
                <a:prstDash val="solid"/>
                <a:miter/>
              </a:ln>
            </p:spPr>
            <p:txBody>
              <a:bodyPr rtlCol="1" anchor="ctr"/>
              <a:lstStyle/>
              <a:p>
                <a:endParaRPr lang="fa-IR"/>
              </a:p>
            </p:txBody>
          </p:sp>
        </p:grpSp>
      </p:grpSp>
      <p:grpSp>
        <p:nvGrpSpPr>
          <p:cNvPr id="34" name="Group 33">
            <a:extLst>
              <a:ext uri="{FF2B5EF4-FFF2-40B4-BE49-F238E27FC236}">
                <a16:creationId xmlns:a16="http://schemas.microsoft.com/office/drawing/2014/main" id="{58303752-1871-BD4A-7919-B930401FD825}"/>
              </a:ext>
            </a:extLst>
          </p:cNvPr>
          <p:cNvGrpSpPr/>
          <p:nvPr/>
        </p:nvGrpSpPr>
        <p:grpSpPr>
          <a:xfrm>
            <a:off x="532476" y="5812421"/>
            <a:ext cx="598925" cy="598926"/>
            <a:chOff x="4936175" y="3561634"/>
            <a:chExt cx="598925" cy="598926"/>
          </a:xfrm>
        </p:grpSpPr>
        <p:sp>
          <p:nvSpPr>
            <p:cNvPr id="35" name="Freeform: Shape 34">
              <a:hlinkClick r:id="rId9" action="ppaction://hlinksldjump"/>
              <a:extLst>
                <a:ext uri="{FF2B5EF4-FFF2-40B4-BE49-F238E27FC236}">
                  <a16:creationId xmlns:a16="http://schemas.microsoft.com/office/drawing/2014/main" id="{EF66A926-C5EE-ED1B-D3F2-C1998BAF7DCE}"/>
                </a:ext>
              </a:extLst>
            </p:cNvPr>
            <p:cNvSpPr/>
            <p:nvPr/>
          </p:nvSpPr>
          <p:spPr>
            <a:xfrm rot="10800000">
              <a:off x="4936175" y="35616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36" name="Graphic 35">
              <a:hlinkClick r:id="rId9" action="ppaction://hlinksldjump"/>
              <a:extLst>
                <a:ext uri="{FF2B5EF4-FFF2-40B4-BE49-F238E27FC236}">
                  <a16:creationId xmlns:a16="http://schemas.microsoft.com/office/drawing/2014/main" id="{E6B85DAB-977B-968F-C232-456C962B26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62236" y="3685811"/>
              <a:ext cx="346803" cy="350573"/>
            </a:xfrm>
            <a:prstGeom prst="rect">
              <a:avLst/>
            </a:prstGeom>
          </p:spPr>
        </p:pic>
      </p:grpSp>
      <p:sp>
        <p:nvSpPr>
          <p:cNvPr id="127" name="TextBox 126">
            <a:extLst>
              <a:ext uri="{FF2B5EF4-FFF2-40B4-BE49-F238E27FC236}">
                <a16:creationId xmlns:a16="http://schemas.microsoft.com/office/drawing/2014/main" id="{04448725-DFF3-2199-102A-8E35E4E46754}"/>
              </a:ext>
            </a:extLst>
          </p:cNvPr>
          <p:cNvSpPr txBox="1"/>
          <p:nvPr/>
        </p:nvSpPr>
        <p:spPr>
          <a:xfrm>
            <a:off x="2557750" y="617982"/>
            <a:ext cx="8236890" cy="461665"/>
          </a:xfrm>
          <a:prstGeom prst="rect">
            <a:avLst/>
          </a:prstGeom>
          <a:noFill/>
        </p:spPr>
        <p:txBody>
          <a:bodyPr wrap="square">
            <a:spAutoFit/>
          </a:bodyPr>
          <a:lstStyle/>
          <a:p>
            <a:pPr algn="ctr" rtl="1"/>
            <a:r>
              <a:rPr lang="ar-SA" sz="2400" b="1" dirty="0">
                <a:latin typeface="Shabnam" panose="020B0604020202020204" charset="-78"/>
                <a:cs typeface="Shabnam" panose="020B0604020202020204" charset="-78"/>
              </a:rPr>
              <a:t>روش پیشنهادی در این مقاله</a:t>
            </a:r>
            <a:endParaRPr lang="fa-IR" sz="2400" b="1" dirty="0">
              <a:latin typeface="Shabnam" panose="020B0604020202020204" charset="-78"/>
              <a:cs typeface="Shabnam" panose="020B0604020202020204" charset="-78"/>
            </a:endParaRPr>
          </a:p>
        </p:txBody>
      </p:sp>
      <p:sp>
        <p:nvSpPr>
          <p:cNvPr id="134" name="Rectangle 133">
            <a:extLst>
              <a:ext uri="{FF2B5EF4-FFF2-40B4-BE49-F238E27FC236}">
                <a16:creationId xmlns:a16="http://schemas.microsoft.com/office/drawing/2014/main" id="{3A8C7F52-5471-8268-C8D0-81F71167ADBA}"/>
              </a:ext>
            </a:extLst>
          </p:cNvPr>
          <p:cNvSpPr/>
          <p:nvPr/>
        </p:nvSpPr>
        <p:spPr>
          <a:xfrm>
            <a:off x="1436753" y="1762327"/>
            <a:ext cx="7452942" cy="3376818"/>
          </a:xfrm>
          <a:prstGeom prst="rect">
            <a:avLst/>
          </a:prstGeom>
          <a:noFill/>
          <a:ln>
            <a:noFill/>
          </a:ln>
          <a:effectLst>
            <a:outerShdw blurRad="190500" dist="127000" dir="8100000" algn="tr" rotWithShape="0">
              <a:schemeClr val="tx1">
                <a:lumMod val="75000"/>
                <a:lumOff val="25000"/>
                <a:alpha val="10000"/>
              </a:schemeClr>
            </a:outerShdw>
          </a:effectLst>
        </p:spPr>
        <p:txBody>
          <a:bodyPr wrap="square" lIns="432000" tIns="252000" rIns="432000" bIns="288000">
            <a:spAutoFit/>
          </a:bodyPr>
          <a:lstStyle/>
          <a:p>
            <a:pPr algn="r" rtl="1"/>
            <a:r>
              <a:rPr lang="ar-SA" sz="1600" dirty="0">
                <a:latin typeface="Shabnam" panose="020B0604020202020204" charset="-78"/>
                <a:cs typeface="Shabnam" panose="020B0604020202020204" charset="-78"/>
              </a:rPr>
              <a:t>در این مطالعه، ما یک فیلتر میانگین‌گیری وزن‌دار معرفی می‌کنیم که به‌صورت هم‌زمان شدت رنگ و مقیاس را در یک مرحله‌ی محاسباتی پردازش می‌کند. با حذف نیاز به پردازش‌های تکراری، روش ما کارایی محاسباتی را به‌طور قابل‌توجهی بهبود بخشیده و امکان پردازش بلادرنگ را فراهم می‌کند.</a:t>
            </a:r>
            <a:endParaRPr lang="en-US" sz="1600" dirty="0">
              <a:latin typeface="Shabnam" panose="020B0604020202020204" charset="-78"/>
              <a:cs typeface="Shabnam" panose="020B0604020202020204" charset="-78"/>
            </a:endParaRPr>
          </a:p>
          <a:p>
            <a:pPr algn="r" rtl="1"/>
            <a:endParaRPr lang="en-US" sz="1600" dirty="0">
              <a:latin typeface="Shabnam" panose="020B0604020202020204" charset="-78"/>
              <a:cs typeface="Shabnam" panose="020B0604020202020204" charset="-78"/>
            </a:endParaRPr>
          </a:p>
          <a:p>
            <a:pPr algn="r" rtl="1"/>
            <a:endParaRPr lang="ar-SA" sz="1600" b="1" dirty="0">
              <a:latin typeface="Shabnam" panose="020B0604020202020204" charset="-78"/>
              <a:cs typeface="Shabnam" panose="020B0604020202020204" charset="-78"/>
            </a:endParaRPr>
          </a:p>
          <a:p>
            <a:pPr algn="r" rtl="1"/>
            <a:r>
              <a:rPr lang="en-US" sz="1600" b="1" dirty="0">
                <a:latin typeface="Shabnam" panose="020B0604020202020204" charset="-78"/>
                <a:cs typeface="Shabnam" panose="020B0604020202020204" charset="-78"/>
              </a:rPr>
              <a:t>🔹 </a:t>
            </a:r>
            <a:r>
              <a:rPr lang="ar-SA" sz="1600" b="1" dirty="0">
                <a:latin typeface="Shabnam" panose="020B0604020202020204" charset="-78"/>
                <a:cs typeface="Shabnam" panose="020B0604020202020204" charset="-78"/>
              </a:rPr>
              <a:t>ویژگی اصلی این روش:</a:t>
            </a:r>
            <a:endParaRPr lang="en-US" sz="1600" b="1" dirty="0">
              <a:latin typeface="Shabnam" panose="020B0604020202020204" charset="-78"/>
              <a:cs typeface="Shabnam" panose="020B0604020202020204" charset="-78"/>
            </a:endParaRPr>
          </a:p>
          <a:p>
            <a:pPr algn="r" rtl="1"/>
            <a:br>
              <a:rPr lang="ar-SA" sz="1600" dirty="0">
                <a:latin typeface="Shabnam" panose="020B0604020202020204" charset="-78"/>
                <a:cs typeface="Shabnam" panose="020B0604020202020204" charset="-78"/>
              </a:rPr>
            </a:br>
            <a:r>
              <a:rPr lang="en-US" sz="1600" dirty="0">
                <a:latin typeface="Shabnam" panose="020B0604020202020204" charset="-78"/>
                <a:cs typeface="Shabnam" panose="020B0604020202020204" charset="-78"/>
              </a:rPr>
              <a:t>✅ </a:t>
            </a:r>
            <a:r>
              <a:rPr lang="ar-SA" sz="1600" dirty="0">
                <a:latin typeface="Shabnam" panose="020B0604020202020204" charset="-78"/>
                <a:cs typeface="Shabnam" panose="020B0604020202020204" charset="-78"/>
              </a:rPr>
              <a:t>توانایی تنظیم هم‌زمان شدت و مقیاس لبه‌ها</a:t>
            </a:r>
            <a:br>
              <a:rPr lang="ar-SA" sz="1600" dirty="0">
                <a:latin typeface="Shabnam" panose="020B0604020202020204" charset="-78"/>
                <a:cs typeface="Shabnam" panose="020B0604020202020204" charset="-78"/>
              </a:rPr>
            </a:br>
            <a:r>
              <a:rPr lang="en-US" sz="1600" dirty="0">
                <a:latin typeface="Shabnam" panose="020B0604020202020204" charset="-78"/>
                <a:cs typeface="Shabnam" panose="020B0604020202020204" charset="-78"/>
              </a:rPr>
              <a:t>✅ </a:t>
            </a:r>
            <a:r>
              <a:rPr lang="ar-SA" sz="1600" dirty="0">
                <a:latin typeface="Shabnam" panose="020B0604020202020204" charset="-78"/>
                <a:cs typeface="Shabnam" panose="020B0604020202020204" charset="-78"/>
              </a:rPr>
              <a:t>امکان هموارسازی بلادرنگ</a:t>
            </a:r>
            <a:br>
              <a:rPr lang="en-US" sz="1600" dirty="0">
                <a:latin typeface="Shabnam" panose="020B0604020202020204" charset="-78"/>
                <a:cs typeface="Shabnam" panose="020B0604020202020204" charset="-78"/>
              </a:rPr>
            </a:br>
            <a:r>
              <a:rPr lang="en-US" sz="1600" dirty="0">
                <a:latin typeface="Shabnam" panose="020B0604020202020204" charset="-78"/>
                <a:cs typeface="Shabnam" panose="020B0604020202020204" charset="-78"/>
              </a:rPr>
              <a:t>✅ </a:t>
            </a:r>
            <a:r>
              <a:rPr lang="ar-SA" sz="1600" dirty="0">
                <a:latin typeface="Shabnam" panose="020B0604020202020204" charset="-78"/>
                <a:cs typeface="Shabnam" panose="020B0604020202020204" charset="-78"/>
              </a:rPr>
              <a:t>استفاده از معیار واریانس برای سنجش یکنواختی نواحی</a:t>
            </a:r>
          </a:p>
        </p:txBody>
      </p:sp>
      <p:sp>
        <p:nvSpPr>
          <p:cNvPr id="159" name="Rectangle: Rounded Corners 158">
            <a:extLst>
              <a:ext uri="{FF2B5EF4-FFF2-40B4-BE49-F238E27FC236}">
                <a16:creationId xmlns:a16="http://schemas.microsoft.com/office/drawing/2014/main" id="{BD2098A5-E36F-83B8-C00E-C64D4C66F1E0}"/>
              </a:ext>
            </a:extLst>
          </p:cNvPr>
          <p:cNvSpPr/>
          <p:nvPr/>
        </p:nvSpPr>
        <p:spPr>
          <a:xfrm>
            <a:off x="-1066800" y="-1922404"/>
            <a:ext cx="14325600" cy="1504950"/>
          </a:xfrm>
          <a:prstGeom prst="roundRect">
            <a:avLst/>
          </a:prstGeom>
          <a:solidFill>
            <a:srgbClr val="0B2D7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7" name="Rectangle: Rounded Corners 36">
            <a:hlinkClick r:id="" action="ppaction://hlinkshowjump?jump=previousslide"/>
            <a:extLst>
              <a:ext uri="{FF2B5EF4-FFF2-40B4-BE49-F238E27FC236}">
                <a16:creationId xmlns:a16="http://schemas.microsoft.com/office/drawing/2014/main" id="{E9AA5ED3-A57A-880F-8F70-1D88E594CF81}"/>
              </a:ext>
            </a:extLst>
          </p:cNvPr>
          <p:cNvSpPr/>
          <p:nvPr/>
        </p:nvSpPr>
        <p:spPr>
          <a:xfrm rot="10800000">
            <a:off x="371848" y="1329071"/>
            <a:ext cx="794388" cy="3443132"/>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38" name="Group 37">
            <a:extLst>
              <a:ext uri="{FF2B5EF4-FFF2-40B4-BE49-F238E27FC236}">
                <a16:creationId xmlns:a16="http://schemas.microsoft.com/office/drawing/2014/main" id="{0B79CDE7-7F76-2086-5473-3FD871ED1DFD}"/>
              </a:ext>
            </a:extLst>
          </p:cNvPr>
          <p:cNvGrpSpPr/>
          <p:nvPr/>
        </p:nvGrpSpPr>
        <p:grpSpPr>
          <a:xfrm rot="5400000">
            <a:off x="518883" y="4086959"/>
            <a:ext cx="503994" cy="503995"/>
            <a:chOff x="1067339" y="6218461"/>
            <a:chExt cx="503994" cy="503995"/>
          </a:xfrm>
          <a:solidFill>
            <a:schemeClr val="tx1">
              <a:lumMod val="75000"/>
              <a:lumOff val="25000"/>
            </a:schemeClr>
          </a:solidFill>
        </p:grpSpPr>
        <p:sp>
          <p:nvSpPr>
            <p:cNvPr id="39" name="Freeform: Shape 38">
              <a:hlinkClick r:id="" action="ppaction://hlinkshowjump?jump=nextslide"/>
              <a:extLst>
                <a:ext uri="{FF2B5EF4-FFF2-40B4-BE49-F238E27FC236}">
                  <a16:creationId xmlns:a16="http://schemas.microsoft.com/office/drawing/2014/main" id="{CAB15A81-7A1C-F44D-D4DB-A03847A04C09}"/>
                </a:ext>
              </a:extLst>
            </p:cNvPr>
            <p:cNvSpPr/>
            <p:nvPr/>
          </p:nvSpPr>
          <p:spPr>
            <a:xfrm>
              <a:off x="1067339"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40" name="Freeform: Shape 39">
              <a:hlinkClick r:id="" action="ppaction://hlinkshowjump?jump=nextslide"/>
              <a:extLst>
                <a:ext uri="{FF2B5EF4-FFF2-40B4-BE49-F238E27FC236}">
                  <a16:creationId xmlns:a16="http://schemas.microsoft.com/office/drawing/2014/main" id="{0D96A5FF-FE25-7CD1-ACE2-E48AD709B6E5}"/>
                </a:ext>
              </a:extLst>
            </p:cNvPr>
            <p:cNvSpPr/>
            <p:nvPr/>
          </p:nvSpPr>
          <p:spPr>
            <a:xfrm>
              <a:off x="1226935" y="6379109"/>
              <a:ext cx="180598" cy="175348"/>
            </a:xfrm>
            <a:custGeom>
              <a:avLst/>
              <a:gdLst>
                <a:gd name="connsiteX0" fmla="*/ 92399 w 180598"/>
                <a:gd name="connsiteY0" fmla="*/ 3150 h 175348"/>
                <a:gd name="connsiteX1" fmla="*/ 79799 w 180598"/>
                <a:gd name="connsiteY1" fmla="*/ 3150 h 175348"/>
                <a:gd name="connsiteX2" fmla="*/ 79799 w 180598"/>
                <a:gd name="connsiteY2" fmla="*/ 15750 h 175348"/>
                <a:gd name="connsiteX3" fmla="*/ 142798 w 180598"/>
                <a:gd name="connsiteY3" fmla="*/ 78749 h 175348"/>
                <a:gd name="connsiteX4" fmla="*/ 8400 w 180598"/>
                <a:gd name="connsiteY4" fmla="*/ 78749 h 175348"/>
                <a:gd name="connsiteX5" fmla="*/ 0 w 180598"/>
                <a:gd name="connsiteY5" fmla="*/ 87149 h 175348"/>
                <a:gd name="connsiteX6" fmla="*/ 8400 w 180598"/>
                <a:gd name="connsiteY6" fmla="*/ 95549 h 175348"/>
                <a:gd name="connsiteX7" fmla="*/ 146998 w 180598"/>
                <a:gd name="connsiteY7" fmla="*/ 95549 h 175348"/>
                <a:gd name="connsiteX8" fmla="*/ 83999 w 180598"/>
                <a:gd name="connsiteY8" fmla="*/ 158548 h 175348"/>
                <a:gd name="connsiteX9" fmla="*/ 83999 w 180598"/>
                <a:gd name="connsiteY9" fmla="*/ 171148 h 175348"/>
                <a:gd name="connsiteX10" fmla="*/ 92399 w 180598"/>
                <a:gd name="connsiteY10" fmla="*/ 175348 h 175348"/>
                <a:gd name="connsiteX11" fmla="*/ 100799 w 180598"/>
                <a:gd name="connsiteY11" fmla="*/ 171148 h 175348"/>
                <a:gd name="connsiteX12" fmla="*/ 180598 w 180598"/>
                <a:gd name="connsiteY12" fmla="*/ 91349 h 175348"/>
                <a:gd name="connsiteX13" fmla="*/ 92399 w 1805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598" h="175348">
                  <a:moveTo>
                    <a:pt x="92399" y="3150"/>
                  </a:moveTo>
                  <a:cubicBezTo>
                    <a:pt x="88199" y="-1050"/>
                    <a:pt x="79799" y="-1050"/>
                    <a:pt x="79799" y="3150"/>
                  </a:cubicBezTo>
                  <a:cubicBezTo>
                    <a:pt x="75599" y="7350"/>
                    <a:pt x="75599" y="15750"/>
                    <a:pt x="79799" y="15750"/>
                  </a:cubicBezTo>
                  <a:lnTo>
                    <a:pt x="142798" y="78749"/>
                  </a:lnTo>
                  <a:lnTo>
                    <a:pt x="8400" y="78749"/>
                  </a:lnTo>
                  <a:cubicBezTo>
                    <a:pt x="4200" y="78749"/>
                    <a:pt x="0" y="82949"/>
                    <a:pt x="0" y="87149"/>
                  </a:cubicBezTo>
                  <a:cubicBezTo>
                    <a:pt x="0" y="91349"/>
                    <a:pt x="4200" y="95549"/>
                    <a:pt x="8400" y="95549"/>
                  </a:cubicBezTo>
                  <a:lnTo>
                    <a:pt x="146998" y="95549"/>
                  </a:lnTo>
                  <a:lnTo>
                    <a:pt x="83999" y="158548"/>
                  </a:lnTo>
                  <a:cubicBezTo>
                    <a:pt x="79799" y="162748"/>
                    <a:pt x="79799" y="166948"/>
                    <a:pt x="83999" y="171148"/>
                  </a:cubicBezTo>
                  <a:cubicBezTo>
                    <a:pt x="83999" y="171148"/>
                    <a:pt x="88199" y="175348"/>
                    <a:pt x="92399" y="175348"/>
                  </a:cubicBezTo>
                  <a:cubicBezTo>
                    <a:pt x="96599" y="175348"/>
                    <a:pt x="96599" y="175348"/>
                    <a:pt x="100799" y="171148"/>
                  </a:cubicBezTo>
                  <a:lnTo>
                    <a:pt x="180598"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41" name="Group 40">
            <a:extLst>
              <a:ext uri="{FF2B5EF4-FFF2-40B4-BE49-F238E27FC236}">
                <a16:creationId xmlns:a16="http://schemas.microsoft.com/office/drawing/2014/main" id="{5CA6535D-9DCC-86F6-9B04-EDF4549B1E98}"/>
              </a:ext>
            </a:extLst>
          </p:cNvPr>
          <p:cNvGrpSpPr/>
          <p:nvPr/>
        </p:nvGrpSpPr>
        <p:grpSpPr>
          <a:xfrm rot="5400000">
            <a:off x="518883" y="2792093"/>
            <a:ext cx="503994" cy="503995"/>
            <a:chOff x="193750" y="6218461"/>
            <a:chExt cx="503994" cy="503995"/>
          </a:xfrm>
          <a:solidFill>
            <a:schemeClr val="tx1">
              <a:lumMod val="75000"/>
              <a:lumOff val="25000"/>
            </a:schemeClr>
          </a:solidFill>
        </p:grpSpPr>
        <p:sp>
          <p:nvSpPr>
            <p:cNvPr id="42" name="Freeform: Shape 41">
              <a:hlinkClick r:id="" action="ppaction://hlinkshowjump?jump=previousslide"/>
              <a:extLst>
                <a:ext uri="{FF2B5EF4-FFF2-40B4-BE49-F238E27FC236}">
                  <a16:creationId xmlns:a16="http://schemas.microsoft.com/office/drawing/2014/main" id="{31F01A04-47DE-A854-8DE9-9D4278355D2C}"/>
                </a:ext>
              </a:extLst>
            </p:cNvPr>
            <p:cNvSpPr/>
            <p:nvPr/>
          </p:nvSpPr>
          <p:spPr>
            <a:xfrm>
              <a:off x="193750"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43" name="Freeform: Shape 42">
              <a:hlinkClick r:id="" action="ppaction://hlinkshowjump?jump=previousslide"/>
              <a:extLst>
                <a:ext uri="{FF2B5EF4-FFF2-40B4-BE49-F238E27FC236}">
                  <a16:creationId xmlns:a16="http://schemas.microsoft.com/office/drawing/2014/main" id="{A7E0D86B-12C7-DE30-DA84-8BE48ADB91EB}"/>
                </a:ext>
              </a:extLst>
            </p:cNvPr>
            <p:cNvSpPr/>
            <p:nvPr/>
          </p:nvSpPr>
          <p:spPr>
            <a:xfrm>
              <a:off x="357545" y="6379109"/>
              <a:ext cx="184798" cy="175348"/>
            </a:xfrm>
            <a:custGeom>
              <a:avLst/>
              <a:gdLst>
                <a:gd name="connsiteX0" fmla="*/ 92399 w 184798"/>
                <a:gd name="connsiteY0" fmla="*/ 3150 h 175348"/>
                <a:gd name="connsiteX1" fmla="*/ 104999 w 184798"/>
                <a:gd name="connsiteY1" fmla="*/ 3150 h 175348"/>
                <a:gd name="connsiteX2" fmla="*/ 104999 w 184798"/>
                <a:gd name="connsiteY2" fmla="*/ 15750 h 175348"/>
                <a:gd name="connsiteX3" fmla="*/ 42000 w 184798"/>
                <a:gd name="connsiteY3" fmla="*/ 78749 h 175348"/>
                <a:gd name="connsiteX4" fmla="*/ 176398 w 184798"/>
                <a:gd name="connsiteY4" fmla="*/ 78749 h 175348"/>
                <a:gd name="connsiteX5" fmla="*/ 184798 w 184798"/>
                <a:gd name="connsiteY5" fmla="*/ 87149 h 175348"/>
                <a:gd name="connsiteX6" fmla="*/ 176398 w 184798"/>
                <a:gd name="connsiteY6" fmla="*/ 95549 h 175348"/>
                <a:gd name="connsiteX7" fmla="*/ 42000 w 184798"/>
                <a:gd name="connsiteY7" fmla="*/ 95549 h 175348"/>
                <a:gd name="connsiteX8" fmla="*/ 104999 w 184798"/>
                <a:gd name="connsiteY8" fmla="*/ 158548 h 175348"/>
                <a:gd name="connsiteX9" fmla="*/ 104999 w 184798"/>
                <a:gd name="connsiteY9" fmla="*/ 171148 h 175348"/>
                <a:gd name="connsiteX10" fmla="*/ 96599 w 184798"/>
                <a:gd name="connsiteY10" fmla="*/ 175348 h 175348"/>
                <a:gd name="connsiteX11" fmla="*/ 88199 w 184798"/>
                <a:gd name="connsiteY11" fmla="*/ 171148 h 175348"/>
                <a:gd name="connsiteX12" fmla="*/ 0 w 184798"/>
                <a:gd name="connsiteY12" fmla="*/ 91349 h 175348"/>
                <a:gd name="connsiteX13" fmla="*/ 92399 w 1847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798" h="175348">
                  <a:moveTo>
                    <a:pt x="92399" y="3150"/>
                  </a:moveTo>
                  <a:cubicBezTo>
                    <a:pt x="96599" y="-1050"/>
                    <a:pt x="104999" y="-1050"/>
                    <a:pt x="104999" y="3150"/>
                  </a:cubicBezTo>
                  <a:cubicBezTo>
                    <a:pt x="109199" y="7350"/>
                    <a:pt x="109199" y="15750"/>
                    <a:pt x="104999" y="15750"/>
                  </a:cubicBezTo>
                  <a:lnTo>
                    <a:pt x="42000" y="78749"/>
                  </a:lnTo>
                  <a:lnTo>
                    <a:pt x="176398" y="78749"/>
                  </a:lnTo>
                  <a:cubicBezTo>
                    <a:pt x="180598" y="78749"/>
                    <a:pt x="184798" y="82949"/>
                    <a:pt x="184798" y="87149"/>
                  </a:cubicBezTo>
                  <a:cubicBezTo>
                    <a:pt x="184798" y="91349"/>
                    <a:pt x="180598" y="95549"/>
                    <a:pt x="176398" y="95549"/>
                  </a:cubicBezTo>
                  <a:lnTo>
                    <a:pt x="42000" y="95549"/>
                  </a:lnTo>
                  <a:lnTo>
                    <a:pt x="104999" y="158548"/>
                  </a:lnTo>
                  <a:cubicBezTo>
                    <a:pt x="109199" y="162748"/>
                    <a:pt x="109199" y="166948"/>
                    <a:pt x="104999" y="171148"/>
                  </a:cubicBezTo>
                  <a:cubicBezTo>
                    <a:pt x="104999" y="171148"/>
                    <a:pt x="100799" y="175348"/>
                    <a:pt x="96599" y="175348"/>
                  </a:cubicBezTo>
                  <a:cubicBezTo>
                    <a:pt x="92399" y="175348"/>
                    <a:pt x="92399" y="175348"/>
                    <a:pt x="88199" y="171148"/>
                  </a:cubicBezTo>
                  <a:lnTo>
                    <a:pt x="0"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62" name="Group 61">
            <a:extLst>
              <a:ext uri="{FF2B5EF4-FFF2-40B4-BE49-F238E27FC236}">
                <a16:creationId xmlns:a16="http://schemas.microsoft.com/office/drawing/2014/main" id="{A677C7D8-1458-70FB-4D82-DC88F4767BB3}"/>
              </a:ext>
            </a:extLst>
          </p:cNvPr>
          <p:cNvGrpSpPr/>
          <p:nvPr/>
        </p:nvGrpSpPr>
        <p:grpSpPr>
          <a:xfrm>
            <a:off x="518882" y="1510330"/>
            <a:ext cx="503997" cy="503996"/>
            <a:chOff x="5744889" y="1622267"/>
            <a:chExt cx="702233" cy="702232"/>
          </a:xfrm>
        </p:grpSpPr>
        <p:sp>
          <p:nvSpPr>
            <p:cNvPr id="63" name="Freeform: Shape 62">
              <a:hlinkClick r:id="rId12" action="ppaction://hlinksldjump"/>
              <a:extLst>
                <a:ext uri="{FF2B5EF4-FFF2-40B4-BE49-F238E27FC236}">
                  <a16:creationId xmlns:a16="http://schemas.microsoft.com/office/drawing/2014/main" id="{5AF1BD16-97CD-82B6-53C4-3A2C80108698}"/>
                </a:ext>
              </a:extLst>
            </p:cNvPr>
            <p:cNvSpPr/>
            <p:nvPr userDrawn="1"/>
          </p:nvSpPr>
          <p:spPr>
            <a:xfrm rot="5400000">
              <a:off x="5744890" y="1622266"/>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64" name="Graphic 22">
              <a:extLst>
                <a:ext uri="{FF2B5EF4-FFF2-40B4-BE49-F238E27FC236}">
                  <a16:creationId xmlns:a16="http://schemas.microsoft.com/office/drawing/2014/main" id="{65554829-14D7-BEEB-1E26-6411B17F9654}"/>
                </a:ext>
              </a:extLst>
            </p:cNvPr>
            <p:cNvGrpSpPr/>
            <p:nvPr userDrawn="1"/>
          </p:nvGrpSpPr>
          <p:grpSpPr>
            <a:xfrm>
              <a:off x="5933972" y="1939647"/>
              <a:ext cx="324068" cy="78868"/>
              <a:chOff x="826461" y="3271912"/>
              <a:chExt cx="324068" cy="78868"/>
            </a:xfrm>
            <a:solidFill>
              <a:schemeClr val="bg1"/>
            </a:solidFill>
          </p:grpSpPr>
          <p:sp>
            <p:nvSpPr>
              <p:cNvPr id="66" name="Freeform: Shape 65">
                <a:hlinkClick r:id="rId12" action="ppaction://hlinksldjump"/>
                <a:extLst>
                  <a:ext uri="{FF2B5EF4-FFF2-40B4-BE49-F238E27FC236}">
                    <a16:creationId xmlns:a16="http://schemas.microsoft.com/office/drawing/2014/main" id="{44156ECC-1C50-E553-2593-F5854ED3404E}"/>
                  </a:ext>
                </a:extLst>
              </p:cNvPr>
              <p:cNvSpPr/>
              <p:nvPr/>
            </p:nvSpPr>
            <p:spPr>
              <a:xfrm>
                <a:off x="826461"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67" name="Freeform: Shape 66">
                <a:hlinkClick r:id="rId12" action="ppaction://hlinksldjump"/>
                <a:extLst>
                  <a:ext uri="{FF2B5EF4-FFF2-40B4-BE49-F238E27FC236}">
                    <a16:creationId xmlns:a16="http://schemas.microsoft.com/office/drawing/2014/main" id="{DFF87A47-5B5B-B374-322D-2B604B320991}"/>
                  </a:ext>
                </a:extLst>
              </p:cNvPr>
              <p:cNvSpPr/>
              <p:nvPr/>
            </p:nvSpPr>
            <p:spPr>
              <a:xfrm>
                <a:off x="9490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71" name="Freeform: Shape 70">
                <a:hlinkClick r:id="rId12" action="ppaction://hlinksldjump"/>
                <a:extLst>
                  <a:ext uri="{FF2B5EF4-FFF2-40B4-BE49-F238E27FC236}">
                    <a16:creationId xmlns:a16="http://schemas.microsoft.com/office/drawing/2014/main" id="{C6F35DF9-23D6-00E4-E249-0C33C42053ED}"/>
                  </a:ext>
                </a:extLst>
              </p:cNvPr>
              <p:cNvSpPr/>
              <p:nvPr/>
            </p:nvSpPr>
            <p:spPr>
              <a:xfrm>
                <a:off x="10716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a:p>
            </p:txBody>
          </p:sp>
        </p:grpSp>
      </p:grpSp>
      <p:grpSp>
        <p:nvGrpSpPr>
          <p:cNvPr id="72" name="Group 71">
            <a:extLst>
              <a:ext uri="{FF2B5EF4-FFF2-40B4-BE49-F238E27FC236}">
                <a16:creationId xmlns:a16="http://schemas.microsoft.com/office/drawing/2014/main" id="{5E27519E-D439-DC55-6A6A-B3CE66C52C7D}"/>
              </a:ext>
            </a:extLst>
          </p:cNvPr>
          <p:cNvGrpSpPr/>
          <p:nvPr/>
        </p:nvGrpSpPr>
        <p:grpSpPr>
          <a:xfrm>
            <a:off x="518884" y="2151211"/>
            <a:ext cx="503996" cy="503995"/>
            <a:chOff x="5744891" y="2619594"/>
            <a:chExt cx="702233" cy="702232"/>
          </a:xfrm>
        </p:grpSpPr>
        <p:sp>
          <p:nvSpPr>
            <p:cNvPr id="74" name="Freeform: Shape 73">
              <a:hlinkClick r:id="rId13" action="ppaction://hlinksldjump"/>
              <a:extLst>
                <a:ext uri="{FF2B5EF4-FFF2-40B4-BE49-F238E27FC236}">
                  <a16:creationId xmlns:a16="http://schemas.microsoft.com/office/drawing/2014/main" id="{3559D48B-A2AD-0105-EB91-70B6FAB88560}"/>
                </a:ext>
              </a:extLst>
            </p:cNvPr>
            <p:cNvSpPr/>
            <p:nvPr userDrawn="1"/>
          </p:nvSpPr>
          <p:spPr>
            <a:xfrm rot="5400000">
              <a:off x="5744892" y="2619593"/>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75" name="Graphic 5">
              <a:extLst>
                <a:ext uri="{FF2B5EF4-FFF2-40B4-BE49-F238E27FC236}">
                  <a16:creationId xmlns:a16="http://schemas.microsoft.com/office/drawing/2014/main" id="{12F76CD8-0C8E-8E40-9809-E9E077B2A7FA}"/>
                </a:ext>
              </a:extLst>
            </p:cNvPr>
            <p:cNvGrpSpPr/>
            <p:nvPr userDrawn="1"/>
          </p:nvGrpSpPr>
          <p:grpSpPr>
            <a:xfrm>
              <a:off x="5873289" y="2768472"/>
              <a:ext cx="445434" cy="404469"/>
              <a:chOff x="1924722" y="2565716"/>
              <a:chExt cx="1152292" cy="1046321"/>
            </a:xfrm>
            <a:solidFill>
              <a:schemeClr val="bg1"/>
            </a:solidFill>
          </p:grpSpPr>
          <p:sp>
            <p:nvSpPr>
              <p:cNvPr id="76" name="Freeform: Shape 75">
                <a:hlinkClick r:id="rId13" action="ppaction://hlinksldjump"/>
                <a:extLst>
                  <a:ext uri="{FF2B5EF4-FFF2-40B4-BE49-F238E27FC236}">
                    <a16:creationId xmlns:a16="http://schemas.microsoft.com/office/drawing/2014/main" id="{9D8C882B-B741-02CB-7DDD-BA78637DB6B1}"/>
                  </a:ext>
                </a:extLst>
              </p:cNvPr>
              <p:cNvSpPr/>
              <p:nvPr/>
            </p:nvSpPr>
            <p:spPr>
              <a:xfrm>
                <a:off x="1924722" y="2565716"/>
                <a:ext cx="1152292" cy="589481"/>
              </a:xfrm>
              <a:custGeom>
                <a:avLst/>
                <a:gdLst>
                  <a:gd name="connsiteX0" fmla="*/ 1141455 w 1152292"/>
                  <a:gd name="connsiteY0" fmla="*/ 529114 h 589481"/>
                  <a:gd name="connsiteX1" fmla="*/ 898568 w 1152292"/>
                  <a:gd name="connsiteY1" fmla="*/ 296704 h 589481"/>
                  <a:gd name="connsiteX2" fmla="*/ 898568 w 1152292"/>
                  <a:gd name="connsiteY2" fmla="*/ 295751 h 589481"/>
                  <a:gd name="connsiteX3" fmla="*/ 898568 w 1152292"/>
                  <a:gd name="connsiteY3" fmla="*/ 83344 h 589481"/>
                  <a:gd name="connsiteX4" fmla="*/ 866183 w 1152292"/>
                  <a:gd name="connsiteY4" fmla="*/ 50959 h 589481"/>
                  <a:gd name="connsiteX5" fmla="*/ 833798 w 1152292"/>
                  <a:gd name="connsiteY5" fmla="*/ 83344 h 589481"/>
                  <a:gd name="connsiteX6" fmla="*/ 833798 w 1152292"/>
                  <a:gd name="connsiteY6" fmla="*/ 232886 h 589481"/>
                  <a:gd name="connsiteX7" fmla="*/ 600435 w 1152292"/>
                  <a:gd name="connsiteY7" fmla="*/ 10001 h 589481"/>
                  <a:gd name="connsiteX8" fmla="*/ 551858 w 1152292"/>
                  <a:gd name="connsiteY8" fmla="*/ 10001 h 589481"/>
                  <a:gd name="connsiteX9" fmla="*/ 10838 w 1152292"/>
                  <a:gd name="connsiteY9" fmla="*/ 529114 h 589481"/>
                  <a:gd name="connsiteX10" fmla="*/ 9885 w 1152292"/>
                  <a:gd name="connsiteY10" fmla="*/ 578644 h 589481"/>
                  <a:gd name="connsiteX11" fmla="*/ 59415 w 1152292"/>
                  <a:gd name="connsiteY11" fmla="*/ 579596 h 589481"/>
                  <a:gd name="connsiteX12" fmla="*/ 576623 w 1152292"/>
                  <a:gd name="connsiteY12" fmla="*/ 84296 h 589481"/>
                  <a:gd name="connsiteX13" fmla="*/ 1093830 w 1152292"/>
                  <a:gd name="connsiteY13" fmla="*/ 579596 h 589481"/>
                  <a:gd name="connsiteX14" fmla="*/ 1117643 w 1152292"/>
                  <a:gd name="connsiteY14" fmla="*/ 589121 h 589481"/>
                  <a:gd name="connsiteX15" fmla="*/ 1142408 w 1152292"/>
                  <a:gd name="connsiteY15" fmla="*/ 578644 h 589481"/>
                  <a:gd name="connsiteX16" fmla="*/ 1141455 w 1152292"/>
                  <a:gd name="connsiteY16" fmla="*/ 529114 h 58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92" h="589481">
                    <a:moveTo>
                      <a:pt x="1141455" y="529114"/>
                    </a:moveTo>
                    <a:lnTo>
                      <a:pt x="898568" y="296704"/>
                    </a:lnTo>
                    <a:cubicBezTo>
                      <a:pt x="898568" y="296704"/>
                      <a:pt x="898568" y="295751"/>
                      <a:pt x="898568" y="295751"/>
                    </a:cubicBezTo>
                    <a:lnTo>
                      <a:pt x="898568" y="83344"/>
                    </a:lnTo>
                    <a:cubicBezTo>
                      <a:pt x="898568" y="65246"/>
                      <a:pt x="884280" y="50959"/>
                      <a:pt x="866183" y="50959"/>
                    </a:cubicBezTo>
                    <a:cubicBezTo>
                      <a:pt x="848085" y="50959"/>
                      <a:pt x="833798" y="65246"/>
                      <a:pt x="833798" y="83344"/>
                    </a:cubicBezTo>
                    <a:lnTo>
                      <a:pt x="833798" y="232886"/>
                    </a:lnTo>
                    <a:lnTo>
                      <a:pt x="600435" y="10001"/>
                    </a:lnTo>
                    <a:cubicBezTo>
                      <a:pt x="587100" y="-3334"/>
                      <a:pt x="566145" y="-3334"/>
                      <a:pt x="551858" y="10001"/>
                    </a:cubicBezTo>
                    <a:lnTo>
                      <a:pt x="10838" y="529114"/>
                    </a:lnTo>
                    <a:cubicBezTo>
                      <a:pt x="-3450" y="542449"/>
                      <a:pt x="-3450" y="564356"/>
                      <a:pt x="9885" y="578644"/>
                    </a:cubicBezTo>
                    <a:cubicBezTo>
                      <a:pt x="23220" y="592931"/>
                      <a:pt x="45128" y="592931"/>
                      <a:pt x="59415" y="579596"/>
                    </a:cubicBezTo>
                    <a:lnTo>
                      <a:pt x="576623" y="84296"/>
                    </a:lnTo>
                    <a:lnTo>
                      <a:pt x="1093830" y="579596"/>
                    </a:lnTo>
                    <a:cubicBezTo>
                      <a:pt x="1100498" y="586264"/>
                      <a:pt x="1109070" y="589121"/>
                      <a:pt x="1117643" y="589121"/>
                    </a:cubicBezTo>
                    <a:cubicBezTo>
                      <a:pt x="1127168" y="589121"/>
                      <a:pt x="1135740" y="585311"/>
                      <a:pt x="1142408" y="578644"/>
                    </a:cubicBezTo>
                    <a:cubicBezTo>
                      <a:pt x="1155743" y="564356"/>
                      <a:pt x="1155743" y="542449"/>
                      <a:pt x="1141455" y="529114"/>
                    </a:cubicBezTo>
                    <a:close/>
                  </a:path>
                </a:pathLst>
              </a:custGeom>
              <a:grpFill/>
              <a:ln w="9525" cap="flat">
                <a:solidFill>
                  <a:schemeClr val="bg1"/>
                </a:solidFill>
                <a:prstDash val="solid"/>
                <a:miter/>
              </a:ln>
            </p:spPr>
            <p:txBody>
              <a:bodyPr rtlCol="1" anchor="ctr"/>
              <a:lstStyle/>
              <a:p>
                <a:endParaRPr lang="fa-IR" dirty="0"/>
              </a:p>
            </p:txBody>
          </p:sp>
          <p:sp>
            <p:nvSpPr>
              <p:cNvPr id="77" name="Freeform: Shape 76">
                <a:hlinkClick r:id="rId13" action="ppaction://hlinksldjump"/>
                <a:extLst>
                  <a:ext uri="{FF2B5EF4-FFF2-40B4-BE49-F238E27FC236}">
                    <a16:creationId xmlns:a16="http://schemas.microsoft.com/office/drawing/2014/main" id="{B7644598-39AD-9438-DC19-A2B7117A04C5}"/>
                  </a:ext>
                </a:extLst>
              </p:cNvPr>
              <p:cNvSpPr/>
              <p:nvPr/>
            </p:nvSpPr>
            <p:spPr>
              <a:xfrm>
                <a:off x="2104153" y="3110070"/>
                <a:ext cx="795337" cy="501967"/>
              </a:xfrm>
              <a:custGeom>
                <a:avLst/>
                <a:gdLst>
                  <a:gd name="connsiteX0" fmla="*/ 758190 w 795337"/>
                  <a:gd name="connsiteY0" fmla="*/ 501967 h 501967"/>
                  <a:gd name="connsiteX1" fmla="*/ 490538 w 795337"/>
                  <a:gd name="connsiteY1" fmla="*/ 501967 h 501967"/>
                  <a:gd name="connsiteX2" fmla="*/ 455295 w 795337"/>
                  <a:gd name="connsiteY2" fmla="*/ 466725 h 501967"/>
                  <a:gd name="connsiteX3" fmla="*/ 455295 w 795337"/>
                  <a:gd name="connsiteY3" fmla="*/ 190500 h 501967"/>
                  <a:gd name="connsiteX4" fmla="*/ 338138 w 795337"/>
                  <a:gd name="connsiteY4" fmla="*/ 190500 h 501967"/>
                  <a:gd name="connsiteX5" fmla="*/ 338138 w 795337"/>
                  <a:gd name="connsiteY5" fmla="*/ 466725 h 501967"/>
                  <a:gd name="connsiteX6" fmla="*/ 302895 w 795337"/>
                  <a:gd name="connsiteY6" fmla="*/ 501967 h 501967"/>
                  <a:gd name="connsiteX7" fmla="*/ 35242 w 795337"/>
                  <a:gd name="connsiteY7" fmla="*/ 501967 h 501967"/>
                  <a:gd name="connsiteX8" fmla="*/ 0 w 795337"/>
                  <a:gd name="connsiteY8" fmla="*/ 466725 h 501967"/>
                  <a:gd name="connsiteX9" fmla="*/ 0 w 795337"/>
                  <a:gd name="connsiteY9" fmla="*/ 35242 h 501967"/>
                  <a:gd name="connsiteX10" fmla="*/ 35242 w 795337"/>
                  <a:gd name="connsiteY10" fmla="*/ 0 h 501967"/>
                  <a:gd name="connsiteX11" fmla="*/ 70485 w 795337"/>
                  <a:gd name="connsiteY11" fmla="*/ 35242 h 501967"/>
                  <a:gd name="connsiteX12" fmla="*/ 70485 w 795337"/>
                  <a:gd name="connsiteY12" fmla="*/ 431483 h 501967"/>
                  <a:gd name="connsiteX13" fmla="*/ 268605 w 795337"/>
                  <a:gd name="connsiteY13" fmla="*/ 431483 h 501967"/>
                  <a:gd name="connsiteX14" fmla="*/ 268605 w 795337"/>
                  <a:gd name="connsiteY14" fmla="*/ 155258 h 501967"/>
                  <a:gd name="connsiteX15" fmla="*/ 303848 w 795337"/>
                  <a:gd name="connsiteY15" fmla="*/ 120015 h 501967"/>
                  <a:gd name="connsiteX16" fmla="*/ 491490 w 795337"/>
                  <a:gd name="connsiteY16" fmla="*/ 120015 h 501967"/>
                  <a:gd name="connsiteX17" fmla="*/ 526732 w 795337"/>
                  <a:gd name="connsiteY17" fmla="*/ 155258 h 501967"/>
                  <a:gd name="connsiteX18" fmla="*/ 526732 w 795337"/>
                  <a:gd name="connsiteY18" fmla="*/ 431483 h 501967"/>
                  <a:gd name="connsiteX19" fmla="*/ 724853 w 795337"/>
                  <a:gd name="connsiteY19" fmla="*/ 431483 h 501967"/>
                  <a:gd name="connsiteX20" fmla="*/ 724853 w 795337"/>
                  <a:gd name="connsiteY20" fmla="*/ 35242 h 501967"/>
                  <a:gd name="connsiteX21" fmla="*/ 760095 w 795337"/>
                  <a:gd name="connsiteY21" fmla="*/ 0 h 501967"/>
                  <a:gd name="connsiteX22" fmla="*/ 795338 w 795337"/>
                  <a:gd name="connsiteY22" fmla="*/ 35242 h 501967"/>
                  <a:gd name="connsiteX23" fmla="*/ 795338 w 795337"/>
                  <a:gd name="connsiteY23" fmla="*/ 466725 h 501967"/>
                  <a:gd name="connsiteX24" fmla="*/ 758190 w 795337"/>
                  <a:gd name="connsiteY24" fmla="*/ 501967 h 50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5337" h="501967">
                    <a:moveTo>
                      <a:pt x="758190" y="501967"/>
                    </a:moveTo>
                    <a:lnTo>
                      <a:pt x="490538" y="501967"/>
                    </a:lnTo>
                    <a:cubicBezTo>
                      <a:pt x="471488" y="501967"/>
                      <a:pt x="455295" y="486728"/>
                      <a:pt x="455295" y="466725"/>
                    </a:cubicBezTo>
                    <a:lnTo>
                      <a:pt x="455295" y="190500"/>
                    </a:lnTo>
                    <a:lnTo>
                      <a:pt x="338138" y="190500"/>
                    </a:lnTo>
                    <a:lnTo>
                      <a:pt x="338138" y="466725"/>
                    </a:lnTo>
                    <a:cubicBezTo>
                      <a:pt x="338138" y="485775"/>
                      <a:pt x="322898" y="501967"/>
                      <a:pt x="302895" y="501967"/>
                    </a:cubicBezTo>
                    <a:lnTo>
                      <a:pt x="35242" y="501967"/>
                    </a:lnTo>
                    <a:cubicBezTo>
                      <a:pt x="16192" y="501967"/>
                      <a:pt x="0" y="486728"/>
                      <a:pt x="0" y="466725"/>
                    </a:cubicBezTo>
                    <a:lnTo>
                      <a:pt x="0" y="35242"/>
                    </a:lnTo>
                    <a:cubicBezTo>
                      <a:pt x="0" y="16192"/>
                      <a:pt x="15240" y="0"/>
                      <a:pt x="35242" y="0"/>
                    </a:cubicBezTo>
                    <a:cubicBezTo>
                      <a:pt x="54292" y="0"/>
                      <a:pt x="70485" y="15240"/>
                      <a:pt x="70485" y="35242"/>
                    </a:cubicBezTo>
                    <a:lnTo>
                      <a:pt x="70485" y="431483"/>
                    </a:lnTo>
                    <a:lnTo>
                      <a:pt x="268605" y="431483"/>
                    </a:lnTo>
                    <a:lnTo>
                      <a:pt x="268605" y="155258"/>
                    </a:lnTo>
                    <a:cubicBezTo>
                      <a:pt x="268605" y="136208"/>
                      <a:pt x="283845" y="120015"/>
                      <a:pt x="303848" y="120015"/>
                    </a:cubicBezTo>
                    <a:lnTo>
                      <a:pt x="491490" y="120015"/>
                    </a:lnTo>
                    <a:cubicBezTo>
                      <a:pt x="510540" y="120015"/>
                      <a:pt x="526732" y="135255"/>
                      <a:pt x="526732" y="155258"/>
                    </a:cubicBezTo>
                    <a:lnTo>
                      <a:pt x="526732" y="431483"/>
                    </a:lnTo>
                    <a:lnTo>
                      <a:pt x="724853" y="431483"/>
                    </a:lnTo>
                    <a:lnTo>
                      <a:pt x="724853" y="35242"/>
                    </a:lnTo>
                    <a:cubicBezTo>
                      <a:pt x="724853" y="16192"/>
                      <a:pt x="740093" y="0"/>
                      <a:pt x="760095" y="0"/>
                    </a:cubicBezTo>
                    <a:cubicBezTo>
                      <a:pt x="779145" y="0"/>
                      <a:pt x="795338" y="15240"/>
                      <a:pt x="795338" y="35242"/>
                    </a:cubicBezTo>
                    <a:lnTo>
                      <a:pt x="795338" y="466725"/>
                    </a:lnTo>
                    <a:cubicBezTo>
                      <a:pt x="793432" y="486728"/>
                      <a:pt x="778193" y="501967"/>
                      <a:pt x="758190" y="501967"/>
                    </a:cubicBezTo>
                    <a:close/>
                  </a:path>
                </a:pathLst>
              </a:custGeom>
              <a:grpFill/>
              <a:ln w="9525" cap="flat">
                <a:solidFill>
                  <a:schemeClr val="bg1"/>
                </a:solidFill>
                <a:prstDash val="solid"/>
                <a:miter/>
              </a:ln>
            </p:spPr>
            <p:txBody>
              <a:bodyPr rtlCol="1" anchor="ctr"/>
              <a:lstStyle/>
              <a:p>
                <a:endParaRPr lang="fa-IR" dirty="0"/>
              </a:p>
            </p:txBody>
          </p:sp>
        </p:grpSp>
      </p:grpSp>
      <p:sp>
        <p:nvSpPr>
          <p:cNvPr id="78" name="Oval 77">
            <a:hlinkClick r:id="" action="ppaction://hlinkshowjump?jump=previousslide"/>
            <a:extLst>
              <a:ext uri="{FF2B5EF4-FFF2-40B4-BE49-F238E27FC236}">
                <a16:creationId xmlns:a16="http://schemas.microsoft.com/office/drawing/2014/main" id="{0F4627A7-C7DF-1219-F710-19B19B1E0067}"/>
              </a:ext>
            </a:extLst>
          </p:cNvPr>
          <p:cNvSpPr/>
          <p:nvPr/>
        </p:nvSpPr>
        <p:spPr>
          <a:xfrm rot="10800000">
            <a:off x="520719" y="3432976"/>
            <a:ext cx="503997" cy="503998"/>
          </a:xfrm>
          <a:prstGeom prst="ellipse">
            <a:avLst/>
          </a:prstGeom>
          <a:solidFill>
            <a:schemeClr val="bg1"/>
          </a:solidFill>
          <a:ln w="41852" cap="flat">
            <a:solidFill>
              <a:srgbClr val="0B2D77"/>
            </a:solidFill>
            <a:prstDash val="solid"/>
            <a:miter/>
          </a:ln>
        </p:spPr>
        <p:txBody>
          <a:bodyPr rtlCol="1" anchor="ctr"/>
          <a:lstStyle/>
          <a:p>
            <a:endParaRPr lang="fa-IR" dirty="0"/>
          </a:p>
        </p:txBody>
      </p:sp>
      <p:sp>
        <p:nvSpPr>
          <p:cNvPr id="79" name="Slide Number Placeholder 5">
            <a:extLst>
              <a:ext uri="{FF2B5EF4-FFF2-40B4-BE49-F238E27FC236}">
                <a16:creationId xmlns:a16="http://schemas.microsoft.com/office/drawing/2014/main" id="{E29A05DC-C4BD-39E6-5C6B-EA11B10BB832}"/>
              </a:ext>
            </a:extLst>
          </p:cNvPr>
          <p:cNvSpPr txBox="1">
            <a:spLocks/>
          </p:cNvSpPr>
          <p:nvPr/>
        </p:nvSpPr>
        <p:spPr>
          <a:xfrm>
            <a:off x="420093" y="3525954"/>
            <a:ext cx="720744" cy="365125"/>
          </a:xfrm>
          <a:prstGeom prst="rect">
            <a:avLst/>
          </a:prstGeom>
        </p:spPr>
        <p:txBody>
          <a:bodyPr vert="horz" lIns="91440" tIns="45720" rIns="91440" bIns="45720" rtlCol="0" anchor="ctr"/>
          <a:lstStyle>
            <a:defPPr>
              <a:defRPr lang="en-US"/>
            </a:defPPr>
            <a:lvl1pPr marL="0" algn="r" defTabSz="914400" rtl="0" eaLnBrk="1" latinLnBrk="0" hangingPunct="1">
              <a:defRPr sz="2400" kern="1200">
                <a:solidFill>
                  <a:schemeClr val="tx1"/>
                </a:solidFill>
                <a:latin typeface="Shabnam" panose="020B0603030804020204" pitchFamily="34" charset="-78"/>
                <a:ea typeface="+mn-ea"/>
                <a:cs typeface="Shabnam" panose="020B0603030804020204" pitchFamily="34" charset="-7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0358F92-8C6A-4C4D-A4C8-8A05157D4BAD}" type="slidenum">
              <a:rPr lang="fa-IR" sz="2000" smtClean="0">
                <a:solidFill>
                  <a:srgbClr val="0B2D77"/>
                </a:solidFill>
              </a:rPr>
              <a:pPr algn="ctr"/>
              <a:t>11</a:t>
            </a:fld>
            <a:endParaRPr lang="en-US" dirty="0">
              <a:solidFill>
                <a:srgbClr val="0B2D77"/>
              </a:solidFill>
            </a:endParaRPr>
          </a:p>
        </p:txBody>
      </p:sp>
      <p:pic>
        <p:nvPicPr>
          <p:cNvPr id="3" name="Picture 2">
            <a:extLst>
              <a:ext uri="{FF2B5EF4-FFF2-40B4-BE49-F238E27FC236}">
                <a16:creationId xmlns:a16="http://schemas.microsoft.com/office/drawing/2014/main" id="{1E31D739-BA59-BBF9-D62D-0DF8A1F76F0D}"/>
              </a:ext>
            </a:extLst>
          </p:cNvPr>
          <p:cNvPicPr>
            <a:picLocks noChangeAspect="1"/>
          </p:cNvPicPr>
          <p:nvPr/>
        </p:nvPicPr>
        <p:blipFill>
          <a:blip r:embed="rId14"/>
          <a:srcRect l="7837"/>
          <a:stretch/>
        </p:blipFill>
        <p:spPr>
          <a:xfrm>
            <a:off x="9012361" y="1784073"/>
            <a:ext cx="2806631" cy="3016974"/>
          </a:xfrm>
          <a:prstGeom prst="rect">
            <a:avLst/>
          </a:prstGeom>
        </p:spPr>
      </p:pic>
    </p:spTree>
    <p:extLst>
      <p:ext uri="{BB962C8B-B14F-4D97-AF65-F5344CB8AC3E}">
        <p14:creationId xmlns:p14="http://schemas.microsoft.com/office/powerpoint/2010/main" val="360528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right)">
                                      <p:cBhvr>
                                        <p:cTn id="7" dur="500"/>
                                        <p:tgtEl>
                                          <p:spTgt spid="127"/>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134"/>
                                        </p:tgtEl>
                                        <p:attrNameLst>
                                          <p:attrName>style.visibility</p:attrName>
                                        </p:attrNameLst>
                                      </p:cBhvr>
                                      <p:to>
                                        <p:strVal val="visible"/>
                                      </p:to>
                                    </p:set>
                                    <p:anim calcmode="lin" valueType="num">
                                      <p:cBhvr>
                                        <p:cTn id="11" dur="500" fill="hold"/>
                                        <p:tgtEl>
                                          <p:spTgt spid="134"/>
                                        </p:tgtEl>
                                        <p:attrNameLst>
                                          <p:attrName>ppt_w</p:attrName>
                                        </p:attrNameLst>
                                      </p:cBhvr>
                                      <p:tavLst>
                                        <p:tav tm="0">
                                          <p:val>
                                            <p:fltVal val="0"/>
                                          </p:val>
                                        </p:tav>
                                        <p:tav tm="100000">
                                          <p:val>
                                            <p:strVal val="#ppt_w"/>
                                          </p:val>
                                        </p:tav>
                                      </p:tavLst>
                                    </p:anim>
                                    <p:anim calcmode="lin" valueType="num">
                                      <p:cBhvr>
                                        <p:cTn id="12" dur="500" fill="hold"/>
                                        <p:tgtEl>
                                          <p:spTgt spid="134"/>
                                        </p:tgtEl>
                                        <p:attrNameLst>
                                          <p:attrName>ppt_h</p:attrName>
                                        </p:attrNameLst>
                                      </p:cBhvr>
                                      <p:tavLst>
                                        <p:tav tm="0">
                                          <p:val>
                                            <p:fltVal val="0"/>
                                          </p:val>
                                        </p:tav>
                                        <p:tav tm="100000">
                                          <p:val>
                                            <p:strVal val="#ppt_h"/>
                                          </p:val>
                                        </p:tav>
                                      </p:tavLst>
                                    </p:anim>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down)">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27" grpId="0"/>
      <p:bldP spid="1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مستطیل سمت چپ">
            <a:hlinkClick r:id="" action="ppaction://hlinkshowjump?jump=previousslide"/>
            <a:extLst>
              <a:ext uri="{FF2B5EF4-FFF2-40B4-BE49-F238E27FC236}">
                <a16:creationId xmlns:a16="http://schemas.microsoft.com/office/drawing/2014/main" id="{9F567D0C-E341-70A7-8D12-B78CF16D953F}"/>
              </a:ext>
            </a:extLst>
          </p:cNvPr>
          <p:cNvSpPr/>
          <p:nvPr/>
        </p:nvSpPr>
        <p:spPr>
          <a:xfrm rot="16200000">
            <a:off x="5674053" y="4144774"/>
            <a:ext cx="843895" cy="3933374"/>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67" name="!!مستطیل سمت راست">
            <a:hlinkClick r:id="" action="ppaction://hlinkshowjump?jump=previousslide"/>
            <a:extLst>
              <a:ext uri="{FF2B5EF4-FFF2-40B4-BE49-F238E27FC236}">
                <a16:creationId xmlns:a16="http://schemas.microsoft.com/office/drawing/2014/main" id="{E38C587E-E8BC-EC2C-E3AF-AB696BDAFBE6}"/>
              </a:ext>
            </a:extLst>
          </p:cNvPr>
          <p:cNvSpPr/>
          <p:nvPr/>
        </p:nvSpPr>
        <p:spPr>
          <a:xfrm rot="16200000">
            <a:off x="6379375" y="5565347"/>
            <a:ext cx="843895" cy="1093074"/>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68" name="!!مستطیل وسط">
            <a:hlinkClick r:id="" action="ppaction://hlinkshowjump?jump=previousslide"/>
            <a:extLst>
              <a:ext uri="{FF2B5EF4-FFF2-40B4-BE49-F238E27FC236}">
                <a16:creationId xmlns:a16="http://schemas.microsoft.com/office/drawing/2014/main" id="{6E32D370-9FD1-FF97-6571-B2DCF4C4208C}"/>
              </a:ext>
            </a:extLst>
          </p:cNvPr>
          <p:cNvSpPr/>
          <p:nvPr/>
        </p:nvSpPr>
        <p:spPr>
          <a:xfrm rot="16200000">
            <a:off x="5675501" y="4146717"/>
            <a:ext cx="843895" cy="3930477"/>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69" name="Group 68">
            <a:extLst>
              <a:ext uri="{FF2B5EF4-FFF2-40B4-BE49-F238E27FC236}">
                <a16:creationId xmlns:a16="http://schemas.microsoft.com/office/drawing/2014/main" id="{ECB3EC5B-7A17-573B-D8F7-4F74CB6D4F72}"/>
              </a:ext>
            </a:extLst>
          </p:cNvPr>
          <p:cNvGrpSpPr/>
          <p:nvPr/>
        </p:nvGrpSpPr>
        <p:grpSpPr>
          <a:xfrm>
            <a:off x="7224567" y="5812492"/>
            <a:ext cx="598925" cy="598926"/>
            <a:chOff x="3910691" y="2437163"/>
            <a:chExt cx="598925" cy="598926"/>
          </a:xfrm>
        </p:grpSpPr>
        <p:sp>
          <p:nvSpPr>
            <p:cNvPr id="70" name="Freeform: Shape 69">
              <a:hlinkClick r:id="rId3" action="ppaction://hlinksldjump"/>
              <a:extLst>
                <a:ext uri="{FF2B5EF4-FFF2-40B4-BE49-F238E27FC236}">
                  <a16:creationId xmlns:a16="http://schemas.microsoft.com/office/drawing/2014/main" id="{7A4A9D32-D0FB-3A89-8969-551F62F520FA}"/>
                </a:ext>
              </a:extLst>
            </p:cNvPr>
            <p:cNvSpPr/>
            <p:nvPr userDrawn="1"/>
          </p:nvSpPr>
          <p:spPr>
            <a:xfrm rot="10800000">
              <a:off x="3910691" y="2437163"/>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7F7F7F"/>
            </a:solidFill>
            <a:ln w="41852" cap="flat">
              <a:solidFill>
                <a:schemeClr val="bg1"/>
              </a:solidFill>
              <a:prstDash val="solid"/>
              <a:miter/>
            </a:ln>
          </p:spPr>
          <p:txBody>
            <a:bodyPr rtlCol="1" anchor="ctr"/>
            <a:lstStyle/>
            <a:p>
              <a:endParaRPr lang="fa-IR" dirty="0"/>
            </a:p>
          </p:txBody>
        </p:sp>
        <p:pic>
          <p:nvPicPr>
            <p:cNvPr id="71" name="Graphic 70">
              <a:hlinkClick r:id="rId3" action="ppaction://hlinksldjump"/>
              <a:extLst>
                <a:ext uri="{FF2B5EF4-FFF2-40B4-BE49-F238E27FC236}">
                  <a16:creationId xmlns:a16="http://schemas.microsoft.com/office/drawing/2014/main" id="{F1806800-F74B-0518-9C9C-BAE1154753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082452">
              <a:off x="3970589" y="2596773"/>
              <a:ext cx="479128" cy="279707"/>
            </a:xfrm>
            <a:prstGeom prst="rect">
              <a:avLst/>
            </a:prstGeom>
          </p:spPr>
        </p:pic>
      </p:grpSp>
      <p:grpSp>
        <p:nvGrpSpPr>
          <p:cNvPr id="72" name="Group 71">
            <a:extLst>
              <a:ext uri="{FF2B5EF4-FFF2-40B4-BE49-F238E27FC236}">
                <a16:creationId xmlns:a16="http://schemas.microsoft.com/office/drawing/2014/main" id="{E3106452-1126-7D86-D82C-34B670226323}"/>
              </a:ext>
            </a:extLst>
          </p:cNvPr>
          <p:cNvGrpSpPr/>
          <p:nvPr/>
        </p:nvGrpSpPr>
        <p:grpSpPr>
          <a:xfrm>
            <a:off x="6509738" y="5812492"/>
            <a:ext cx="598925" cy="598926"/>
            <a:chOff x="4240843" y="3714034"/>
            <a:chExt cx="598925" cy="598926"/>
          </a:xfrm>
        </p:grpSpPr>
        <p:sp>
          <p:nvSpPr>
            <p:cNvPr id="73" name="Freeform: Shape 72">
              <a:hlinkClick r:id="rId6" action="ppaction://hlinksldjump"/>
              <a:extLst>
                <a:ext uri="{FF2B5EF4-FFF2-40B4-BE49-F238E27FC236}">
                  <a16:creationId xmlns:a16="http://schemas.microsoft.com/office/drawing/2014/main" id="{97EF6947-EED8-5122-3A61-1ADA2514E15B}"/>
                </a:ext>
              </a:extLst>
            </p:cNvPr>
            <p:cNvSpPr/>
            <p:nvPr/>
          </p:nvSpPr>
          <p:spPr>
            <a:xfrm rot="10800000">
              <a:off x="4240843"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7F7F7F"/>
            </a:solidFill>
            <a:ln w="41852" cap="flat">
              <a:solidFill>
                <a:schemeClr val="bg1"/>
              </a:solidFill>
              <a:prstDash val="solid"/>
              <a:miter/>
            </a:ln>
          </p:spPr>
          <p:txBody>
            <a:bodyPr rtlCol="1" anchor="ctr"/>
            <a:lstStyle/>
            <a:p>
              <a:endParaRPr lang="fa-IR" dirty="0"/>
            </a:p>
          </p:txBody>
        </p:sp>
        <p:grpSp>
          <p:nvGrpSpPr>
            <p:cNvPr id="74" name="Graphic 224">
              <a:extLst>
                <a:ext uri="{FF2B5EF4-FFF2-40B4-BE49-F238E27FC236}">
                  <a16:creationId xmlns:a16="http://schemas.microsoft.com/office/drawing/2014/main" id="{D1BC9C8E-EAA5-BF5A-5740-255EB24DAFA8}"/>
                </a:ext>
              </a:extLst>
            </p:cNvPr>
            <p:cNvGrpSpPr/>
            <p:nvPr/>
          </p:nvGrpSpPr>
          <p:grpSpPr>
            <a:xfrm rot="20293263">
              <a:off x="4358196" y="3870311"/>
              <a:ext cx="364228" cy="330822"/>
              <a:chOff x="5182655" y="3953385"/>
              <a:chExt cx="289182" cy="262659"/>
            </a:xfrm>
            <a:solidFill>
              <a:srgbClr val="FFFFFF"/>
            </a:solidFill>
          </p:grpSpPr>
          <p:sp>
            <p:nvSpPr>
              <p:cNvPr id="75" name="Freeform: Shape 74">
                <a:hlinkClick r:id="rId6" action="ppaction://hlinksldjump"/>
                <a:extLst>
                  <a:ext uri="{FF2B5EF4-FFF2-40B4-BE49-F238E27FC236}">
                    <a16:creationId xmlns:a16="http://schemas.microsoft.com/office/drawing/2014/main" id="{420E4498-DD87-2984-D1C1-F0DC17BB415D}"/>
                  </a:ext>
                </a:extLst>
              </p:cNvPr>
              <p:cNvSpPr/>
              <p:nvPr/>
            </p:nvSpPr>
            <p:spPr>
              <a:xfrm>
                <a:off x="5182655" y="3953385"/>
                <a:ext cx="289182" cy="262659"/>
              </a:xfrm>
              <a:custGeom>
                <a:avLst/>
                <a:gdLst>
                  <a:gd name="connsiteX0" fmla="*/ 250348 w 289182"/>
                  <a:gd name="connsiteY0" fmla="*/ 0 h 262659"/>
                  <a:gd name="connsiteX1" fmla="*/ 39146 w 289182"/>
                  <a:gd name="connsiteY1" fmla="*/ 0 h 262659"/>
                  <a:gd name="connsiteX2" fmla="*/ 0 w 289182"/>
                  <a:gd name="connsiteY2" fmla="*/ 39146 h 262659"/>
                  <a:gd name="connsiteX3" fmla="*/ 0 w 289182"/>
                  <a:gd name="connsiteY3" fmla="*/ 174580 h 262659"/>
                  <a:gd name="connsiteX4" fmla="*/ 39146 w 289182"/>
                  <a:gd name="connsiteY4" fmla="*/ 213726 h 262659"/>
                  <a:gd name="connsiteX5" fmla="*/ 176474 w 289182"/>
                  <a:gd name="connsiteY5" fmla="*/ 213726 h 262659"/>
                  <a:gd name="connsiteX6" fmla="*/ 247191 w 289182"/>
                  <a:gd name="connsiteY6" fmla="*/ 261397 h 262659"/>
                  <a:gd name="connsiteX7" fmla="*/ 251295 w 289182"/>
                  <a:gd name="connsiteY7" fmla="*/ 262659 h 262659"/>
                  <a:gd name="connsiteX8" fmla="*/ 254767 w 289182"/>
                  <a:gd name="connsiteY8" fmla="*/ 261712 h 262659"/>
                  <a:gd name="connsiteX9" fmla="*/ 258871 w 289182"/>
                  <a:gd name="connsiteY9" fmla="*/ 255083 h 262659"/>
                  <a:gd name="connsiteX10" fmla="*/ 258871 w 289182"/>
                  <a:gd name="connsiteY10" fmla="*/ 209938 h 262659"/>
                  <a:gd name="connsiteX11" fmla="*/ 289178 w 289182"/>
                  <a:gd name="connsiteY11" fmla="*/ 174580 h 262659"/>
                  <a:gd name="connsiteX12" fmla="*/ 289178 w 289182"/>
                  <a:gd name="connsiteY12" fmla="*/ 39146 h 262659"/>
                  <a:gd name="connsiteX13" fmla="*/ 250348 w 289182"/>
                  <a:gd name="connsiteY13" fmla="*/ 0 h 262659"/>
                  <a:gd name="connsiteX14" fmla="*/ 274340 w 289182"/>
                  <a:gd name="connsiteY14" fmla="*/ 174580 h 262659"/>
                  <a:gd name="connsiteX15" fmla="*/ 249085 w 289182"/>
                  <a:gd name="connsiteY15" fmla="*/ 197626 h 262659"/>
                  <a:gd name="connsiteX16" fmla="*/ 243718 w 289182"/>
                  <a:gd name="connsiteY16" fmla="*/ 204887 h 262659"/>
                  <a:gd name="connsiteX17" fmla="*/ 243718 w 289182"/>
                  <a:gd name="connsiteY17" fmla="*/ 240876 h 262659"/>
                  <a:gd name="connsiteX18" fmla="*/ 183104 w 289182"/>
                  <a:gd name="connsiteY18" fmla="*/ 199836 h 262659"/>
                  <a:gd name="connsiteX19" fmla="*/ 179000 w 289182"/>
                  <a:gd name="connsiteY19" fmla="*/ 198573 h 262659"/>
                  <a:gd name="connsiteX20" fmla="*/ 39146 w 289182"/>
                  <a:gd name="connsiteY20" fmla="*/ 198573 h 262659"/>
                  <a:gd name="connsiteX21" fmla="*/ 15153 w 289182"/>
                  <a:gd name="connsiteY21" fmla="*/ 174580 h 262659"/>
                  <a:gd name="connsiteX22" fmla="*/ 15153 w 289182"/>
                  <a:gd name="connsiteY22" fmla="*/ 39146 h 262659"/>
                  <a:gd name="connsiteX23" fmla="*/ 39146 w 289182"/>
                  <a:gd name="connsiteY23" fmla="*/ 15153 h 262659"/>
                  <a:gd name="connsiteX24" fmla="*/ 250348 w 289182"/>
                  <a:gd name="connsiteY24" fmla="*/ 15153 h 262659"/>
                  <a:gd name="connsiteX25" fmla="*/ 274340 w 289182"/>
                  <a:gd name="connsiteY25" fmla="*/ 39146 h 262659"/>
                  <a:gd name="connsiteX26" fmla="*/ 274340 w 289182"/>
                  <a:gd name="connsiteY26" fmla="*/ 174580 h 26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9182" h="262659">
                    <a:moveTo>
                      <a:pt x="250348" y="0"/>
                    </a:moveTo>
                    <a:lnTo>
                      <a:pt x="39146" y="0"/>
                    </a:lnTo>
                    <a:cubicBezTo>
                      <a:pt x="17679" y="0"/>
                      <a:pt x="0" y="17679"/>
                      <a:pt x="0" y="39146"/>
                    </a:cubicBezTo>
                    <a:lnTo>
                      <a:pt x="0" y="174580"/>
                    </a:lnTo>
                    <a:cubicBezTo>
                      <a:pt x="0" y="196047"/>
                      <a:pt x="17679" y="213726"/>
                      <a:pt x="39146" y="213726"/>
                    </a:cubicBezTo>
                    <a:lnTo>
                      <a:pt x="176474" y="213726"/>
                    </a:lnTo>
                    <a:lnTo>
                      <a:pt x="247191" y="261397"/>
                    </a:lnTo>
                    <a:cubicBezTo>
                      <a:pt x="248453" y="262344"/>
                      <a:pt x="250032" y="262659"/>
                      <a:pt x="251295" y="262659"/>
                    </a:cubicBezTo>
                    <a:cubicBezTo>
                      <a:pt x="252557" y="262659"/>
                      <a:pt x="253820" y="262344"/>
                      <a:pt x="254767" y="261712"/>
                    </a:cubicBezTo>
                    <a:cubicBezTo>
                      <a:pt x="257293" y="260450"/>
                      <a:pt x="258871" y="257924"/>
                      <a:pt x="258871" y="255083"/>
                    </a:cubicBezTo>
                    <a:lnTo>
                      <a:pt x="258871" y="209938"/>
                    </a:lnTo>
                    <a:cubicBezTo>
                      <a:pt x="272762" y="204256"/>
                      <a:pt x="289178" y="191628"/>
                      <a:pt x="289178" y="174580"/>
                    </a:cubicBezTo>
                    <a:lnTo>
                      <a:pt x="289178" y="39146"/>
                    </a:lnTo>
                    <a:cubicBezTo>
                      <a:pt x="289494" y="17679"/>
                      <a:pt x="272131" y="0"/>
                      <a:pt x="250348" y="0"/>
                    </a:cubicBezTo>
                    <a:close/>
                    <a:moveTo>
                      <a:pt x="274340" y="174580"/>
                    </a:moveTo>
                    <a:cubicBezTo>
                      <a:pt x="274340" y="183420"/>
                      <a:pt x="261081" y="193838"/>
                      <a:pt x="249085" y="197626"/>
                    </a:cubicBezTo>
                    <a:cubicBezTo>
                      <a:pt x="245928" y="198573"/>
                      <a:pt x="243718" y="201414"/>
                      <a:pt x="243718" y="204887"/>
                    </a:cubicBezTo>
                    <a:lnTo>
                      <a:pt x="243718" y="240876"/>
                    </a:lnTo>
                    <a:lnTo>
                      <a:pt x="183104" y="199836"/>
                    </a:lnTo>
                    <a:cubicBezTo>
                      <a:pt x="181841" y="198889"/>
                      <a:pt x="180263" y="198573"/>
                      <a:pt x="179000" y="198573"/>
                    </a:cubicBezTo>
                    <a:lnTo>
                      <a:pt x="39146" y="198573"/>
                    </a:lnTo>
                    <a:cubicBezTo>
                      <a:pt x="25887" y="198573"/>
                      <a:pt x="15153" y="187839"/>
                      <a:pt x="15153" y="174580"/>
                    </a:cubicBezTo>
                    <a:lnTo>
                      <a:pt x="15153" y="39146"/>
                    </a:lnTo>
                    <a:cubicBezTo>
                      <a:pt x="15153" y="25887"/>
                      <a:pt x="25887" y="15153"/>
                      <a:pt x="39146" y="15153"/>
                    </a:cubicBezTo>
                    <a:lnTo>
                      <a:pt x="250348" y="15153"/>
                    </a:lnTo>
                    <a:cubicBezTo>
                      <a:pt x="263607" y="15153"/>
                      <a:pt x="274340" y="25887"/>
                      <a:pt x="274340" y="39146"/>
                    </a:cubicBezTo>
                    <a:lnTo>
                      <a:pt x="274340" y="174580"/>
                    </a:lnTo>
                    <a:close/>
                  </a:path>
                </a:pathLst>
              </a:custGeom>
              <a:solidFill>
                <a:srgbClr val="FFFFFF"/>
              </a:solidFill>
              <a:ln w="3106" cap="flat">
                <a:noFill/>
                <a:prstDash val="solid"/>
                <a:miter/>
              </a:ln>
            </p:spPr>
            <p:txBody>
              <a:bodyPr rtlCol="1" anchor="ctr"/>
              <a:lstStyle/>
              <a:p>
                <a:endParaRPr lang="fa-IR"/>
              </a:p>
            </p:txBody>
          </p:sp>
          <p:sp>
            <p:nvSpPr>
              <p:cNvPr id="76" name="Freeform: Shape 75">
                <a:extLst>
                  <a:ext uri="{FF2B5EF4-FFF2-40B4-BE49-F238E27FC236}">
                    <a16:creationId xmlns:a16="http://schemas.microsoft.com/office/drawing/2014/main" id="{014B83C5-8B0D-7FC4-3345-7A2AD1112D15}"/>
                  </a:ext>
                </a:extLst>
              </p:cNvPr>
              <p:cNvSpPr/>
              <p:nvPr/>
            </p:nvSpPr>
            <p:spPr>
              <a:xfrm>
                <a:off x="5224007" y="4003896"/>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77" name="Freeform: Shape 76">
                <a:extLst>
                  <a:ext uri="{FF2B5EF4-FFF2-40B4-BE49-F238E27FC236}">
                    <a16:creationId xmlns:a16="http://schemas.microsoft.com/office/drawing/2014/main" id="{69515379-533C-FBE7-5460-B957925F05A0}"/>
                  </a:ext>
                </a:extLst>
              </p:cNvPr>
              <p:cNvSpPr/>
              <p:nvPr/>
            </p:nvSpPr>
            <p:spPr>
              <a:xfrm>
                <a:off x="5224007" y="4045568"/>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6732"/>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78" name="Freeform: Shape 77">
                <a:extLst>
                  <a:ext uri="{FF2B5EF4-FFF2-40B4-BE49-F238E27FC236}">
                    <a16:creationId xmlns:a16="http://schemas.microsoft.com/office/drawing/2014/main" id="{441073DC-4DFD-C883-09F3-E16FED432952}"/>
                  </a:ext>
                </a:extLst>
              </p:cNvPr>
              <p:cNvSpPr/>
              <p:nvPr/>
            </p:nvSpPr>
            <p:spPr>
              <a:xfrm>
                <a:off x="5224007" y="4085661"/>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grpSp>
      </p:grpSp>
      <p:grpSp>
        <p:nvGrpSpPr>
          <p:cNvPr id="79" name="Group 78">
            <a:extLst>
              <a:ext uri="{FF2B5EF4-FFF2-40B4-BE49-F238E27FC236}">
                <a16:creationId xmlns:a16="http://schemas.microsoft.com/office/drawing/2014/main" id="{515091D0-3480-BC62-73B0-E7DAA7DB4BFD}"/>
              </a:ext>
            </a:extLst>
          </p:cNvPr>
          <p:cNvGrpSpPr/>
          <p:nvPr/>
        </p:nvGrpSpPr>
        <p:grpSpPr>
          <a:xfrm>
            <a:off x="5794856" y="5812492"/>
            <a:ext cx="598925" cy="598926"/>
            <a:chOff x="5088575" y="3714034"/>
            <a:chExt cx="598925" cy="598926"/>
          </a:xfrm>
        </p:grpSpPr>
        <p:sp>
          <p:nvSpPr>
            <p:cNvPr id="80" name="Freeform: Shape 79">
              <a:hlinkClick r:id="rId7" action="ppaction://hlinksldjump"/>
              <a:extLst>
                <a:ext uri="{FF2B5EF4-FFF2-40B4-BE49-F238E27FC236}">
                  <a16:creationId xmlns:a16="http://schemas.microsoft.com/office/drawing/2014/main" id="{EDD32A9C-CD62-DA14-90E6-CC4B721EFD1F}"/>
                </a:ext>
              </a:extLst>
            </p:cNvPr>
            <p:cNvSpPr/>
            <p:nvPr/>
          </p:nvSpPr>
          <p:spPr>
            <a:xfrm rot="10800000">
              <a:off x="5088575"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81" name="Graphic 235">
              <a:hlinkClick r:id="rId7" action="ppaction://hlinksldjump"/>
              <a:extLst>
                <a:ext uri="{FF2B5EF4-FFF2-40B4-BE49-F238E27FC236}">
                  <a16:creationId xmlns:a16="http://schemas.microsoft.com/office/drawing/2014/main" id="{A7B43648-3698-8947-1350-BABE73605E89}"/>
                </a:ext>
              </a:extLst>
            </p:cNvPr>
            <p:cNvSpPr/>
            <p:nvPr/>
          </p:nvSpPr>
          <p:spPr>
            <a:xfrm rot="20481639">
              <a:off x="5206775" y="3832600"/>
              <a:ext cx="362524" cy="361795"/>
            </a:xfrm>
            <a:custGeom>
              <a:avLst/>
              <a:gdLst>
                <a:gd name="connsiteX0" fmla="*/ 199844 w 422175"/>
                <a:gd name="connsiteY0" fmla="*/ 421327 h 421326"/>
                <a:gd name="connsiteX1" fmla="*/ 220210 w 422175"/>
                <a:gd name="connsiteY1" fmla="*/ 421327 h 421326"/>
                <a:gd name="connsiteX2" fmla="*/ 422176 w 422175"/>
                <a:gd name="connsiteY2" fmla="*/ 210451 h 421326"/>
                <a:gd name="connsiteX3" fmla="*/ 219786 w 422175"/>
                <a:gd name="connsiteY3" fmla="*/ 0 h 421326"/>
                <a:gd name="connsiteX4" fmla="*/ 199844 w 422175"/>
                <a:gd name="connsiteY4" fmla="*/ 0 h 421326"/>
                <a:gd name="connsiteX5" fmla="*/ 199844 w 422175"/>
                <a:gd name="connsiteY5" fmla="*/ 0 h 421326"/>
                <a:gd name="connsiteX6" fmla="*/ 0 w 422175"/>
                <a:gd name="connsiteY6" fmla="*/ 210876 h 421326"/>
                <a:gd name="connsiteX7" fmla="*/ 199844 w 422175"/>
                <a:gd name="connsiteY7" fmla="*/ 421327 h 421326"/>
                <a:gd name="connsiteX8" fmla="*/ 72130 w 422175"/>
                <a:gd name="connsiteY8" fmla="*/ 347075 h 421326"/>
                <a:gd name="connsiteX9" fmla="*/ 115409 w 422175"/>
                <a:gd name="connsiteY9" fmla="*/ 322466 h 421326"/>
                <a:gd name="connsiteX10" fmla="*/ 175659 w 422175"/>
                <a:gd name="connsiteY10" fmla="*/ 402234 h 421326"/>
                <a:gd name="connsiteX11" fmla="*/ 72130 w 422175"/>
                <a:gd name="connsiteY11" fmla="*/ 347075 h 421326"/>
                <a:gd name="connsiteX12" fmla="*/ 202814 w 422175"/>
                <a:gd name="connsiteY12" fmla="*/ 403506 h 421326"/>
                <a:gd name="connsiteX13" fmla="*/ 130683 w 422175"/>
                <a:gd name="connsiteY13" fmla="*/ 316526 h 421326"/>
                <a:gd name="connsiteX14" fmla="*/ 202814 w 422175"/>
                <a:gd name="connsiteY14" fmla="*/ 302099 h 421326"/>
                <a:gd name="connsiteX15" fmla="*/ 202814 w 422175"/>
                <a:gd name="connsiteY15" fmla="*/ 403506 h 421326"/>
                <a:gd name="connsiteX16" fmla="*/ 202814 w 422175"/>
                <a:gd name="connsiteY16" fmla="*/ 285552 h 421326"/>
                <a:gd name="connsiteX17" fmla="*/ 123895 w 422175"/>
                <a:gd name="connsiteY17" fmla="*/ 301251 h 421326"/>
                <a:gd name="connsiteX18" fmla="*/ 106923 w 422175"/>
                <a:gd name="connsiteY18" fmla="*/ 225726 h 421326"/>
                <a:gd name="connsiteX19" fmla="*/ 202390 w 422175"/>
                <a:gd name="connsiteY19" fmla="*/ 225726 h 421326"/>
                <a:gd name="connsiteX20" fmla="*/ 202390 w 422175"/>
                <a:gd name="connsiteY20" fmla="*/ 285552 h 421326"/>
                <a:gd name="connsiteX21" fmla="*/ 202814 w 422175"/>
                <a:gd name="connsiteY21" fmla="*/ 209603 h 421326"/>
                <a:gd name="connsiteX22" fmla="*/ 106499 w 422175"/>
                <a:gd name="connsiteY22" fmla="*/ 209603 h 421326"/>
                <a:gd name="connsiteX23" fmla="*/ 119652 w 422175"/>
                <a:gd name="connsiteY23" fmla="*/ 131532 h 421326"/>
                <a:gd name="connsiteX24" fmla="*/ 202814 w 422175"/>
                <a:gd name="connsiteY24" fmla="*/ 148928 h 421326"/>
                <a:gd name="connsiteX25" fmla="*/ 202814 w 422175"/>
                <a:gd name="connsiteY25" fmla="*/ 209603 h 421326"/>
                <a:gd name="connsiteX26" fmla="*/ 243546 w 422175"/>
                <a:gd name="connsiteY26" fmla="*/ 402658 h 421326"/>
                <a:gd name="connsiteX27" fmla="*/ 305494 w 422175"/>
                <a:gd name="connsiteY27" fmla="*/ 319496 h 421326"/>
                <a:gd name="connsiteX28" fmla="*/ 351742 w 422175"/>
                <a:gd name="connsiteY28" fmla="*/ 344529 h 421326"/>
                <a:gd name="connsiteX29" fmla="*/ 243546 w 422175"/>
                <a:gd name="connsiteY29" fmla="*/ 402658 h 421326"/>
                <a:gd name="connsiteX30" fmla="*/ 362774 w 422175"/>
                <a:gd name="connsiteY30" fmla="*/ 332225 h 421326"/>
                <a:gd name="connsiteX31" fmla="*/ 311858 w 422175"/>
                <a:gd name="connsiteY31" fmla="*/ 304221 h 421326"/>
                <a:gd name="connsiteX32" fmla="*/ 328830 w 422175"/>
                <a:gd name="connsiteY32" fmla="*/ 225726 h 421326"/>
                <a:gd name="connsiteX33" fmla="*/ 404779 w 422175"/>
                <a:gd name="connsiteY33" fmla="*/ 225726 h 421326"/>
                <a:gd name="connsiteX34" fmla="*/ 362774 w 422175"/>
                <a:gd name="connsiteY34" fmla="*/ 332225 h 421326"/>
                <a:gd name="connsiteX35" fmla="*/ 369138 w 422175"/>
                <a:gd name="connsiteY35" fmla="*/ 97164 h 421326"/>
                <a:gd name="connsiteX36" fmla="*/ 405628 w 422175"/>
                <a:gd name="connsiteY36" fmla="*/ 209178 h 421326"/>
                <a:gd name="connsiteX37" fmla="*/ 329254 w 422175"/>
                <a:gd name="connsiteY37" fmla="*/ 209178 h 421326"/>
                <a:gd name="connsiteX38" fmla="*/ 316101 w 422175"/>
                <a:gd name="connsiteY38" fmla="*/ 128138 h 421326"/>
                <a:gd name="connsiteX39" fmla="*/ 369138 w 422175"/>
                <a:gd name="connsiteY39" fmla="*/ 97164 h 421326"/>
                <a:gd name="connsiteX40" fmla="*/ 358955 w 422175"/>
                <a:gd name="connsiteY40" fmla="*/ 84435 h 421326"/>
                <a:gd name="connsiteX41" fmla="*/ 310161 w 422175"/>
                <a:gd name="connsiteY41" fmla="*/ 112863 h 421326"/>
                <a:gd name="connsiteX42" fmla="*/ 243546 w 422175"/>
                <a:gd name="connsiteY42" fmla="*/ 18669 h 421326"/>
                <a:gd name="connsiteX43" fmla="*/ 358955 w 422175"/>
                <a:gd name="connsiteY43" fmla="*/ 84435 h 421326"/>
                <a:gd name="connsiteX44" fmla="*/ 218937 w 422175"/>
                <a:gd name="connsiteY44" fmla="*/ 19942 h 421326"/>
                <a:gd name="connsiteX45" fmla="*/ 294886 w 422175"/>
                <a:gd name="connsiteY45" fmla="*/ 119227 h 421326"/>
                <a:gd name="connsiteX46" fmla="*/ 218937 w 422175"/>
                <a:gd name="connsiteY46" fmla="*/ 133229 h 421326"/>
                <a:gd name="connsiteX47" fmla="*/ 218937 w 422175"/>
                <a:gd name="connsiteY47" fmla="*/ 19942 h 421326"/>
                <a:gd name="connsiteX48" fmla="*/ 218937 w 422175"/>
                <a:gd name="connsiteY48" fmla="*/ 149353 h 421326"/>
                <a:gd name="connsiteX49" fmla="*/ 300827 w 422175"/>
                <a:gd name="connsiteY49" fmla="*/ 134502 h 421326"/>
                <a:gd name="connsiteX50" fmla="*/ 313131 w 422175"/>
                <a:gd name="connsiteY50" fmla="*/ 209603 h 421326"/>
                <a:gd name="connsiteX51" fmla="*/ 219362 w 422175"/>
                <a:gd name="connsiteY51" fmla="*/ 209603 h 421326"/>
                <a:gd name="connsiteX52" fmla="*/ 219362 w 422175"/>
                <a:gd name="connsiteY52" fmla="*/ 149353 h 421326"/>
                <a:gd name="connsiteX53" fmla="*/ 218937 w 422175"/>
                <a:gd name="connsiteY53" fmla="*/ 225726 h 421326"/>
                <a:gd name="connsiteX54" fmla="*/ 312283 w 422175"/>
                <a:gd name="connsiteY54" fmla="*/ 225726 h 421326"/>
                <a:gd name="connsiteX55" fmla="*/ 296584 w 422175"/>
                <a:gd name="connsiteY55" fmla="*/ 298705 h 421326"/>
                <a:gd name="connsiteX56" fmla="*/ 218937 w 422175"/>
                <a:gd name="connsiteY56" fmla="*/ 285552 h 421326"/>
                <a:gd name="connsiteX57" fmla="*/ 218937 w 422175"/>
                <a:gd name="connsiteY57" fmla="*/ 225726 h 421326"/>
                <a:gd name="connsiteX58" fmla="*/ 218937 w 422175"/>
                <a:gd name="connsiteY58" fmla="*/ 301675 h 421326"/>
                <a:gd name="connsiteX59" fmla="*/ 290219 w 422175"/>
                <a:gd name="connsiteY59" fmla="*/ 313555 h 421326"/>
                <a:gd name="connsiteX60" fmla="*/ 218937 w 422175"/>
                <a:gd name="connsiteY60" fmla="*/ 401385 h 421326"/>
                <a:gd name="connsiteX61" fmla="*/ 218937 w 422175"/>
                <a:gd name="connsiteY61" fmla="*/ 301675 h 421326"/>
                <a:gd name="connsiteX62" fmla="*/ 202814 w 422175"/>
                <a:gd name="connsiteY62" fmla="*/ 18245 h 421326"/>
                <a:gd name="connsiteX63" fmla="*/ 202814 w 422175"/>
                <a:gd name="connsiteY63" fmla="*/ 132805 h 421326"/>
                <a:gd name="connsiteX64" fmla="*/ 125592 w 422175"/>
                <a:gd name="connsiteY64" fmla="*/ 116257 h 421326"/>
                <a:gd name="connsiteX65" fmla="*/ 202814 w 422175"/>
                <a:gd name="connsiteY65" fmla="*/ 18245 h 421326"/>
                <a:gd name="connsiteX66" fmla="*/ 175659 w 422175"/>
                <a:gd name="connsiteY66" fmla="*/ 19518 h 421326"/>
                <a:gd name="connsiteX67" fmla="*/ 110742 w 422175"/>
                <a:gd name="connsiteY67" fmla="*/ 109893 h 421326"/>
                <a:gd name="connsiteX68" fmla="*/ 65342 w 422175"/>
                <a:gd name="connsiteY68" fmla="*/ 81889 h 421326"/>
                <a:gd name="connsiteX69" fmla="*/ 175659 w 422175"/>
                <a:gd name="connsiteY69" fmla="*/ 19518 h 421326"/>
                <a:gd name="connsiteX70" fmla="*/ 55159 w 422175"/>
                <a:gd name="connsiteY70" fmla="*/ 94194 h 421326"/>
                <a:gd name="connsiteX71" fmla="*/ 104801 w 422175"/>
                <a:gd name="connsiteY71" fmla="*/ 124743 h 421326"/>
                <a:gd name="connsiteX72" fmla="*/ 90375 w 422175"/>
                <a:gd name="connsiteY72" fmla="*/ 209178 h 421326"/>
                <a:gd name="connsiteX73" fmla="*/ 16548 w 422175"/>
                <a:gd name="connsiteY73" fmla="*/ 209178 h 421326"/>
                <a:gd name="connsiteX74" fmla="*/ 55159 w 422175"/>
                <a:gd name="connsiteY74" fmla="*/ 94194 h 421326"/>
                <a:gd name="connsiteX75" fmla="*/ 16972 w 422175"/>
                <a:gd name="connsiteY75" fmla="*/ 225726 h 421326"/>
                <a:gd name="connsiteX76" fmla="*/ 90800 w 422175"/>
                <a:gd name="connsiteY76" fmla="*/ 225726 h 421326"/>
                <a:gd name="connsiteX77" fmla="*/ 109044 w 422175"/>
                <a:gd name="connsiteY77" fmla="*/ 307191 h 421326"/>
                <a:gd name="connsiteX78" fmla="*/ 61523 w 422175"/>
                <a:gd name="connsiteY78" fmla="*/ 334770 h 421326"/>
                <a:gd name="connsiteX79" fmla="*/ 16972 w 422175"/>
                <a:gd name="connsiteY79" fmla="*/ 225726 h 42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2175" h="421326">
                  <a:moveTo>
                    <a:pt x="199844" y="421327"/>
                  </a:moveTo>
                  <a:lnTo>
                    <a:pt x="220210" y="421327"/>
                  </a:lnTo>
                  <a:cubicBezTo>
                    <a:pt x="333497" y="416660"/>
                    <a:pt x="422176" y="324163"/>
                    <a:pt x="422176" y="210451"/>
                  </a:cubicBezTo>
                  <a:cubicBezTo>
                    <a:pt x="421751" y="97164"/>
                    <a:pt x="333073" y="4667"/>
                    <a:pt x="219786" y="0"/>
                  </a:cubicBezTo>
                  <a:lnTo>
                    <a:pt x="199844" y="0"/>
                  </a:lnTo>
                  <a:cubicBezTo>
                    <a:pt x="199844" y="0"/>
                    <a:pt x="199844" y="0"/>
                    <a:pt x="199844" y="0"/>
                  </a:cubicBezTo>
                  <a:cubicBezTo>
                    <a:pt x="87405" y="5940"/>
                    <a:pt x="0" y="98437"/>
                    <a:pt x="0" y="210876"/>
                  </a:cubicBezTo>
                  <a:cubicBezTo>
                    <a:pt x="0" y="323314"/>
                    <a:pt x="87829" y="415387"/>
                    <a:pt x="199844" y="421327"/>
                  </a:cubicBezTo>
                  <a:close/>
                  <a:moveTo>
                    <a:pt x="72130" y="347075"/>
                  </a:moveTo>
                  <a:cubicBezTo>
                    <a:pt x="85708" y="337316"/>
                    <a:pt x="100134" y="328830"/>
                    <a:pt x="115409" y="322466"/>
                  </a:cubicBezTo>
                  <a:cubicBezTo>
                    <a:pt x="129835" y="352591"/>
                    <a:pt x="150201" y="379746"/>
                    <a:pt x="175659" y="402234"/>
                  </a:cubicBezTo>
                  <a:cubicBezTo>
                    <a:pt x="136624" y="395020"/>
                    <a:pt x="100134" y="375503"/>
                    <a:pt x="72130" y="347075"/>
                  </a:cubicBezTo>
                  <a:close/>
                  <a:moveTo>
                    <a:pt x="202814" y="403506"/>
                  </a:moveTo>
                  <a:cubicBezTo>
                    <a:pt x="171840" y="380170"/>
                    <a:pt x="147231" y="350469"/>
                    <a:pt x="130683" y="316526"/>
                  </a:cubicBezTo>
                  <a:cubicBezTo>
                    <a:pt x="154020" y="308040"/>
                    <a:pt x="178205" y="303372"/>
                    <a:pt x="202814" y="302099"/>
                  </a:cubicBezTo>
                  <a:lnTo>
                    <a:pt x="202814" y="403506"/>
                  </a:lnTo>
                  <a:close/>
                  <a:moveTo>
                    <a:pt x="202814" y="285552"/>
                  </a:moveTo>
                  <a:cubicBezTo>
                    <a:pt x="175659" y="286825"/>
                    <a:pt x="149353" y="291916"/>
                    <a:pt x="123895" y="301251"/>
                  </a:cubicBezTo>
                  <a:cubicBezTo>
                    <a:pt x="114136" y="277490"/>
                    <a:pt x="108620" y="252032"/>
                    <a:pt x="106923" y="225726"/>
                  </a:cubicBezTo>
                  <a:lnTo>
                    <a:pt x="202390" y="225726"/>
                  </a:lnTo>
                  <a:lnTo>
                    <a:pt x="202390" y="285552"/>
                  </a:lnTo>
                  <a:close/>
                  <a:moveTo>
                    <a:pt x="202814" y="209603"/>
                  </a:moveTo>
                  <a:lnTo>
                    <a:pt x="106499" y="209603"/>
                  </a:lnTo>
                  <a:cubicBezTo>
                    <a:pt x="106499" y="182872"/>
                    <a:pt x="111166" y="156566"/>
                    <a:pt x="119652" y="131532"/>
                  </a:cubicBezTo>
                  <a:cubicBezTo>
                    <a:pt x="145958" y="142139"/>
                    <a:pt x="173962" y="148080"/>
                    <a:pt x="202814" y="148928"/>
                  </a:cubicBezTo>
                  <a:lnTo>
                    <a:pt x="202814" y="209603"/>
                  </a:lnTo>
                  <a:close/>
                  <a:moveTo>
                    <a:pt x="243546" y="402658"/>
                  </a:moveTo>
                  <a:cubicBezTo>
                    <a:pt x="270277" y="378897"/>
                    <a:pt x="291068" y="351318"/>
                    <a:pt x="305494" y="319496"/>
                  </a:cubicBezTo>
                  <a:cubicBezTo>
                    <a:pt x="322041" y="326284"/>
                    <a:pt x="337316" y="334770"/>
                    <a:pt x="351742" y="344529"/>
                  </a:cubicBezTo>
                  <a:cubicBezTo>
                    <a:pt x="322890" y="375079"/>
                    <a:pt x="285128" y="395445"/>
                    <a:pt x="243546" y="402658"/>
                  </a:cubicBezTo>
                  <a:close/>
                  <a:moveTo>
                    <a:pt x="362774" y="332225"/>
                  </a:moveTo>
                  <a:cubicBezTo>
                    <a:pt x="347075" y="321193"/>
                    <a:pt x="330103" y="311858"/>
                    <a:pt x="311858" y="304221"/>
                  </a:cubicBezTo>
                  <a:cubicBezTo>
                    <a:pt x="321617" y="279187"/>
                    <a:pt x="327133" y="252881"/>
                    <a:pt x="328830" y="225726"/>
                  </a:cubicBezTo>
                  <a:lnTo>
                    <a:pt x="404779" y="225726"/>
                  </a:lnTo>
                  <a:cubicBezTo>
                    <a:pt x="401809" y="264761"/>
                    <a:pt x="387383" y="301675"/>
                    <a:pt x="362774" y="332225"/>
                  </a:cubicBezTo>
                  <a:close/>
                  <a:moveTo>
                    <a:pt x="369138" y="97164"/>
                  </a:moveTo>
                  <a:cubicBezTo>
                    <a:pt x="392899" y="129835"/>
                    <a:pt x="405628" y="168870"/>
                    <a:pt x="405628" y="209178"/>
                  </a:cubicBezTo>
                  <a:lnTo>
                    <a:pt x="329254" y="209178"/>
                  </a:lnTo>
                  <a:cubicBezTo>
                    <a:pt x="329254" y="181599"/>
                    <a:pt x="324587" y="154020"/>
                    <a:pt x="316101" y="128138"/>
                  </a:cubicBezTo>
                  <a:cubicBezTo>
                    <a:pt x="334770" y="120076"/>
                    <a:pt x="352591" y="109893"/>
                    <a:pt x="369138" y="97164"/>
                  </a:cubicBezTo>
                  <a:close/>
                  <a:moveTo>
                    <a:pt x="358955" y="84435"/>
                  </a:moveTo>
                  <a:cubicBezTo>
                    <a:pt x="343681" y="95891"/>
                    <a:pt x="327557" y="105226"/>
                    <a:pt x="310161" y="112863"/>
                  </a:cubicBezTo>
                  <a:cubicBezTo>
                    <a:pt x="295735" y="77222"/>
                    <a:pt x="272823" y="44975"/>
                    <a:pt x="243546" y="18669"/>
                  </a:cubicBezTo>
                  <a:cubicBezTo>
                    <a:pt x="288522" y="26731"/>
                    <a:pt x="329254" y="49643"/>
                    <a:pt x="358955" y="84435"/>
                  </a:cubicBezTo>
                  <a:close/>
                  <a:moveTo>
                    <a:pt x="218937" y="19942"/>
                  </a:moveTo>
                  <a:cubicBezTo>
                    <a:pt x="252881" y="46248"/>
                    <a:pt x="279187" y="80192"/>
                    <a:pt x="294886" y="119227"/>
                  </a:cubicBezTo>
                  <a:cubicBezTo>
                    <a:pt x="270277" y="128138"/>
                    <a:pt x="244819" y="132805"/>
                    <a:pt x="218937" y="133229"/>
                  </a:cubicBezTo>
                  <a:lnTo>
                    <a:pt x="218937" y="19942"/>
                  </a:lnTo>
                  <a:close/>
                  <a:moveTo>
                    <a:pt x="218937" y="149353"/>
                  </a:moveTo>
                  <a:cubicBezTo>
                    <a:pt x="246941" y="148928"/>
                    <a:pt x="274096" y="143837"/>
                    <a:pt x="300827" y="134502"/>
                  </a:cubicBezTo>
                  <a:cubicBezTo>
                    <a:pt x="308888" y="158687"/>
                    <a:pt x="313131" y="184145"/>
                    <a:pt x="313131" y="209603"/>
                  </a:cubicBezTo>
                  <a:lnTo>
                    <a:pt x="219362" y="209603"/>
                  </a:lnTo>
                  <a:lnTo>
                    <a:pt x="219362" y="149353"/>
                  </a:lnTo>
                  <a:close/>
                  <a:moveTo>
                    <a:pt x="218937" y="225726"/>
                  </a:moveTo>
                  <a:lnTo>
                    <a:pt x="312283" y="225726"/>
                  </a:lnTo>
                  <a:cubicBezTo>
                    <a:pt x="310585" y="250760"/>
                    <a:pt x="305494" y="275369"/>
                    <a:pt x="296584" y="298705"/>
                  </a:cubicBezTo>
                  <a:cubicBezTo>
                    <a:pt x="271550" y="290219"/>
                    <a:pt x="245668" y="285976"/>
                    <a:pt x="218937" y="285552"/>
                  </a:cubicBezTo>
                  <a:lnTo>
                    <a:pt x="218937" y="225726"/>
                  </a:lnTo>
                  <a:close/>
                  <a:moveTo>
                    <a:pt x="218937" y="301675"/>
                  </a:moveTo>
                  <a:cubicBezTo>
                    <a:pt x="243122" y="302099"/>
                    <a:pt x="267307" y="306342"/>
                    <a:pt x="290219" y="313555"/>
                  </a:cubicBezTo>
                  <a:cubicBezTo>
                    <a:pt x="274096" y="347499"/>
                    <a:pt x="249487" y="378049"/>
                    <a:pt x="218937" y="401385"/>
                  </a:cubicBezTo>
                  <a:lnTo>
                    <a:pt x="218937" y="301675"/>
                  </a:lnTo>
                  <a:close/>
                  <a:moveTo>
                    <a:pt x="202814" y="18245"/>
                  </a:moveTo>
                  <a:lnTo>
                    <a:pt x="202814" y="132805"/>
                  </a:lnTo>
                  <a:cubicBezTo>
                    <a:pt x="176083" y="131532"/>
                    <a:pt x="150201" y="126016"/>
                    <a:pt x="125592" y="116257"/>
                  </a:cubicBezTo>
                  <a:cubicBezTo>
                    <a:pt x="142139" y="77646"/>
                    <a:pt x="168446" y="43703"/>
                    <a:pt x="202814" y="18245"/>
                  </a:cubicBezTo>
                  <a:close/>
                  <a:moveTo>
                    <a:pt x="175659" y="19518"/>
                  </a:moveTo>
                  <a:cubicBezTo>
                    <a:pt x="147655" y="44551"/>
                    <a:pt x="125168" y="75525"/>
                    <a:pt x="110742" y="109893"/>
                  </a:cubicBezTo>
                  <a:cubicBezTo>
                    <a:pt x="94618" y="102256"/>
                    <a:pt x="79344" y="92921"/>
                    <a:pt x="65342" y="81889"/>
                  </a:cubicBezTo>
                  <a:cubicBezTo>
                    <a:pt x="94194" y="49218"/>
                    <a:pt x="133229" y="27155"/>
                    <a:pt x="175659" y="19518"/>
                  </a:cubicBezTo>
                  <a:close/>
                  <a:moveTo>
                    <a:pt x="55159" y="94194"/>
                  </a:moveTo>
                  <a:cubicBezTo>
                    <a:pt x="70433" y="106499"/>
                    <a:pt x="87405" y="116682"/>
                    <a:pt x="104801" y="124743"/>
                  </a:cubicBezTo>
                  <a:cubicBezTo>
                    <a:pt x="95467" y="151898"/>
                    <a:pt x="90375" y="180326"/>
                    <a:pt x="90375" y="209178"/>
                  </a:cubicBezTo>
                  <a:lnTo>
                    <a:pt x="16548" y="209178"/>
                  </a:lnTo>
                  <a:cubicBezTo>
                    <a:pt x="16548" y="167597"/>
                    <a:pt x="30125" y="127713"/>
                    <a:pt x="55159" y="94194"/>
                  </a:cubicBezTo>
                  <a:close/>
                  <a:moveTo>
                    <a:pt x="16972" y="225726"/>
                  </a:moveTo>
                  <a:lnTo>
                    <a:pt x="90800" y="225726"/>
                  </a:lnTo>
                  <a:cubicBezTo>
                    <a:pt x="92497" y="254154"/>
                    <a:pt x="98437" y="281309"/>
                    <a:pt x="109044" y="307191"/>
                  </a:cubicBezTo>
                  <a:cubicBezTo>
                    <a:pt x="92072" y="314828"/>
                    <a:pt x="76373" y="323739"/>
                    <a:pt x="61523" y="334770"/>
                  </a:cubicBezTo>
                  <a:cubicBezTo>
                    <a:pt x="35217" y="303797"/>
                    <a:pt x="19942" y="266034"/>
                    <a:pt x="16972" y="225726"/>
                  </a:cubicBezTo>
                  <a:close/>
                </a:path>
              </a:pathLst>
            </a:custGeom>
            <a:solidFill>
              <a:srgbClr val="FFFFFF"/>
            </a:solidFill>
            <a:ln w="4233" cap="flat">
              <a:noFill/>
              <a:prstDash val="solid"/>
              <a:miter/>
            </a:ln>
          </p:spPr>
          <p:txBody>
            <a:bodyPr rtlCol="1" anchor="ctr"/>
            <a:lstStyle/>
            <a:p>
              <a:endParaRPr lang="fa-IR" dirty="0"/>
            </a:p>
          </p:txBody>
        </p:sp>
      </p:grpSp>
      <p:grpSp>
        <p:nvGrpSpPr>
          <p:cNvPr id="82" name="Group 81">
            <a:extLst>
              <a:ext uri="{FF2B5EF4-FFF2-40B4-BE49-F238E27FC236}">
                <a16:creationId xmlns:a16="http://schemas.microsoft.com/office/drawing/2014/main" id="{880037DA-D8D4-EBAA-7EAA-12192DDBCB2C}"/>
              </a:ext>
            </a:extLst>
          </p:cNvPr>
          <p:cNvGrpSpPr/>
          <p:nvPr/>
        </p:nvGrpSpPr>
        <p:grpSpPr>
          <a:xfrm>
            <a:off x="5079974" y="5812492"/>
            <a:ext cx="598925" cy="598926"/>
            <a:chOff x="6415920" y="3429000"/>
            <a:chExt cx="598925" cy="598926"/>
          </a:xfrm>
        </p:grpSpPr>
        <p:sp>
          <p:nvSpPr>
            <p:cNvPr id="83" name="Freeform: Shape 82">
              <a:hlinkClick r:id="rId8" action="ppaction://hlinksldjump"/>
              <a:extLst>
                <a:ext uri="{FF2B5EF4-FFF2-40B4-BE49-F238E27FC236}">
                  <a16:creationId xmlns:a16="http://schemas.microsoft.com/office/drawing/2014/main" id="{662E26AA-1347-0E32-AC9B-E9D74482BE45}"/>
                </a:ext>
              </a:extLst>
            </p:cNvPr>
            <p:cNvSpPr/>
            <p:nvPr userDrawn="1"/>
          </p:nvSpPr>
          <p:spPr>
            <a:xfrm rot="10800000">
              <a:off x="6415920" y="3429000"/>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84" name="Graphic 160">
              <a:extLst>
                <a:ext uri="{FF2B5EF4-FFF2-40B4-BE49-F238E27FC236}">
                  <a16:creationId xmlns:a16="http://schemas.microsoft.com/office/drawing/2014/main" id="{7B02AAC2-9B6A-60AD-DDA0-63DEE882EDEB}"/>
                </a:ext>
              </a:extLst>
            </p:cNvPr>
            <p:cNvGrpSpPr/>
            <p:nvPr/>
          </p:nvGrpSpPr>
          <p:grpSpPr>
            <a:xfrm>
              <a:off x="6531388" y="3517408"/>
              <a:ext cx="367989" cy="422111"/>
              <a:chOff x="6520446" y="3517556"/>
              <a:chExt cx="367989" cy="422111"/>
            </a:xfrm>
            <a:solidFill>
              <a:schemeClr val="bg1"/>
            </a:solidFill>
          </p:grpSpPr>
          <p:sp>
            <p:nvSpPr>
              <p:cNvPr id="85" name="Freeform: Shape 84">
                <a:extLst>
                  <a:ext uri="{FF2B5EF4-FFF2-40B4-BE49-F238E27FC236}">
                    <a16:creationId xmlns:a16="http://schemas.microsoft.com/office/drawing/2014/main" id="{3DFA6F90-644D-ED10-837B-DE95722663C9}"/>
                  </a:ext>
                </a:extLst>
              </p:cNvPr>
              <p:cNvSpPr/>
              <p:nvPr/>
            </p:nvSpPr>
            <p:spPr>
              <a:xfrm>
                <a:off x="6688788" y="3870454"/>
                <a:ext cx="86557" cy="28141"/>
              </a:xfrm>
              <a:custGeom>
                <a:avLst/>
                <a:gdLst>
                  <a:gd name="connsiteX0" fmla="*/ 86515 w 86557"/>
                  <a:gd name="connsiteY0" fmla="*/ 10944 h 28141"/>
                  <a:gd name="connsiteX1" fmla="*/ 82227 w 86557"/>
                  <a:gd name="connsiteY1" fmla="*/ 16482 h 28141"/>
                  <a:gd name="connsiteX2" fmla="*/ 6831 w 86557"/>
                  <a:gd name="connsiteY2" fmla="*/ 28096 h 28141"/>
                  <a:gd name="connsiteX3" fmla="*/ 1114 w 86557"/>
                  <a:gd name="connsiteY3" fmla="*/ 23986 h 28141"/>
                  <a:gd name="connsiteX4" fmla="*/ 42 w 86557"/>
                  <a:gd name="connsiteY4" fmla="*/ 17018 h 28141"/>
                  <a:gd name="connsiteX5" fmla="*/ 4330 w 86557"/>
                  <a:gd name="connsiteY5" fmla="*/ 11480 h 28141"/>
                  <a:gd name="connsiteX6" fmla="*/ 79726 w 86557"/>
                  <a:gd name="connsiteY6" fmla="*/ 45 h 28141"/>
                  <a:gd name="connsiteX7" fmla="*/ 85443 w 86557"/>
                  <a:gd name="connsiteY7" fmla="*/ 4155 h 28141"/>
                  <a:gd name="connsiteX8" fmla="*/ 86515 w 86557"/>
                  <a:gd name="connsiteY8" fmla="*/ 10944 h 2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57" h="28141">
                    <a:moveTo>
                      <a:pt x="86515" y="10944"/>
                    </a:moveTo>
                    <a:cubicBezTo>
                      <a:pt x="86873" y="13624"/>
                      <a:pt x="84907" y="16125"/>
                      <a:pt x="82227" y="16482"/>
                    </a:cubicBezTo>
                    <a:lnTo>
                      <a:pt x="6831" y="28096"/>
                    </a:lnTo>
                    <a:cubicBezTo>
                      <a:pt x="3973" y="28453"/>
                      <a:pt x="1471" y="26666"/>
                      <a:pt x="1114" y="23986"/>
                    </a:cubicBezTo>
                    <a:lnTo>
                      <a:pt x="42" y="17018"/>
                    </a:lnTo>
                    <a:cubicBezTo>
                      <a:pt x="-315" y="14339"/>
                      <a:pt x="1650" y="11837"/>
                      <a:pt x="4330" y="11480"/>
                    </a:cubicBezTo>
                    <a:lnTo>
                      <a:pt x="79726" y="45"/>
                    </a:lnTo>
                    <a:cubicBezTo>
                      <a:pt x="82585" y="-312"/>
                      <a:pt x="85086" y="1475"/>
                      <a:pt x="85443" y="4155"/>
                    </a:cubicBezTo>
                    <a:lnTo>
                      <a:pt x="86515" y="10944"/>
                    </a:lnTo>
                    <a:close/>
                  </a:path>
                </a:pathLst>
              </a:custGeom>
              <a:solidFill>
                <a:schemeClr val="bg1"/>
              </a:solidFill>
              <a:ln w="1757" cap="flat">
                <a:solidFill>
                  <a:srgbClr val="FFFFFF"/>
                </a:solidFill>
                <a:prstDash val="solid"/>
                <a:miter/>
              </a:ln>
            </p:spPr>
            <p:txBody>
              <a:bodyPr rtlCol="1" anchor="ctr"/>
              <a:lstStyle/>
              <a:p>
                <a:endParaRPr lang="fa-IR"/>
              </a:p>
            </p:txBody>
          </p:sp>
          <p:sp>
            <p:nvSpPr>
              <p:cNvPr id="86" name="Freeform: Shape 85">
                <a:extLst>
                  <a:ext uri="{FF2B5EF4-FFF2-40B4-BE49-F238E27FC236}">
                    <a16:creationId xmlns:a16="http://schemas.microsoft.com/office/drawing/2014/main" id="{C0DAEBAD-837E-FB06-AA4A-907A43BA78FE}"/>
                  </a:ext>
                </a:extLst>
              </p:cNvPr>
              <p:cNvSpPr/>
              <p:nvPr/>
            </p:nvSpPr>
            <p:spPr>
              <a:xfrm>
                <a:off x="6700567" y="3895114"/>
                <a:ext cx="70145" cy="25990"/>
              </a:xfrm>
              <a:custGeom>
                <a:avLst/>
                <a:gdLst>
                  <a:gd name="connsiteX0" fmla="*/ 70091 w 70145"/>
                  <a:gd name="connsiteY0" fmla="*/ 11298 h 25990"/>
                  <a:gd name="connsiteX1" fmla="*/ 66696 w 70145"/>
                  <a:gd name="connsiteY1" fmla="*/ 16658 h 25990"/>
                  <a:gd name="connsiteX2" fmla="*/ 5950 w 70145"/>
                  <a:gd name="connsiteY2" fmla="*/ 25948 h 25990"/>
                  <a:gd name="connsiteX3" fmla="*/ 1127 w 70145"/>
                  <a:gd name="connsiteY3" fmla="*/ 21660 h 25990"/>
                  <a:gd name="connsiteX4" fmla="*/ 55 w 70145"/>
                  <a:gd name="connsiteY4" fmla="*/ 14692 h 25990"/>
                  <a:gd name="connsiteX5" fmla="*/ 3449 w 70145"/>
                  <a:gd name="connsiteY5" fmla="*/ 9333 h 25990"/>
                  <a:gd name="connsiteX6" fmla="*/ 64195 w 70145"/>
                  <a:gd name="connsiteY6" fmla="*/ 42 h 25990"/>
                  <a:gd name="connsiteX7" fmla="*/ 69019 w 70145"/>
                  <a:gd name="connsiteY7" fmla="*/ 4330 h 25990"/>
                  <a:gd name="connsiteX8" fmla="*/ 70091 w 70145"/>
                  <a:gd name="connsiteY8" fmla="*/ 11298 h 2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5" h="25990">
                    <a:moveTo>
                      <a:pt x="70091" y="11298"/>
                    </a:moveTo>
                    <a:cubicBezTo>
                      <a:pt x="70448" y="13978"/>
                      <a:pt x="69019" y="16479"/>
                      <a:pt x="66696" y="16658"/>
                    </a:cubicBezTo>
                    <a:lnTo>
                      <a:pt x="5950" y="25948"/>
                    </a:lnTo>
                    <a:cubicBezTo>
                      <a:pt x="3628" y="26306"/>
                      <a:pt x="1484" y="24340"/>
                      <a:pt x="1127" y="21660"/>
                    </a:cubicBezTo>
                    <a:lnTo>
                      <a:pt x="55" y="14692"/>
                    </a:lnTo>
                    <a:cubicBezTo>
                      <a:pt x="-303" y="12012"/>
                      <a:pt x="1127" y="9511"/>
                      <a:pt x="3449" y="9333"/>
                    </a:cubicBezTo>
                    <a:lnTo>
                      <a:pt x="64195" y="42"/>
                    </a:lnTo>
                    <a:cubicBezTo>
                      <a:pt x="66517" y="-315"/>
                      <a:pt x="68661" y="1650"/>
                      <a:pt x="69019" y="4330"/>
                    </a:cubicBezTo>
                    <a:lnTo>
                      <a:pt x="70091" y="11298"/>
                    </a:lnTo>
                    <a:close/>
                  </a:path>
                </a:pathLst>
              </a:custGeom>
              <a:solidFill>
                <a:schemeClr val="bg1"/>
              </a:solidFill>
              <a:ln w="1757" cap="flat">
                <a:solidFill>
                  <a:srgbClr val="FFFFFF"/>
                </a:solidFill>
                <a:prstDash val="solid"/>
                <a:miter/>
              </a:ln>
            </p:spPr>
            <p:txBody>
              <a:bodyPr rtlCol="1" anchor="ctr"/>
              <a:lstStyle/>
              <a:p>
                <a:endParaRPr lang="fa-IR"/>
              </a:p>
            </p:txBody>
          </p:sp>
          <p:sp>
            <p:nvSpPr>
              <p:cNvPr id="87" name="Freeform: Shape 86">
                <a:extLst>
                  <a:ext uri="{FF2B5EF4-FFF2-40B4-BE49-F238E27FC236}">
                    <a16:creationId xmlns:a16="http://schemas.microsoft.com/office/drawing/2014/main" id="{D69E3C5D-4F5F-F0A0-56B7-A0A60FF4466B}"/>
                  </a:ext>
                </a:extLst>
              </p:cNvPr>
              <p:cNvSpPr/>
              <p:nvPr/>
            </p:nvSpPr>
            <p:spPr>
              <a:xfrm>
                <a:off x="6721704" y="3920883"/>
                <a:ext cx="32541" cy="18784"/>
              </a:xfrm>
              <a:custGeom>
                <a:avLst/>
                <a:gdLst>
                  <a:gd name="connsiteX0" fmla="*/ 32338 w 32541"/>
                  <a:gd name="connsiteY0" fmla="*/ 0 h 18784"/>
                  <a:gd name="connsiteX1" fmla="*/ 18581 w 32541"/>
                  <a:gd name="connsiteY1" fmla="*/ 18581 h 18784"/>
                  <a:gd name="connsiteX2" fmla="*/ 0 w 32541"/>
                  <a:gd name="connsiteY2" fmla="*/ 4824 h 18784"/>
                </a:gdLst>
                <a:ahLst/>
                <a:cxnLst>
                  <a:cxn ang="0">
                    <a:pos x="connsiteX0" y="connsiteY0"/>
                  </a:cxn>
                  <a:cxn ang="0">
                    <a:pos x="connsiteX1" y="connsiteY1"/>
                  </a:cxn>
                  <a:cxn ang="0">
                    <a:pos x="connsiteX2" y="connsiteY2"/>
                  </a:cxn>
                </a:cxnLst>
                <a:rect l="l" t="t" r="r" b="b"/>
                <a:pathLst>
                  <a:path w="32541" h="18784">
                    <a:moveTo>
                      <a:pt x="32338" y="0"/>
                    </a:moveTo>
                    <a:cubicBezTo>
                      <a:pt x="33767" y="8933"/>
                      <a:pt x="27514" y="17330"/>
                      <a:pt x="18581" y="18581"/>
                    </a:cubicBezTo>
                    <a:cubicBezTo>
                      <a:pt x="9648" y="20010"/>
                      <a:pt x="1251" y="13757"/>
                      <a:pt x="0" y="4824"/>
                    </a:cubicBezTo>
                  </a:path>
                </a:pathLst>
              </a:custGeom>
              <a:solidFill>
                <a:schemeClr val="bg1"/>
              </a:solidFill>
              <a:ln w="1757" cap="flat">
                <a:solidFill>
                  <a:srgbClr val="FFFFFF"/>
                </a:solidFill>
                <a:prstDash val="solid"/>
                <a:miter/>
              </a:ln>
            </p:spPr>
            <p:txBody>
              <a:bodyPr rtlCol="1" anchor="ctr"/>
              <a:lstStyle/>
              <a:p>
                <a:endParaRPr lang="fa-IR"/>
              </a:p>
            </p:txBody>
          </p:sp>
          <p:sp>
            <p:nvSpPr>
              <p:cNvPr id="88" name="Freeform: Shape 87">
                <a:hlinkClick r:id="rId8" action="ppaction://hlinksldjump"/>
                <a:extLst>
                  <a:ext uri="{FF2B5EF4-FFF2-40B4-BE49-F238E27FC236}">
                    <a16:creationId xmlns:a16="http://schemas.microsoft.com/office/drawing/2014/main" id="{D2BD965E-2832-0968-4843-F32C95F77BAE}"/>
                  </a:ext>
                </a:extLst>
              </p:cNvPr>
              <p:cNvSpPr/>
              <p:nvPr/>
            </p:nvSpPr>
            <p:spPr>
              <a:xfrm>
                <a:off x="6597788" y="3602379"/>
                <a:ext cx="216772" cy="268223"/>
              </a:xfrm>
              <a:custGeom>
                <a:avLst/>
                <a:gdLst>
                  <a:gd name="connsiteX0" fmla="*/ 178051 w 216772"/>
                  <a:gd name="connsiteY0" fmla="*/ 254006 h 268223"/>
                  <a:gd name="connsiteX1" fmla="*/ 85682 w 216772"/>
                  <a:gd name="connsiteY1" fmla="*/ 268121 h 268223"/>
                  <a:gd name="connsiteX2" fmla="*/ 73176 w 216772"/>
                  <a:gd name="connsiteY2" fmla="*/ 256686 h 268223"/>
                  <a:gd name="connsiteX3" fmla="*/ 74248 w 216772"/>
                  <a:gd name="connsiteY3" fmla="*/ 248110 h 268223"/>
                  <a:gd name="connsiteX4" fmla="*/ 38157 w 216772"/>
                  <a:gd name="connsiteY4" fmla="*/ 195940 h 268223"/>
                  <a:gd name="connsiteX5" fmla="*/ 25651 w 216772"/>
                  <a:gd name="connsiteY5" fmla="*/ 182541 h 268223"/>
                  <a:gd name="connsiteX6" fmla="*/ 1353 w 216772"/>
                  <a:gd name="connsiteY6" fmla="*/ 127691 h 268223"/>
                  <a:gd name="connsiteX7" fmla="*/ 3139 w 216772"/>
                  <a:gd name="connsiteY7" fmla="*/ 83561 h 268223"/>
                  <a:gd name="connsiteX8" fmla="*/ 20648 w 216772"/>
                  <a:gd name="connsiteY8" fmla="*/ 44969 h 268223"/>
                  <a:gd name="connsiteX9" fmla="*/ 51021 w 216772"/>
                  <a:gd name="connsiteY9" fmla="*/ 16204 h 268223"/>
                  <a:gd name="connsiteX10" fmla="*/ 91399 w 216772"/>
                  <a:gd name="connsiteY10" fmla="*/ 1197 h 268223"/>
                  <a:gd name="connsiteX11" fmla="*/ 134457 w 216772"/>
                  <a:gd name="connsiteY11" fmla="*/ 3519 h 268223"/>
                  <a:gd name="connsiteX12" fmla="*/ 172155 w 216772"/>
                  <a:gd name="connsiteY12" fmla="*/ 21922 h 268223"/>
                  <a:gd name="connsiteX13" fmla="*/ 200384 w 216772"/>
                  <a:gd name="connsiteY13" fmla="*/ 53545 h 268223"/>
                  <a:gd name="connsiteX14" fmla="*/ 215392 w 216772"/>
                  <a:gd name="connsiteY14" fmla="*/ 95174 h 268223"/>
                  <a:gd name="connsiteX15" fmla="*/ 216285 w 216772"/>
                  <a:gd name="connsiteY15" fmla="*/ 123403 h 268223"/>
                  <a:gd name="connsiteX16" fmla="*/ 212354 w 216772"/>
                  <a:gd name="connsiteY16" fmla="*/ 143949 h 268223"/>
                  <a:gd name="connsiteX17" fmla="*/ 212712 w 216772"/>
                  <a:gd name="connsiteY17" fmla="*/ 144128 h 268223"/>
                  <a:gd name="connsiteX18" fmla="*/ 210389 w 216772"/>
                  <a:gd name="connsiteY18" fmla="*/ 150202 h 268223"/>
                  <a:gd name="connsiteX19" fmla="*/ 208603 w 216772"/>
                  <a:gd name="connsiteY19" fmla="*/ 154669 h 268223"/>
                  <a:gd name="connsiteX20" fmla="*/ 200563 w 216772"/>
                  <a:gd name="connsiteY20" fmla="*/ 171106 h 268223"/>
                  <a:gd name="connsiteX21" fmla="*/ 181446 w 216772"/>
                  <a:gd name="connsiteY21" fmla="*/ 230244 h 268223"/>
                  <a:gd name="connsiteX22" fmla="*/ 185734 w 216772"/>
                  <a:gd name="connsiteY22" fmla="*/ 239534 h 268223"/>
                  <a:gd name="connsiteX23" fmla="*/ 178051 w 216772"/>
                  <a:gd name="connsiteY23" fmla="*/ 254006 h 268223"/>
                  <a:gd name="connsiteX24" fmla="*/ 84967 w 216772"/>
                  <a:gd name="connsiteY24" fmla="*/ 256686 h 268223"/>
                  <a:gd name="connsiteX25" fmla="*/ 174478 w 216772"/>
                  <a:gd name="connsiteY25" fmla="*/ 243108 h 268223"/>
                  <a:gd name="connsiteX26" fmla="*/ 174299 w 216772"/>
                  <a:gd name="connsiteY26" fmla="*/ 241321 h 268223"/>
                  <a:gd name="connsiteX27" fmla="*/ 173763 w 216772"/>
                  <a:gd name="connsiteY27" fmla="*/ 239177 h 268223"/>
                  <a:gd name="connsiteX28" fmla="*/ 170369 w 216772"/>
                  <a:gd name="connsiteY28" fmla="*/ 238641 h 268223"/>
                  <a:gd name="connsiteX29" fmla="*/ 170011 w 216772"/>
                  <a:gd name="connsiteY29" fmla="*/ 234175 h 268223"/>
                  <a:gd name="connsiteX30" fmla="*/ 190200 w 216772"/>
                  <a:gd name="connsiteY30" fmla="*/ 165746 h 268223"/>
                  <a:gd name="connsiteX31" fmla="*/ 197525 w 216772"/>
                  <a:gd name="connsiteY31" fmla="*/ 150738 h 268223"/>
                  <a:gd name="connsiteX32" fmla="*/ 197525 w 216772"/>
                  <a:gd name="connsiteY32" fmla="*/ 150560 h 268223"/>
                  <a:gd name="connsiteX33" fmla="*/ 199133 w 216772"/>
                  <a:gd name="connsiteY33" fmla="*/ 146272 h 268223"/>
                  <a:gd name="connsiteX34" fmla="*/ 199133 w 216772"/>
                  <a:gd name="connsiteY34" fmla="*/ 146272 h 268223"/>
                  <a:gd name="connsiteX35" fmla="*/ 203600 w 216772"/>
                  <a:gd name="connsiteY35" fmla="*/ 96961 h 268223"/>
                  <a:gd name="connsiteX36" fmla="*/ 190200 w 216772"/>
                  <a:gd name="connsiteY36" fmla="*/ 59620 h 268223"/>
                  <a:gd name="connsiteX37" fmla="*/ 164830 w 216772"/>
                  <a:gd name="connsiteY37" fmla="*/ 31391 h 268223"/>
                  <a:gd name="connsiteX38" fmla="*/ 131241 w 216772"/>
                  <a:gd name="connsiteY38" fmla="*/ 14954 h 268223"/>
                  <a:gd name="connsiteX39" fmla="*/ 92829 w 216772"/>
                  <a:gd name="connsiteY39" fmla="*/ 12810 h 268223"/>
                  <a:gd name="connsiteX40" fmla="*/ 56738 w 216772"/>
                  <a:gd name="connsiteY40" fmla="*/ 26210 h 268223"/>
                  <a:gd name="connsiteX41" fmla="*/ 29582 w 216772"/>
                  <a:gd name="connsiteY41" fmla="*/ 51937 h 268223"/>
                  <a:gd name="connsiteX42" fmla="*/ 13859 w 216772"/>
                  <a:gd name="connsiteY42" fmla="*/ 86598 h 268223"/>
                  <a:gd name="connsiteX43" fmla="*/ 12251 w 216772"/>
                  <a:gd name="connsiteY43" fmla="*/ 126262 h 268223"/>
                  <a:gd name="connsiteX44" fmla="*/ 34048 w 216772"/>
                  <a:gd name="connsiteY44" fmla="*/ 175573 h 268223"/>
                  <a:gd name="connsiteX45" fmla="*/ 34227 w 216772"/>
                  <a:gd name="connsiteY45" fmla="*/ 175751 h 268223"/>
                  <a:gd name="connsiteX46" fmla="*/ 45840 w 216772"/>
                  <a:gd name="connsiteY46" fmla="*/ 188079 h 268223"/>
                  <a:gd name="connsiteX47" fmla="*/ 85682 w 216772"/>
                  <a:gd name="connsiteY47" fmla="*/ 248110 h 268223"/>
                  <a:gd name="connsiteX48" fmla="*/ 86218 w 216772"/>
                  <a:gd name="connsiteY48" fmla="*/ 250969 h 268223"/>
                  <a:gd name="connsiteX49" fmla="*/ 84431 w 216772"/>
                  <a:gd name="connsiteY49" fmla="*/ 253113 h 268223"/>
                  <a:gd name="connsiteX50" fmla="*/ 84253 w 216772"/>
                  <a:gd name="connsiteY50" fmla="*/ 255436 h 268223"/>
                  <a:gd name="connsiteX51" fmla="*/ 84967 w 216772"/>
                  <a:gd name="connsiteY51" fmla="*/ 256686 h 2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6772" h="268223">
                    <a:moveTo>
                      <a:pt x="178051" y="254006"/>
                    </a:moveTo>
                    <a:lnTo>
                      <a:pt x="85682" y="268121"/>
                    </a:lnTo>
                    <a:cubicBezTo>
                      <a:pt x="79786" y="269014"/>
                      <a:pt x="74248" y="264011"/>
                      <a:pt x="73176" y="256686"/>
                    </a:cubicBezTo>
                    <a:cubicBezTo>
                      <a:pt x="72640" y="253649"/>
                      <a:pt x="73176" y="250612"/>
                      <a:pt x="74248" y="248110"/>
                    </a:cubicBezTo>
                    <a:cubicBezTo>
                      <a:pt x="68530" y="225956"/>
                      <a:pt x="51021" y="208626"/>
                      <a:pt x="38157" y="195940"/>
                    </a:cubicBezTo>
                    <a:cubicBezTo>
                      <a:pt x="32976" y="190938"/>
                      <a:pt x="28688" y="186471"/>
                      <a:pt x="25651" y="182541"/>
                    </a:cubicBezTo>
                    <a:cubicBezTo>
                      <a:pt x="12787" y="166818"/>
                      <a:pt x="4569" y="147880"/>
                      <a:pt x="1353" y="127691"/>
                    </a:cubicBezTo>
                    <a:cubicBezTo>
                      <a:pt x="-970" y="112862"/>
                      <a:pt x="-255" y="98033"/>
                      <a:pt x="3139" y="83561"/>
                    </a:cubicBezTo>
                    <a:cubicBezTo>
                      <a:pt x="6534" y="69625"/>
                      <a:pt x="12430" y="56583"/>
                      <a:pt x="20648" y="44969"/>
                    </a:cubicBezTo>
                    <a:cubicBezTo>
                      <a:pt x="28867" y="33356"/>
                      <a:pt x="39229" y="23708"/>
                      <a:pt x="51021" y="16204"/>
                    </a:cubicBezTo>
                    <a:cubicBezTo>
                      <a:pt x="63349" y="8343"/>
                      <a:pt x="76927" y="3341"/>
                      <a:pt x="91399" y="1197"/>
                    </a:cubicBezTo>
                    <a:cubicBezTo>
                      <a:pt x="105871" y="-947"/>
                      <a:pt x="120343" y="-233"/>
                      <a:pt x="134457" y="3519"/>
                    </a:cubicBezTo>
                    <a:cubicBezTo>
                      <a:pt x="148036" y="7093"/>
                      <a:pt x="160721" y="13346"/>
                      <a:pt x="172155" y="21922"/>
                    </a:cubicBezTo>
                    <a:cubicBezTo>
                      <a:pt x="183590" y="30498"/>
                      <a:pt x="193059" y="41217"/>
                      <a:pt x="200384" y="53545"/>
                    </a:cubicBezTo>
                    <a:cubicBezTo>
                      <a:pt x="208067" y="66230"/>
                      <a:pt x="213069" y="80345"/>
                      <a:pt x="215392" y="95174"/>
                    </a:cubicBezTo>
                    <a:cubicBezTo>
                      <a:pt x="216821" y="104465"/>
                      <a:pt x="217178" y="114112"/>
                      <a:pt x="216285" y="123403"/>
                    </a:cubicBezTo>
                    <a:cubicBezTo>
                      <a:pt x="215570" y="130371"/>
                      <a:pt x="214320" y="137160"/>
                      <a:pt x="212354" y="143949"/>
                    </a:cubicBezTo>
                    <a:lnTo>
                      <a:pt x="212712" y="144128"/>
                    </a:lnTo>
                    <a:lnTo>
                      <a:pt x="210389" y="150202"/>
                    </a:lnTo>
                    <a:cubicBezTo>
                      <a:pt x="209853" y="151810"/>
                      <a:pt x="209317" y="153240"/>
                      <a:pt x="208603" y="154669"/>
                    </a:cubicBezTo>
                    <a:cubicBezTo>
                      <a:pt x="206816" y="159314"/>
                      <a:pt x="203957" y="164853"/>
                      <a:pt x="200563" y="171106"/>
                    </a:cubicBezTo>
                    <a:cubicBezTo>
                      <a:pt x="192166" y="186650"/>
                      <a:pt x="180910" y="207732"/>
                      <a:pt x="181446" y="230244"/>
                    </a:cubicBezTo>
                    <a:cubicBezTo>
                      <a:pt x="183232" y="231852"/>
                      <a:pt x="185019" y="234711"/>
                      <a:pt x="185734" y="239534"/>
                    </a:cubicBezTo>
                    <a:cubicBezTo>
                      <a:pt x="187163" y="248468"/>
                      <a:pt x="182875" y="253292"/>
                      <a:pt x="178051" y="254006"/>
                    </a:cubicBezTo>
                    <a:close/>
                    <a:moveTo>
                      <a:pt x="84967" y="256686"/>
                    </a:moveTo>
                    <a:lnTo>
                      <a:pt x="174478" y="243108"/>
                    </a:lnTo>
                    <a:cubicBezTo>
                      <a:pt x="174478" y="242572"/>
                      <a:pt x="174478" y="242036"/>
                      <a:pt x="174299" y="241321"/>
                    </a:cubicBezTo>
                    <a:cubicBezTo>
                      <a:pt x="174120" y="240249"/>
                      <a:pt x="173942" y="239534"/>
                      <a:pt x="173763" y="239177"/>
                    </a:cubicBezTo>
                    <a:lnTo>
                      <a:pt x="170369" y="238641"/>
                    </a:lnTo>
                    <a:lnTo>
                      <a:pt x="170011" y="234175"/>
                    </a:lnTo>
                    <a:cubicBezTo>
                      <a:pt x="168046" y="207196"/>
                      <a:pt x="180910" y="183255"/>
                      <a:pt x="190200" y="165746"/>
                    </a:cubicBezTo>
                    <a:cubicBezTo>
                      <a:pt x="193416" y="159850"/>
                      <a:pt x="196096" y="154669"/>
                      <a:pt x="197525" y="150738"/>
                    </a:cubicBezTo>
                    <a:lnTo>
                      <a:pt x="197525" y="150560"/>
                    </a:lnTo>
                    <a:cubicBezTo>
                      <a:pt x="198061" y="149130"/>
                      <a:pt x="198597" y="147701"/>
                      <a:pt x="199133" y="146272"/>
                    </a:cubicBezTo>
                    <a:lnTo>
                      <a:pt x="199133" y="146272"/>
                    </a:lnTo>
                    <a:cubicBezTo>
                      <a:pt x="204672" y="130549"/>
                      <a:pt x="206101" y="113576"/>
                      <a:pt x="203600" y="96961"/>
                    </a:cubicBezTo>
                    <a:cubicBezTo>
                      <a:pt x="201635" y="83561"/>
                      <a:pt x="196989" y="71054"/>
                      <a:pt x="190200" y="59620"/>
                    </a:cubicBezTo>
                    <a:cubicBezTo>
                      <a:pt x="183590" y="48543"/>
                      <a:pt x="175014" y="39073"/>
                      <a:pt x="164830" y="31391"/>
                    </a:cubicBezTo>
                    <a:cubicBezTo>
                      <a:pt x="154646" y="23708"/>
                      <a:pt x="143390" y="18170"/>
                      <a:pt x="131241" y="14954"/>
                    </a:cubicBezTo>
                    <a:cubicBezTo>
                      <a:pt x="118735" y="11559"/>
                      <a:pt x="105692" y="10845"/>
                      <a:pt x="92829" y="12810"/>
                    </a:cubicBezTo>
                    <a:cubicBezTo>
                      <a:pt x="79965" y="14775"/>
                      <a:pt x="67816" y="19242"/>
                      <a:pt x="56738" y="26210"/>
                    </a:cubicBezTo>
                    <a:cubicBezTo>
                      <a:pt x="46019" y="32999"/>
                      <a:pt x="36907" y="41575"/>
                      <a:pt x="29582" y="51937"/>
                    </a:cubicBezTo>
                    <a:cubicBezTo>
                      <a:pt x="22078" y="62300"/>
                      <a:pt x="16897" y="73913"/>
                      <a:pt x="13859" y="86598"/>
                    </a:cubicBezTo>
                    <a:cubicBezTo>
                      <a:pt x="10643" y="99641"/>
                      <a:pt x="10107" y="112862"/>
                      <a:pt x="12251" y="126262"/>
                    </a:cubicBezTo>
                    <a:cubicBezTo>
                      <a:pt x="15110" y="144485"/>
                      <a:pt x="22614" y="161637"/>
                      <a:pt x="34048" y="175573"/>
                    </a:cubicBezTo>
                    <a:lnTo>
                      <a:pt x="34227" y="175751"/>
                    </a:lnTo>
                    <a:cubicBezTo>
                      <a:pt x="36907" y="179146"/>
                      <a:pt x="41016" y="183255"/>
                      <a:pt x="45840" y="188079"/>
                    </a:cubicBezTo>
                    <a:cubicBezTo>
                      <a:pt x="60133" y="202194"/>
                      <a:pt x="79786" y="221668"/>
                      <a:pt x="85682" y="248110"/>
                    </a:cubicBezTo>
                    <a:lnTo>
                      <a:pt x="86218" y="250969"/>
                    </a:lnTo>
                    <a:lnTo>
                      <a:pt x="84431" y="253113"/>
                    </a:lnTo>
                    <a:cubicBezTo>
                      <a:pt x="84253" y="253292"/>
                      <a:pt x="84074" y="254185"/>
                      <a:pt x="84253" y="255436"/>
                    </a:cubicBezTo>
                    <a:cubicBezTo>
                      <a:pt x="84610" y="255793"/>
                      <a:pt x="84789" y="256329"/>
                      <a:pt x="84967" y="256686"/>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89" name="Freeform: Shape 88">
                <a:extLst>
                  <a:ext uri="{FF2B5EF4-FFF2-40B4-BE49-F238E27FC236}">
                    <a16:creationId xmlns:a16="http://schemas.microsoft.com/office/drawing/2014/main" id="{3314379C-616C-77DB-B657-8FF6C413684E}"/>
                  </a:ext>
                </a:extLst>
              </p:cNvPr>
              <p:cNvSpPr/>
              <p:nvPr/>
            </p:nvSpPr>
            <p:spPr>
              <a:xfrm>
                <a:off x="6671238" y="3517556"/>
                <a:ext cx="18523" cy="57515"/>
              </a:xfrm>
              <a:custGeom>
                <a:avLst/>
                <a:gdLst>
                  <a:gd name="connsiteX0" fmla="*/ 13661 w 18523"/>
                  <a:gd name="connsiteY0" fmla="*/ 57433 h 57515"/>
                  <a:gd name="connsiteX1" fmla="*/ 7050 w 18523"/>
                  <a:gd name="connsiteY1" fmla="*/ 52609 h 57515"/>
                  <a:gd name="connsiteX2" fmla="*/ 82 w 18523"/>
                  <a:gd name="connsiteY2" fmla="*/ 6693 h 57515"/>
                  <a:gd name="connsiteX3" fmla="*/ 4906 w 18523"/>
                  <a:gd name="connsiteY3" fmla="*/ 82 h 57515"/>
                  <a:gd name="connsiteX4" fmla="*/ 11517 w 18523"/>
                  <a:gd name="connsiteY4" fmla="*/ 4906 h 57515"/>
                  <a:gd name="connsiteX5" fmla="*/ 18484 w 18523"/>
                  <a:gd name="connsiteY5" fmla="*/ 50823 h 57515"/>
                  <a:gd name="connsiteX6" fmla="*/ 13661 w 18523"/>
                  <a:gd name="connsiteY6" fmla="*/ 57433 h 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3" h="57515">
                    <a:moveTo>
                      <a:pt x="13661" y="57433"/>
                    </a:moveTo>
                    <a:cubicBezTo>
                      <a:pt x="10445" y="57969"/>
                      <a:pt x="7586" y="55825"/>
                      <a:pt x="7050" y="52609"/>
                    </a:cubicBezTo>
                    <a:lnTo>
                      <a:pt x="82" y="6693"/>
                    </a:lnTo>
                    <a:cubicBezTo>
                      <a:pt x="-454" y="3477"/>
                      <a:pt x="1690" y="618"/>
                      <a:pt x="4906" y="82"/>
                    </a:cubicBezTo>
                    <a:cubicBezTo>
                      <a:pt x="8122" y="-454"/>
                      <a:pt x="10981" y="1690"/>
                      <a:pt x="11517" y="4906"/>
                    </a:cubicBezTo>
                    <a:lnTo>
                      <a:pt x="18484" y="50823"/>
                    </a:lnTo>
                    <a:cubicBezTo>
                      <a:pt x="18842" y="54039"/>
                      <a:pt x="16698" y="56897"/>
                      <a:pt x="13661" y="57433"/>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0" name="Freeform: Shape 89">
                <a:extLst>
                  <a:ext uri="{FF2B5EF4-FFF2-40B4-BE49-F238E27FC236}">
                    <a16:creationId xmlns:a16="http://schemas.microsoft.com/office/drawing/2014/main" id="{013B571E-DA86-050E-CDFB-49DDCE7F524B}"/>
                  </a:ext>
                </a:extLst>
              </p:cNvPr>
              <p:cNvSpPr/>
              <p:nvPr/>
            </p:nvSpPr>
            <p:spPr>
              <a:xfrm>
                <a:off x="6830964" y="3670135"/>
                <a:ext cx="57471" cy="18566"/>
              </a:xfrm>
              <a:custGeom>
                <a:avLst/>
                <a:gdLst>
                  <a:gd name="connsiteX0" fmla="*/ 52609 w 57471"/>
                  <a:gd name="connsiteY0" fmla="*/ 11517 h 18566"/>
                  <a:gd name="connsiteX1" fmla="*/ 6693 w 57471"/>
                  <a:gd name="connsiteY1" fmla="*/ 18484 h 18566"/>
                  <a:gd name="connsiteX2" fmla="*/ 82 w 57471"/>
                  <a:gd name="connsiteY2" fmla="*/ 13661 h 18566"/>
                  <a:gd name="connsiteX3" fmla="*/ 4906 w 57471"/>
                  <a:gd name="connsiteY3" fmla="*/ 7050 h 18566"/>
                  <a:gd name="connsiteX4" fmla="*/ 50823 w 57471"/>
                  <a:gd name="connsiteY4" fmla="*/ 82 h 18566"/>
                  <a:gd name="connsiteX5" fmla="*/ 57433 w 57471"/>
                  <a:gd name="connsiteY5" fmla="*/ 4906 h 18566"/>
                  <a:gd name="connsiteX6" fmla="*/ 52609 w 57471"/>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71"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790" y="8122"/>
                      <a:pt x="55646"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1" name="Freeform: Shape 90">
                <a:extLst>
                  <a:ext uri="{FF2B5EF4-FFF2-40B4-BE49-F238E27FC236}">
                    <a16:creationId xmlns:a16="http://schemas.microsoft.com/office/drawing/2014/main" id="{F392D516-7EF1-43C3-A31E-80E2922BE437}"/>
                  </a:ext>
                </a:extLst>
              </p:cNvPr>
              <p:cNvSpPr/>
              <p:nvPr/>
            </p:nvSpPr>
            <p:spPr>
              <a:xfrm>
                <a:off x="6520446" y="3717481"/>
                <a:ext cx="57515" cy="18566"/>
              </a:xfrm>
              <a:custGeom>
                <a:avLst/>
                <a:gdLst>
                  <a:gd name="connsiteX0" fmla="*/ 52609 w 57515"/>
                  <a:gd name="connsiteY0" fmla="*/ 11517 h 18566"/>
                  <a:gd name="connsiteX1" fmla="*/ 6693 w 57515"/>
                  <a:gd name="connsiteY1" fmla="*/ 18484 h 18566"/>
                  <a:gd name="connsiteX2" fmla="*/ 82 w 57515"/>
                  <a:gd name="connsiteY2" fmla="*/ 13661 h 18566"/>
                  <a:gd name="connsiteX3" fmla="*/ 4906 w 57515"/>
                  <a:gd name="connsiteY3" fmla="*/ 7050 h 18566"/>
                  <a:gd name="connsiteX4" fmla="*/ 50823 w 57515"/>
                  <a:gd name="connsiteY4" fmla="*/ 82 h 18566"/>
                  <a:gd name="connsiteX5" fmla="*/ 57433 w 57515"/>
                  <a:gd name="connsiteY5" fmla="*/ 4906 h 18566"/>
                  <a:gd name="connsiteX6" fmla="*/ 52609 w 57515"/>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5"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969" y="8122"/>
                      <a:pt x="55825"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2" name="Freeform: Shape 91">
                <a:extLst>
                  <a:ext uri="{FF2B5EF4-FFF2-40B4-BE49-F238E27FC236}">
                    <a16:creationId xmlns:a16="http://schemas.microsoft.com/office/drawing/2014/main" id="{E14831BD-7B4D-2CA2-AA87-7F6274D56246}"/>
                  </a:ext>
                </a:extLst>
              </p:cNvPr>
              <p:cNvSpPr/>
              <p:nvPr/>
            </p:nvSpPr>
            <p:spPr>
              <a:xfrm>
                <a:off x="6775445" y="3536362"/>
                <a:ext cx="35983" cy="50841"/>
              </a:xfrm>
              <a:custGeom>
                <a:avLst/>
                <a:gdLst>
                  <a:gd name="connsiteX0" fmla="*/ 6647 w 35983"/>
                  <a:gd name="connsiteY0" fmla="*/ 50777 h 50841"/>
                  <a:gd name="connsiteX1" fmla="*/ 2716 w 35983"/>
                  <a:gd name="connsiteY1" fmla="*/ 50062 h 50841"/>
                  <a:gd name="connsiteX2" fmla="*/ 930 w 35983"/>
                  <a:gd name="connsiteY2" fmla="*/ 42201 h 50841"/>
                  <a:gd name="connsiteX3" fmla="*/ 25406 w 35983"/>
                  <a:gd name="connsiteY3" fmla="*/ 2716 h 50841"/>
                  <a:gd name="connsiteX4" fmla="*/ 33268 w 35983"/>
                  <a:gd name="connsiteY4" fmla="*/ 930 h 50841"/>
                  <a:gd name="connsiteX5" fmla="*/ 35054 w 35983"/>
                  <a:gd name="connsiteY5" fmla="*/ 8791 h 50841"/>
                  <a:gd name="connsiteX6" fmla="*/ 10577 w 35983"/>
                  <a:gd name="connsiteY6" fmla="*/ 48275 h 50841"/>
                  <a:gd name="connsiteX7" fmla="*/ 6647 w 35983"/>
                  <a:gd name="connsiteY7" fmla="*/ 50777 h 5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3" h="50841">
                    <a:moveTo>
                      <a:pt x="6647" y="50777"/>
                    </a:moveTo>
                    <a:cubicBezTo>
                      <a:pt x="5396" y="50955"/>
                      <a:pt x="3967" y="50777"/>
                      <a:pt x="2716" y="50062"/>
                    </a:cubicBezTo>
                    <a:cubicBezTo>
                      <a:pt x="36" y="48454"/>
                      <a:pt x="-857" y="44881"/>
                      <a:pt x="930" y="42201"/>
                    </a:cubicBezTo>
                    <a:lnTo>
                      <a:pt x="25406" y="2716"/>
                    </a:lnTo>
                    <a:cubicBezTo>
                      <a:pt x="27014" y="36"/>
                      <a:pt x="30588" y="-857"/>
                      <a:pt x="33268" y="930"/>
                    </a:cubicBezTo>
                    <a:cubicBezTo>
                      <a:pt x="35948" y="2537"/>
                      <a:pt x="36841" y="6111"/>
                      <a:pt x="35054" y="8791"/>
                    </a:cubicBezTo>
                    <a:lnTo>
                      <a:pt x="10577" y="48275"/>
                    </a:lnTo>
                    <a:cubicBezTo>
                      <a:pt x="9863" y="49526"/>
                      <a:pt x="8255" y="50598"/>
                      <a:pt x="6647" y="5077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3" name="Freeform: Shape 92">
                <a:extLst>
                  <a:ext uri="{FF2B5EF4-FFF2-40B4-BE49-F238E27FC236}">
                    <a16:creationId xmlns:a16="http://schemas.microsoft.com/office/drawing/2014/main" id="{72234DE2-9294-5A1E-4118-08B0F43032A5}"/>
                  </a:ext>
                </a:extLst>
              </p:cNvPr>
              <p:cNvSpPr/>
              <p:nvPr/>
            </p:nvSpPr>
            <p:spPr>
              <a:xfrm>
                <a:off x="6552694" y="3573923"/>
                <a:ext cx="46619" cy="41845"/>
              </a:xfrm>
              <a:custGeom>
                <a:avLst/>
                <a:gdLst>
                  <a:gd name="connsiteX0" fmla="*/ 41802 w 46619"/>
                  <a:gd name="connsiteY0" fmla="*/ 41802 h 41845"/>
                  <a:gd name="connsiteX1" fmla="*/ 37156 w 46619"/>
                  <a:gd name="connsiteY1" fmla="*/ 40551 h 41845"/>
                  <a:gd name="connsiteX2" fmla="*/ 1960 w 46619"/>
                  <a:gd name="connsiteY2" fmla="*/ 10000 h 41845"/>
                  <a:gd name="connsiteX3" fmla="*/ 1424 w 46619"/>
                  <a:gd name="connsiteY3" fmla="*/ 1960 h 41845"/>
                  <a:gd name="connsiteX4" fmla="*/ 9464 w 46619"/>
                  <a:gd name="connsiteY4" fmla="*/ 1424 h 41845"/>
                  <a:gd name="connsiteX5" fmla="*/ 44660 w 46619"/>
                  <a:gd name="connsiteY5" fmla="*/ 31797 h 41845"/>
                  <a:gd name="connsiteX6" fmla="*/ 45196 w 46619"/>
                  <a:gd name="connsiteY6" fmla="*/ 39836 h 41845"/>
                  <a:gd name="connsiteX7" fmla="*/ 41802 w 46619"/>
                  <a:gd name="connsiteY7" fmla="*/ 41802 h 4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19" h="41845">
                    <a:moveTo>
                      <a:pt x="41802" y="41802"/>
                    </a:moveTo>
                    <a:cubicBezTo>
                      <a:pt x="40194" y="41980"/>
                      <a:pt x="38407" y="41623"/>
                      <a:pt x="37156" y="40551"/>
                    </a:cubicBezTo>
                    <a:lnTo>
                      <a:pt x="1960" y="10000"/>
                    </a:lnTo>
                    <a:cubicBezTo>
                      <a:pt x="-363" y="7856"/>
                      <a:pt x="-720" y="4282"/>
                      <a:pt x="1424" y="1960"/>
                    </a:cubicBezTo>
                    <a:cubicBezTo>
                      <a:pt x="3568" y="-363"/>
                      <a:pt x="7141" y="-720"/>
                      <a:pt x="9464" y="1424"/>
                    </a:cubicBezTo>
                    <a:lnTo>
                      <a:pt x="44660" y="31797"/>
                    </a:lnTo>
                    <a:cubicBezTo>
                      <a:pt x="46983" y="33941"/>
                      <a:pt x="47340" y="37514"/>
                      <a:pt x="45196" y="39836"/>
                    </a:cubicBezTo>
                    <a:cubicBezTo>
                      <a:pt x="44303" y="40908"/>
                      <a:pt x="43052" y="41623"/>
                      <a:pt x="41802" y="41802"/>
                    </a:cubicBezTo>
                    <a:close/>
                  </a:path>
                </a:pathLst>
              </a:custGeom>
              <a:solidFill>
                <a:schemeClr val="bg1"/>
              </a:solidFill>
              <a:ln w="1757" cap="flat">
                <a:solidFill>
                  <a:srgbClr val="FFFFFF"/>
                </a:solidFill>
                <a:prstDash val="solid"/>
                <a:miter/>
              </a:ln>
            </p:spPr>
            <p:txBody>
              <a:bodyPr rtlCol="1" anchor="ctr"/>
              <a:lstStyle/>
              <a:p>
                <a:endParaRPr lang="fa-IR"/>
              </a:p>
            </p:txBody>
          </p:sp>
        </p:grpSp>
      </p:grpSp>
      <p:grpSp>
        <p:nvGrpSpPr>
          <p:cNvPr id="94" name="Group 93">
            <a:extLst>
              <a:ext uri="{FF2B5EF4-FFF2-40B4-BE49-F238E27FC236}">
                <a16:creationId xmlns:a16="http://schemas.microsoft.com/office/drawing/2014/main" id="{7D22E300-0AE9-594D-2731-3B327750E160}"/>
              </a:ext>
            </a:extLst>
          </p:cNvPr>
          <p:cNvGrpSpPr/>
          <p:nvPr/>
        </p:nvGrpSpPr>
        <p:grpSpPr>
          <a:xfrm>
            <a:off x="4368507" y="5812492"/>
            <a:ext cx="598925" cy="598926"/>
            <a:chOff x="4936175" y="3561634"/>
            <a:chExt cx="598925" cy="598926"/>
          </a:xfrm>
        </p:grpSpPr>
        <p:sp>
          <p:nvSpPr>
            <p:cNvPr id="95" name="Freeform: Shape 94">
              <a:hlinkClick r:id="rId9" action="ppaction://hlinksldjump"/>
              <a:extLst>
                <a:ext uri="{FF2B5EF4-FFF2-40B4-BE49-F238E27FC236}">
                  <a16:creationId xmlns:a16="http://schemas.microsoft.com/office/drawing/2014/main" id="{915E2594-787A-4040-8A26-28FE860A8C06}"/>
                </a:ext>
              </a:extLst>
            </p:cNvPr>
            <p:cNvSpPr/>
            <p:nvPr/>
          </p:nvSpPr>
          <p:spPr>
            <a:xfrm rot="10800000">
              <a:off x="4936175" y="35616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96" name="Graphic 95">
              <a:hlinkClick r:id="rId9" action="ppaction://hlinksldjump"/>
              <a:extLst>
                <a:ext uri="{FF2B5EF4-FFF2-40B4-BE49-F238E27FC236}">
                  <a16:creationId xmlns:a16="http://schemas.microsoft.com/office/drawing/2014/main" id="{2FF55370-B81C-FE62-645A-26480221D4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62236" y="3685811"/>
              <a:ext cx="346803" cy="350573"/>
            </a:xfrm>
            <a:prstGeom prst="rect">
              <a:avLst/>
            </a:prstGeom>
          </p:spPr>
        </p:pic>
      </p:grpSp>
      <p:sp>
        <p:nvSpPr>
          <p:cNvPr id="2" name="Rectangle: Rounded Corners 1">
            <a:extLst>
              <a:ext uri="{FF2B5EF4-FFF2-40B4-BE49-F238E27FC236}">
                <a16:creationId xmlns:a16="http://schemas.microsoft.com/office/drawing/2014/main" id="{3FA1E68B-21A5-E3C1-31CE-5562C135652F}"/>
              </a:ext>
            </a:extLst>
          </p:cNvPr>
          <p:cNvSpPr/>
          <p:nvPr/>
        </p:nvSpPr>
        <p:spPr>
          <a:xfrm>
            <a:off x="-1066800" y="2419350"/>
            <a:ext cx="14325600" cy="1504950"/>
          </a:xfrm>
          <a:prstGeom prst="roundRect">
            <a:avLst/>
          </a:prstGeom>
          <a:solidFill>
            <a:srgbClr val="0B2D7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 name="TextBox 2">
            <a:extLst>
              <a:ext uri="{FF2B5EF4-FFF2-40B4-BE49-F238E27FC236}">
                <a16:creationId xmlns:a16="http://schemas.microsoft.com/office/drawing/2014/main" id="{9E596E2D-FB69-16A7-B120-55BBDFF1ADD7}"/>
              </a:ext>
            </a:extLst>
          </p:cNvPr>
          <p:cNvSpPr txBox="1"/>
          <p:nvPr/>
        </p:nvSpPr>
        <p:spPr>
          <a:xfrm>
            <a:off x="1975873" y="2877234"/>
            <a:ext cx="8236890" cy="646331"/>
          </a:xfrm>
          <a:prstGeom prst="rect">
            <a:avLst/>
          </a:prstGeom>
          <a:noFill/>
        </p:spPr>
        <p:txBody>
          <a:bodyPr wrap="square">
            <a:spAutoFit/>
          </a:bodyPr>
          <a:lstStyle/>
          <a:p>
            <a:pPr algn="ctr" rtl="1"/>
            <a:r>
              <a:rPr lang="fa-IR" sz="3600" b="1" dirty="0">
                <a:solidFill>
                  <a:schemeClr val="bg1"/>
                </a:solidFill>
                <a:latin typeface="Shabnam" panose="020B0603030804020204" pitchFamily="34" charset="-78"/>
                <a:cs typeface="Shabnam" panose="020B0603030804020204" pitchFamily="34" charset="-78"/>
              </a:rPr>
              <a:t>بخش سوم: روش مقاله</a:t>
            </a:r>
          </a:p>
        </p:txBody>
      </p:sp>
    </p:spTree>
    <p:extLst>
      <p:ext uri="{BB962C8B-B14F-4D97-AF65-F5344CB8AC3E}">
        <p14:creationId xmlns:p14="http://schemas.microsoft.com/office/powerpoint/2010/main" val="1111191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یل سمت چپ">
            <a:hlinkClick r:id="" action="ppaction://hlinkshowjump?jump=previousslide"/>
            <a:extLst>
              <a:ext uri="{FF2B5EF4-FFF2-40B4-BE49-F238E27FC236}">
                <a16:creationId xmlns:a16="http://schemas.microsoft.com/office/drawing/2014/main" id="{F576D30D-9731-0FE1-C5B4-369E6C27790A}"/>
              </a:ext>
            </a:extLst>
          </p:cNvPr>
          <p:cNvSpPr/>
          <p:nvPr/>
        </p:nvSpPr>
        <p:spPr>
          <a:xfrm rot="16200000">
            <a:off x="763087" y="5211883"/>
            <a:ext cx="843895" cy="1800000"/>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3" name="!!مستطیل سمت راست">
            <a:hlinkClick r:id="" action="ppaction://hlinkshowjump?jump=previousslide"/>
            <a:extLst>
              <a:ext uri="{FF2B5EF4-FFF2-40B4-BE49-F238E27FC236}">
                <a16:creationId xmlns:a16="http://schemas.microsoft.com/office/drawing/2014/main" id="{7039C205-833E-F17C-05B0-D927350157F5}"/>
              </a:ext>
            </a:extLst>
          </p:cNvPr>
          <p:cNvSpPr/>
          <p:nvPr/>
        </p:nvSpPr>
        <p:spPr>
          <a:xfrm rot="16200000">
            <a:off x="10716957" y="5211884"/>
            <a:ext cx="843895" cy="1800000"/>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5" name="!!مستطیل وسط">
            <a:hlinkClick r:id="" action="ppaction://hlinkshowjump?jump=previousslide"/>
            <a:extLst>
              <a:ext uri="{FF2B5EF4-FFF2-40B4-BE49-F238E27FC236}">
                <a16:creationId xmlns:a16="http://schemas.microsoft.com/office/drawing/2014/main" id="{C4DC4CE4-441B-C0AA-D13B-A31634F7A12E}"/>
              </a:ext>
            </a:extLst>
          </p:cNvPr>
          <p:cNvSpPr/>
          <p:nvPr/>
        </p:nvSpPr>
        <p:spPr>
          <a:xfrm rot="16200000">
            <a:off x="5740022" y="2034948"/>
            <a:ext cx="843895" cy="8153869"/>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27" name="Group 26">
            <a:extLst>
              <a:ext uri="{FF2B5EF4-FFF2-40B4-BE49-F238E27FC236}">
                <a16:creationId xmlns:a16="http://schemas.microsoft.com/office/drawing/2014/main" id="{3994D18C-155A-A303-2E5A-A0A0CAD78185}"/>
              </a:ext>
            </a:extLst>
          </p:cNvPr>
          <p:cNvGrpSpPr/>
          <p:nvPr/>
        </p:nvGrpSpPr>
        <p:grpSpPr>
          <a:xfrm>
            <a:off x="11208082" y="5812421"/>
            <a:ext cx="598925" cy="598926"/>
            <a:chOff x="3910691" y="2437163"/>
            <a:chExt cx="598925" cy="598926"/>
          </a:xfrm>
        </p:grpSpPr>
        <p:sp>
          <p:nvSpPr>
            <p:cNvPr id="28" name="Freeform: Shape 27">
              <a:hlinkClick r:id="rId3" action="ppaction://hlinksldjump"/>
              <a:extLst>
                <a:ext uri="{FF2B5EF4-FFF2-40B4-BE49-F238E27FC236}">
                  <a16:creationId xmlns:a16="http://schemas.microsoft.com/office/drawing/2014/main" id="{33860337-0612-C890-BE27-031B332A0639}"/>
                </a:ext>
              </a:extLst>
            </p:cNvPr>
            <p:cNvSpPr/>
            <p:nvPr userDrawn="1"/>
          </p:nvSpPr>
          <p:spPr>
            <a:xfrm rot="10800000">
              <a:off x="3910691" y="2437163"/>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chemeClr val="bg1">
                <a:lumMod val="50000"/>
              </a:schemeClr>
            </a:solidFill>
            <a:ln w="41852" cap="flat">
              <a:solidFill>
                <a:schemeClr val="bg1"/>
              </a:solidFill>
              <a:prstDash val="solid"/>
              <a:miter/>
            </a:ln>
          </p:spPr>
          <p:txBody>
            <a:bodyPr rtlCol="1" anchor="ctr"/>
            <a:lstStyle/>
            <a:p>
              <a:endParaRPr lang="fa-IR" dirty="0"/>
            </a:p>
          </p:txBody>
        </p:sp>
        <p:pic>
          <p:nvPicPr>
            <p:cNvPr id="29" name="Graphic 28">
              <a:hlinkClick r:id="rId3" action="ppaction://hlinksldjump"/>
              <a:extLst>
                <a:ext uri="{FF2B5EF4-FFF2-40B4-BE49-F238E27FC236}">
                  <a16:creationId xmlns:a16="http://schemas.microsoft.com/office/drawing/2014/main" id="{D78787AB-30A3-BC52-9665-A662B99499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082452">
              <a:off x="3970589" y="2596773"/>
              <a:ext cx="479128" cy="279707"/>
            </a:xfrm>
            <a:prstGeom prst="rect">
              <a:avLst/>
            </a:prstGeom>
          </p:spPr>
        </p:pic>
      </p:grpSp>
      <p:grpSp>
        <p:nvGrpSpPr>
          <p:cNvPr id="30" name="Group 29">
            <a:extLst>
              <a:ext uri="{FF2B5EF4-FFF2-40B4-BE49-F238E27FC236}">
                <a16:creationId xmlns:a16="http://schemas.microsoft.com/office/drawing/2014/main" id="{460B32BC-F679-8D6C-B60F-605D3FBC0193}"/>
              </a:ext>
            </a:extLst>
          </p:cNvPr>
          <p:cNvGrpSpPr/>
          <p:nvPr/>
        </p:nvGrpSpPr>
        <p:grpSpPr>
          <a:xfrm>
            <a:off x="10470802" y="5812421"/>
            <a:ext cx="598925" cy="598926"/>
            <a:chOff x="4240843" y="3714034"/>
            <a:chExt cx="598925" cy="598926"/>
          </a:xfrm>
        </p:grpSpPr>
        <p:sp>
          <p:nvSpPr>
            <p:cNvPr id="31" name="Freeform: Shape 30">
              <a:hlinkClick r:id="rId6" action="ppaction://hlinksldjump"/>
              <a:extLst>
                <a:ext uri="{FF2B5EF4-FFF2-40B4-BE49-F238E27FC236}">
                  <a16:creationId xmlns:a16="http://schemas.microsoft.com/office/drawing/2014/main" id="{77500F45-17CD-242F-F552-42679DB12DF0}"/>
                </a:ext>
              </a:extLst>
            </p:cNvPr>
            <p:cNvSpPr/>
            <p:nvPr/>
          </p:nvSpPr>
          <p:spPr>
            <a:xfrm rot="10800000">
              <a:off x="4240843"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chemeClr val="bg1">
                <a:lumMod val="50000"/>
              </a:schemeClr>
            </a:solidFill>
            <a:ln w="41852" cap="flat">
              <a:solidFill>
                <a:schemeClr val="bg1"/>
              </a:solidFill>
              <a:prstDash val="solid"/>
              <a:miter/>
            </a:ln>
          </p:spPr>
          <p:txBody>
            <a:bodyPr rtlCol="1" anchor="ctr"/>
            <a:lstStyle/>
            <a:p>
              <a:endParaRPr lang="fa-IR" dirty="0"/>
            </a:p>
          </p:txBody>
        </p:sp>
        <p:grpSp>
          <p:nvGrpSpPr>
            <p:cNvPr id="32" name="Graphic 224">
              <a:extLst>
                <a:ext uri="{FF2B5EF4-FFF2-40B4-BE49-F238E27FC236}">
                  <a16:creationId xmlns:a16="http://schemas.microsoft.com/office/drawing/2014/main" id="{AADDEE9F-6CB6-3538-25BF-C666BF158DD0}"/>
                </a:ext>
              </a:extLst>
            </p:cNvPr>
            <p:cNvGrpSpPr/>
            <p:nvPr/>
          </p:nvGrpSpPr>
          <p:grpSpPr>
            <a:xfrm rot="20293263">
              <a:off x="4358196" y="3870311"/>
              <a:ext cx="364228" cy="330822"/>
              <a:chOff x="5182655" y="3953385"/>
              <a:chExt cx="289182" cy="262659"/>
            </a:xfrm>
            <a:solidFill>
              <a:srgbClr val="FFFFFF"/>
            </a:solidFill>
          </p:grpSpPr>
          <p:sp>
            <p:nvSpPr>
              <p:cNvPr id="33" name="Freeform: Shape 32">
                <a:hlinkClick r:id="rId6" action="ppaction://hlinksldjump"/>
                <a:extLst>
                  <a:ext uri="{FF2B5EF4-FFF2-40B4-BE49-F238E27FC236}">
                    <a16:creationId xmlns:a16="http://schemas.microsoft.com/office/drawing/2014/main" id="{A0720CE5-6B7E-9BE2-1074-5F858E86B812}"/>
                  </a:ext>
                </a:extLst>
              </p:cNvPr>
              <p:cNvSpPr/>
              <p:nvPr/>
            </p:nvSpPr>
            <p:spPr>
              <a:xfrm>
                <a:off x="5182655" y="3953385"/>
                <a:ext cx="289182" cy="262659"/>
              </a:xfrm>
              <a:custGeom>
                <a:avLst/>
                <a:gdLst>
                  <a:gd name="connsiteX0" fmla="*/ 250348 w 289182"/>
                  <a:gd name="connsiteY0" fmla="*/ 0 h 262659"/>
                  <a:gd name="connsiteX1" fmla="*/ 39146 w 289182"/>
                  <a:gd name="connsiteY1" fmla="*/ 0 h 262659"/>
                  <a:gd name="connsiteX2" fmla="*/ 0 w 289182"/>
                  <a:gd name="connsiteY2" fmla="*/ 39146 h 262659"/>
                  <a:gd name="connsiteX3" fmla="*/ 0 w 289182"/>
                  <a:gd name="connsiteY3" fmla="*/ 174580 h 262659"/>
                  <a:gd name="connsiteX4" fmla="*/ 39146 w 289182"/>
                  <a:gd name="connsiteY4" fmla="*/ 213726 h 262659"/>
                  <a:gd name="connsiteX5" fmla="*/ 176474 w 289182"/>
                  <a:gd name="connsiteY5" fmla="*/ 213726 h 262659"/>
                  <a:gd name="connsiteX6" fmla="*/ 247191 w 289182"/>
                  <a:gd name="connsiteY6" fmla="*/ 261397 h 262659"/>
                  <a:gd name="connsiteX7" fmla="*/ 251295 w 289182"/>
                  <a:gd name="connsiteY7" fmla="*/ 262659 h 262659"/>
                  <a:gd name="connsiteX8" fmla="*/ 254767 w 289182"/>
                  <a:gd name="connsiteY8" fmla="*/ 261712 h 262659"/>
                  <a:gd name="connsiteX9" fmla="*/ 258871 w 289182"/>
                  <a:gd name="connsiteY9" fmla="*/ 255083 h 262659"/>
                  <a:gd name="connsiteX10" fmla="*/ 258871 w 289182"/>
                  <a:gd name="connsiteY10" fmla="*/ 209938 h 262659"/>
                  <a:gd name="connsiteX11" fmla="*/ 289178 w 289182"/>
                  <a:gd name="connsiteY11" fmla="*/ 174580 h 262659"/>
                  <a:gd name="connsiteX12" fmla="*/ 289178 w 289182"/>
                  <a:gd name="connsiteY12" fmla="*/ 39146 h 262659"/>
                  <a:gd name="connsiteX13" fmla="*/ 250348 w 289182"/>
                  <a:gd name="connsiteY13" fmla="*/ 0 h 262659"/>
                  <a:gd name="connsiteX14" fmla="*/ 274340 w 289182"/>
                  <a:gd name="connsiteY14" fmla="*/ 174580 h 262659"/>
                  <a:gd name="connsiteX15" fmla="*/ 249085 w 289182"/>
                  <a:gd name="connsiteY15" fmla="*/ 197626 h 262659"/>
                  <a:gd name="connsiteX16" fmla="*/ 243718 w 289182"/>
                  <a:gd name="connsiteY16" fmla="*/ 204887 h 262659"/>
                  <a:gd name="connsiteX17" fmla="*/ 243718 w 289182"/>
                  <a:gd name="connsiteY17" fmla="*/ 240876 h 262659"/>
                  <a:gd name="connsiteX18" fmla="*/ 183104 w 289182"/>
                  <a:gd name="connsiteY18" fmla="*/ 199836 h 262659"/>
                  <a:gd name="connsiteX19" fmla="*/ 179000 w 289182"/>
                  <a:gd name="connsiteY19" fmla="*/ 198573 h 262659"/>
                  <a:gd name="connsiteX20" fmla="*/ 39146 w 289182"/>
                  <a:gd name="connsiteY20" fmla="*/ 198573 h 262659"/>
                  <a:gd name="connsiteX21" fmla="*/ 15153 w 289182"/>
                  <a:gd name="connsiteY21" fmla="*/ 174580 h 262659"/>
                  <a:gd name="connsiteX22" fmla="*/ 15153 w 289182"/>
                  <a:gd name="connsiteY22" fmla="*/ 39146 h 262659"/>
                  <a:gd name="connsiteX23" fmla="*/ 39146 w 289182"/>
                  <a:gd name="connsiteY23" fmla="*/ 15153 h 262659"/>
                  <a:gd name="connsiteX24" fmla="*/ 250348 w 289182"/>
                  <a:gd name="connsiteY24" fmla="*/ 15153 h 262659"/>
                  <a:gd name="connsiteX25" fmla="*/ 274340 w 289182"/>
                  <a:gd name="connsiteY25" fmla="*/ 39146 h 262659"/>
                  <a:gd name="connsiteX26" fmla="*/ 274340 w 289182"/>
                  <a:gd name="connsiteY26" fmla="*/ 174580 h 26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9182" h="262659">
                    <a:moveTo>
                      <a:pt x="250348" y="0"/>
                    </a:moveTo>
                    <a:lnTo>
                      <a:pt x="39146" y="0"/>
                    </a:lnTo>
                    <a:cubicBezTo>
                      <a:pt x="17679" y="0"/>
                      <a:pt x="0" y="17679"/>
                      <a:pt x="0" y="39146"/>
                    </a:cubicBezTo>
                    <a:lnTo>
                      <a:pt x="0" y="174580"/>
                    </a:lnTo>
                    <a:cubicBezTo>
                      <a:pt x="0" y="196047"/>
                      <a:pt x="17679" y="213726"/>
                      <a:pt x="39146" y="213726"/>
                    </a:cubicBezTo>
                    <a:lnTo>
                      <a:pt x="176474" y="213726"/>
                    </a:lnTo>
                    <a:lnTo>
                      <a:pt x="247191" y="261397"/>
                    </a:lnTo>
                    <a:cubicBezTo>
                      <a:pt x="248453" y="262344"/>
                      <a:pt x="250032" y="262659"/>
                      <a:pt x="251295" y="262659"/>
                    </a:cubicBezTo>
                    <a:cubicBezTo>
                      <a:pt x="252557" y="262659"/>
                      <a:pt x="253820" y="262344"/>
                      <a:pt x="254767" y="261712"/>
                    </a:cubicBezTo>
                    <a:cubicBezTo>
                      <a:pt x="257293" y="260450"/>
                      <a:pt x="258871" y="257924"/>
                      <a:pt x="258871" y="255083"/>
                    </a:cubicBezTo>
                    <a:lnTo>
                      <a:pt x="258871" y="209938"/>
                    </a:lnTo>
                    <a:cubicBezTo>
                      <a:pt x="272762" y="204256"/>
                      <a:pt x="289178" y="191628"/>
                      <a:pt x="289178" y="174580"/>
                    </a:cubicBezTo>
                    <a:lnTo>
                      <a:pt x="289178" y="39146"/>
                    </a:lnTo>
                    <a:cubicBezTo>
                      <a:pt x="289494" y="17679"/>
                      <a:pt x="272131" y="0"/>
                      <a:pt x="250348" y="0"/>
                    </a:cubicBezTo>
                    <a:close/>
                    <a:moveTo>
                      <a:pt x="274340" y="174580"/>
                    </a:moveTo>
                    <a:cubicBezTo>
                      <a:pt x="274340" y="183420"/>
                      <a:pt x="261081" y="193838"/>
                      <a:pt x="249085" y="197626"/>
                    </a:cubicBezTo>
                    <a:cubicBezTo>
                      <a:pt x="245928" y="198573"/>
                      <a:pt x="243718" y="201414"/>
                      <a:pt x="243718" y="204887"/>
                    </a:cubicBezTo>
                    <a:lnTo>
                      <a:pt x="243718" y="240876"/>
                    </a:lnTo>
                    <a:lnTo>
                      <a:pt x="183104" y="199836"/>
                    </a:lnTo>
                    <a:cubicBezTo>
                      <a:pt x="181841" y="198889"/>
                      <a:pt x="180263" y="198573"/>
                      <a:pt x="179000" y="198573"/>
                    </a:cubicBezTo>
                    <a:lnTo>
                      <a:pt x="39146" y="198573"/>
                    </a:lnTo>
                    <a:cubicBezTo>
                      <a:pt x="25887" y="198573"/>
                      <a:pt x="15153" y="187839"/>
                      <a:pt x="15153" y="174580"/>
                    </a:cubicBezTo>
                    <a:lnTo>
                      <a:pt x="15153" y="39146"/>
                    </a:lnTo>
                    <a:cubicBezTo>
                      <a:pt x="15153" y="25887"/>
                      <a:pt x="25887" y="15153"/>
                      <a:pt x="39146" y="15153"/>
                    </a:cubicBezTo>
                    <a:lnTo>
                      <a:pt x="250348" y="15153"/>
                    </a:lnTo>
                    <a:cubicBezTo>
                      <a:pt x="263607" y="15153"/>
                      <a:pt x="274340" y="25887"/>
                      <a:pt x="274340" y="39146"/>
                    </a:cubicBezTo>
                    <a:lnTo>
                      <a:pt x="274340" y="174580"/>
                    </a:lnTo>
                    <a:close/>
                  </a:path>
                </a:pathLst>
              </a:custGeom>
              <a:solidFill>
                <a:srgbClr val="FFFFFF"/>
              </a:solidFill>
              <a:ln w="3106" cap="flat">
                <a:noFill/>
                <a:prstDash val="solid"/>
                <a:miter/>
              </a:ln>
            </p:spPr>
            <p:txBody>
              <a:bodyPr rtlCol="1" anchor="ctr"/>
              <a:lstStyle/>
              <a:p>
                <a:endParaRPr lang="fa-IR" dirty="0"/>
              </a:p>
            </p:txBody>
          </p:sp>
          <p:sp>
            <p:nvSpPr>
              <p:cNvPr id="34" name="Freeform: Shape 33">
                <a:extLst>
                  <a:ext uri="{FF2B5EF4-FFF2-40B4-BE49-F238E27FC236}">
                    <a16:creationId xmlns:a16="http://schemas.microsoft.com/office/drawing/2014/main" id="{E223256B-874A-ACE1-966A-ADED08343ED3}"/>
                  </a:ext>
                </a:extLst>
              </p:cNvPr>
              <p:cNvSpPr/>
              <p:nvPr/>
            </p:nvSpPr>
            <p:spPr>
              <a:xfrm>
                <a:off x="5224007" y="4003896"/>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35" name="Freeform: Shape 34">
                <a:extLst>
                  <a:ext uri="{FF2B5EF4-FFF2-40B4-BE49-F238E27FC236}">
                    <a16:creationId xmlns:a16="http://schemas.microsoft.com/office/drawing/2014/main" id="{C7300971-709F-ACAC-4391-E47B93590BF5}"/>
                  </a:ext>
                </a:extLst>
              </p:cNvPr>
              <p:cNvSpPr/>
              <p:nvPr/>
            </p:nvSpPr>
            <p:spPr>
              <a:xfrm>
                <a:off x="5224007" y="4045568"/>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6732"/>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36" name="Freeform: Shape 35">
                <a:extLst>
                  <a:ext uri="{FF2B5EF4-FFF2-40B4-BE49-F238E27FC236}">
                    <a16:creationId xmlns:a16="http://schemas.microsoft.com/office/drawing/2014/main" id="{0A6EB34B-BF97-F2F5-59A7-DC8EB87BFD55}"/>
                  </a:ext>
                </a:extLst>
              </p:cNvPr>
              <p:cNvSpPr/>
              <p:nvPr/>
            </p:nvSpPr>
            <p:spPr>
              <a:xfrm>
                <a:off x="5224007" y="4085661"/>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grpSp>
      </p:grpSp>
      <p:grpSp>
        <p:nvGrpSpPr>
          <p:cNvPr id="39" name="Group 38">
            <a:extLst>
              <a:ext uri="{FF2B5EF4-FFF2-40B4-BE49-F238E27FC236}">
                <a16:creationId xmlns:a16="http://schemas.microsoft.com/office/drawing/2014/main" id="{92BBCCE5-AAE9-3248-42D1-29CEAD109E2E}"/>
              </a:ext>
            </a:extLst>
          </p:cNvPr>
          <p:cNvGrpSpPr/>
          <p:nvPr/>
        </p:nvGrpSpPr>
        <p:grpSpPr>
          <a:xfrm>
            <a:off x="9444759" y="5812419"/>
            <a:ext cx="598925" cy="598926"/>
            <a:chOff x="5088575" y="3714034"/>
            <a:chExt cx="598925" cy="598926"/>
          </a:xfrm>
        </p:grpSpPr>
        <p:sp>
          <p:nvSpPr>
            <p:cNvPr id="43" name="Freeform: Shape 42">
              <a:hlinkClick r:id="rId7" action="ppaction://hlinksldjump"/>
              <a:extLst>
                <a:ext uri="{FF2B5EF4-FFF2-40B4-BE49-F238E27FC236}">
                  <a16:creationId xmlns:a16="http://schemas.microsoft.com/office/drawing/2014/main" id="{285B09C9-7C95-ED85-0DF5-1BBA2BFE05C2}"/>
                </a:ext>
              </a:extLst>
            </p:cNvPr>
            <p:cNvSpPr/>
            <p:nvPr/>
          </p:nvSpPr>
          <p:spPr>
            <a:xfrm rot="10800000">
              <a:off x="5088575"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44" name="Graphic 235">
              <a:hlinkClick r:id="rId7" action="ppaction://hlinksldjump"/>
              <a:extLst>
                <a:ext uri="{FF2B5EF4-FFF2-40B4-BE49-F238E27FC236}">
                  <a16:creationId xmlns:a16="http://schemas.microsoft.com/office/drawing/2014/main" id="{16B81268-26CA-F9A7-2307-91DDA8C7BD0A}"/>
                </a:ext>
              </a:extLst>
            </p:cNvPr>
            <p:cNvSpPr/>
            <p:nvPr/>
          </p:nvSpPr>
          <p:spPr>
            <a:xfrm rot="20481639">
              <a:off x="5206775" y="3832600"/>
              <a:ext cx="362524" cy="361795"/>
            </a:xfrm>
            <a:custGeom>
              <a:avLst/>
              <a:gdLst>
                <a:gd name="connsiteX0" fmla="*/ 199844 w 422175"/>
                <a:gd name="connsiteY0" fmla="*/ 421327 h 421326"/>
                <a:gd name="connsiteX1" fmla="*/ 220210 w 422175"/>
                <a:gd name="connsiteY1" fmla="*/ 421327 h 421326"/>
                <a:gd name="connsiteX2" fmla="*/ 422176 w 422175"/>
                <a:gd name="connsiteY2" fmla="*/ 210451 h 421326"/>
                <a:gd name="connsiteX3" fmla="*/ 219786 w 422175"/>
                <a:gd name="connsiteY3" fmla="*/ 0 h 421326"/>
                <a:gd name="connsiteX4" fmla="*/ 199844 w 422175"/>
                <a:gd name="connsiteY4" fmla="*/ 0 h 421326"/>
                <a:gd name="connsiteX5" fmla="*/ 199844 w 422175"/>
                <a:gd name="connsiteY5" fmla="*/ 0 h 421326"/>
                <a:gd name="connsiteX6" fmla="*/ 0 w 422175"/>
                <a:gd name="connsiteY6" fmla="*/ 210876 h 421326"/>
                <a:gd name="connsiteX7" fmla="*/ 199844 w 422175"/>
                <a:gd name="connsiteY7" fmla="*/ 421327 h 421326"/>
                <a:gd name="connsiteX8" fmla="*/ 72130 w 422175"/>
                <a:gd name="connsiteY8" fmla="*/ 347075 h 421326"/>
                <a:gd name="connsiteX9" fmla="*/ 115409 w 422175"/>
                <a:gd name="connsiteY9" fmla="*/ 322466 h 421326"/>
                <a:gd name="connsiteX10" fmla="*/ 175659 w 422175"/>
                <a:gd name="connsiteY10" fmla="*/ 402234 h 421326"/>
                <a:gd name="connsiteX11" fmla="*/ 72130 w 422175"/>
                <a:gd name="connsiteY11" fmla="*/ 347075 h 421326"/>
                <a:gd name="connsiteX12" fmla="*/ 202814 w 422175"/>
                <a:gd name="connsiteY12" fmla="*/ 403506 h 421326"/>
                <a:gd name="connsiteX13" fmla="*/ 130683 w 422175"/>
                <a:gd name="connsiteY13" fmla="*/ 316526 h 421326"/>
                <a:gd name="connsiteX14" fmla="*/ 202814 w 422175"/>
                <a:gd name="connsiteY14" fmla="*/ 302099 h 421326"/>
                <a:gd name="connsiteX15" fmla="*/ 202814 w 422175"/>
                <a:gd name="connsiteY15" fmla="*/ 403506 h 421326"/>
                <a:gd name="connsiteX16" fmla="*/ 202814 w 422175"/>
                <a:gd name="connsiteY16" fmla="*/ 285552 h 421326"/>
                <a:gd name="connsiteX17" fmla="*/ 123895 w 422175"/>
                <a:gd name="connsiteY17" fmla="*/ 301251 h 421326"/>
                <a:gd name="connsiteX18" fmla="*/ 106923 w 422175"/>
                <a:gd name="connsiteY18" fmla="*/ 225726 h 421326"/>
                <a:gd name="connsiteX19" fmla="*/ 202390 w 422175"/>
                <a:gd name="connsiteY19" fmla="*/ 225726 h 421326"/>
                <a:gd name="connsiteX20" fmla="*/ 202390 w 422175"/>
                <a:gd name="connsiteY20" fmla="*/ 285552 h 421326"/>
                <a:gd name="connsiteX21" fmla="*/ 202814 w 422175"/>
                <a:gd name="connsiteY21" fmla="*/ 209603 h 421326"/>
                <a:gd name="connsiteX22" fmla="*/ 106499 w 422175"/>
                <a:gd name="connsiteY22" fmla="*/ 209603 h 421326"/>
                <a:gd name="connsiteX23" fmla="*/ 119652 w 422175"/>
                <a:gd name="connsiteY23" fmla="*/ 131532 h 421326"/>
                <a:gd name="connsiteX24" fmla="*/ 202814 w 422175"/>
                <a:gd name="connsiteY24" fmla="*/ 148928 h 421326"/>
                <a:gd name="connsiteX25" fmla="*/ 202814 w 422175"/>
                <a:gd name="connsiteY25" fmla="*/ 209603 h 421326"/>
                <a:gd name="connsiteX26" fmla="*/ 243546 w 422175"/>
                <a:gd name="connsiteY26" fmla="*/ 402658 h 421326"/>
                <a:gd name="connsiteX27" fmla="*/ 305494 w 422175"/>
                <a:gd name="connsiteY27" fmla="*/ 319496 h 421326"/>
                <a:gd name="connsiteX28" fmla="*/ 351742 w 422175"/>
                <a:gd name="connsiteY28" fmla="*/ 344529 h 421326"/>
                <a:gd name="connsiteX29" fmla="*/ 243546 w 422175"/>
                <a:gd name="connsiteY29" fmla="*/ 402658 h 421326"/>
                <a:gd name="connsiteX30" fmla="*/ 362774 w 422175"/>
                <a:gd name="connsiteY30" fmla="*/ 332225 h 421326"/>
                <a:gd name="connsiteX31" fmla="*/ 311858 w 422175"/>
                <a:gd name="connsiteY31" fmla="*/ 304221 h 421326"/>
                <a:gd name="connsiteX32" fmla="*/ 328830 w 422175"/>
                <a:gd name="connsiteY32" fmla="*/ 225726 h 421326"/>
                <a:gd name="connsiteX33" fmla="*/ 404779 w 422175"/>
                <a:gd name="connsiteY33" fmla="*/ 225726 h 421326"/>
                <a:gd name="connsiteX34" fmla="*/ 362774 w 422175"/>
                <a:gd name="connsiteY34" fmla="*/ 332225 h 421326"/>
                <a:gd name="connsiteX35" fmla="*/ 369138 w 422175"/>
                <a:gd name="connsiteY35" fmla="*/ 97164 h 421326"/>
                <a:gd name="connsiteX36" fmla="*/ 405628 w 422175"/>
                <a:gd name="connsiteY36" fmla="*/ 209178 h 421326"/>
                <a:gd name="connsiteX37" fmla="*/ 329254 w 422175"/>
                <a:gd name="connsiteY37" fmla="*/ 209178 h 421326"/>
                <a:gd name="connsiteX38" fmla="*/ 316101 w 422175"/>
                <a:gd name="connsiteY38" fmla="*/ 128138 h 421326"/>
                <a:gd name="connsiteX39" fmla="*/ 369138 w 422175"/>
                <a:gd name="connsiteY39" fmla="*/ 97164 h 421326"/>
                <a:gd name="connsiteX40" fmla="*/ 358955 w 422175"/>
                <a:gd name="connsiteY40" fmla="*/ 84435 h 421326"/>
                <a:gd name="connsiteX41" fmla="*/ 310161 w 422175"/>
                <a:gd name="connsiteY41" fmla="*/ 112863 h 421326"/>
                <a:gd name="connsiteX42" fmla="*/ 243546 w 422175"/>
                <a:gd name="connsiteY42" fmla="*/ 18669 h 421326"/>
                <a:gd name="connsiteX43" fmla="*/ 358955 w 422175"/>
                <a:gd name="connsiteY43" fmla="*/ 84435 h 421326"/>
                <a:gd name="connsiteX44" fmla="*/ 218937 w 422175"/>
                <a:gd name="connsiteY44" fmla="*/ 19942 h 421326"/>
                <a:gd name="connsiteX45" fmla="*/ 294886 w 422175"/>
                <a:gd name="connsiteY45" fmla="*/ 119227 h 421326"/>
                <a:gd name="connsiteX46" fmla="*/ 218937 w 422175"/>
                <a:gd name="connsiteY46" fmla="*/ 133229 h 421326"/>
                <a:gd name="connsiteX47" fmla="*/ 218937 w 422175"/>
                <a:gd name="connsiteY47" fmla="*/ 19942 h 421326"/>
                <a:gd name="connsiteX48" fmla="*/ 218937 w 422175"/>
                <a:gd name="connsiteY48" fmla="*/ 149353 h 421326"/>
                <a:gd name="connsiteX49" fmla="*/ 300827 w 422175"/>
                <a:gd name="connsiteY49" fmla="*/ 134502 h 421326"/>
                <a:gd name="connsiteX50" fmla="*/ 313131 w 422175"/>
                <a:gd name="connsiteY50" fmla="*/ 209603 h 421326"/>
                <a:gd name="connsiteX51" fmla="*/ 219362 w 422175"/>
                <a:gd name="connsiteY51" fmla="*/ 209603 h 421326"/>
                <a:gd name="connsiteX52" fmla="*/ 219362 w 422175"/>
                <a:gd name="connsiteY52" fmla="*/ 149353 h 421326"/>
                <a:gd name="connsiteX53" fmla="*/ 218937 w 422175"/>
                <a:gd name="connsiteY53" fmla="*/ 225726 h 421326"/>
                <a:gd name="connsiteX54" fmla="*/ 312283 w 422175"/>
                <a:gd name="connsiteY54" fmla="*/ 225726 h 421326"/>
                <a:gd name="connsiteX55" fmla="*/ 296584 w 422175"/>
                <a:gd name="connsiteY55" fmla="*/ 298705 h 421326"/>
                <a:gd name="connsiteX56" fmla="*/ 218937 w 422175"/>
                <a:gd name="connsiteY56" fmla="*/ 285552 h 421326"/>
                <a:gd name="connsiteX57" fmla="*/ 218937 w 422175"/>
                <a:gd name="connsiteY57" fmla="*/ 225726 h 421326"/>
                <a:gd name="connsiteX58" fmla="*/ 218937 w 422175"/>
                <a:gd name="connsiteY58" fmla="*/ 301675 h 421326"/>
                <a:gd name="connsiteX59" fmla="*/ 290219 w 422175"/>
                <a:gd name="connsiteY59" fmla="*/ 313555 h 421326"/>
                <a:gd name="connsiteX60" fmla="*/ 218937 w 422175"/>
                <a:gd name="connsiteY60" fmla="*/ 401385 h 421326"/>
                <a:gd name="connsiteX61" fmla="*/ 218937 w 422175"/>
                <a:gd name="connsiteY61" fmla="*/ 301675 h 421326"/>
                <a:gd name="connsiteX62" fmla="*/ 202814 w 422175"/>
                <a:gd name="connsiteY62" fmla="*/ 18245 h 421326"/>
                <a:gd name="connsiteX63" fmla="*/ 202814 w 422175"/>
                <a:gd name="connsiteY63" fmla="*/ 132805 h 421326"/>
                <a:gd name="connsiteX64" fmla="*/ 125592 w 422175"/>
                <a:gd name="connsiteY64" fmla="*/ 116257 h 421326"/>
                <a:gd name="connsiteX65" fmla="*/ 202814 w 422175"/>
                <a:gd name="connsiteY65" fmla="*/ 18245 h 421326"/>
                <a:gd name="connsiteX66" fmla="*/ 175659 w 422175"/>
                <a:gd name="connsiteY66" fmla="*/ 19518 h 421326"/>
                <a:gd name="connsiteX67" fmla="*/ 110742 w 422175"/>
                <a:gd name="connsiteY67" fmla="*/ 109893 h 421326"/>
                <a:gd name="connsiteX68" fmla="*/ 65342 w 422175"/>
                <a:gd name="connsiteY68" fmla="*/ 81889 h 421326"/>
                <a:gd name="connsiteX69" fmla="*/ 175659 w 422175"/>
                <a:gd name="connsiteY69" fmla="*/ 19518 h 421326"/>
                <a:gd name="connsiteX70" fmla="*/ 55159 w 422175"/>
                <a:gd name="connsiteY70" fmla="*/ 94194 h 421326"/>
                <a:gd name="connsiteX71" fmla="*/ 104801 w 422175"/>
                <a:gd name="connsiteY71" fmla="*/ 124743 h 421326"/>
                <a:gd name="connsiteX72" fmla="*/ 90375 w 422175"/>
                <a:gd name="connsiteY72" fmla="*/ 209178 h 421326"/>
                <a:gd name="connsiteX73" fmla="*/ 16548 w 422175"/>
                <a:gd name="connsiteY73" fmla="*/ 209178 h 421326"/>
                <a:gd name="connsiteX74" fmla="*/ 55159 w 422175"/>
                <a:gd name="connsiteY74" fmla="*/ 94194 h 421326"/>
                <a:gd name="connsiteX75" fmla="*/ 16972 w 422175"/>
                <a:gd name="connsiteY75" fmla="*/ 225726 h 421326"/>
                <a:gd name="connsiteX76" fmla="*/ 90800 w 422175"/>
                <a:gd name="connsiteY76" fmla="*/ 225726 h 421326"/>
                <a:gd name="connsiteX77" fmla="*/ 109044 w 422175"/>
                <a:gd name="connsiteY77" fmla="*/ 307191 h 421326"/>
                <a:gd name="connsiteX78" fmla="*/ 61523 w 422175"/>
                <a:gd name="connsiteY78" fmla="*/ 334770 h 421326"/>
                <a:gd name="connsiteX79" fmla="*/ 16972 w 422175"/>
                <a:gd name="connsiteY79" fmla="*/ 225726 h 42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2175" h="421326">
                  <a:moveTo>
                    <a:pt x="199844" y="421327"/>
                  </a:moveTo>
                  <a:lnTo>
                    <a:pt x="220210" y="421327"/>
                  </a:lnTo>
                  <a:cubicBezTo>
                    <a:pt x="333497" y="416660"/>
                    <a:pt x="422176" y="324163"/>
                    <a:pt x="422176" y="210451"/>
                  </a:cubicBezTo>
                  <a:cubicBezTo>
                    <a:pt x="421751" y="97164"/>
                    <a:pt x="333073" y="4667"/>
                    <a:pt x="219786" y="0"/>
                  </a:cubicBezTo>
                  <a:lnTo>
                    <a:pt x="199844" y="0"/>
                  </a:lnTo>
                  <a:cubicBezTo>
                    <a:pt x="199844" y="0"/>
                    <a:pt x="199844" y="0"/>
                    <a:pt x="199844" y="0"/>
                  </a:cubicBezTo>
                  <a:cubicBezTo>
                    <a:pt x="87405" y="5940"/>
                    <a:pt x="0" y="98437"/>
                    <a:pt x="0" y="210876"/>
                  </a:cubicBezTo>
                  <a:cubicBezTo>
                    <a:pt x="0" y="323314"/>
                    <a:pt x="87829" y="415387"/>
                    <a:pt x="199844" y="421327"/>
                  </a:cubicBezTo>
                  <a:close/>
                  <a:moveTo>
                    <a:pt x="72130" y="347075"/>
                  </a:moveTo>
                  <a:cubicBezTo>
                    <a:pt x="85708" y="337316"/>
                    <a:pt x="100134" y="328830"/>
                    <a:pt x="115409" y="322466"/>
                  </a:cubicBezTo>
                  <a:cubicBezTo>
                    <a:pt x="129835" y="352591"/>
                    <a:pt x="150201" y="379746"/>
                    <a:pt x="175659" y="402234"/>
                  </a:cubicBezTo>
                  <a:cubicBezTo>
                    <a:pt x="136624" y="395020"/>
                    <a:pt x="100134" y="375503"/>
                    <a:pt x="72130" y="347075"/>
                  </a:cubicBezTo>
                  <a:close/>
                  <a:moveTo>
                    <a:pt x="202814" y="403506"/>
                  </a:moveTo>
                  <a:cubicBezTo>
                    <a:pt x="171840" y="380170"/>
                    <a:pt x="147231" y="350469"/>
                    <a:pt x="130683" y="316526"/>
                  </a:cubicBezTo>
                  <a:cubicBezTo>
                    <a:pt x="154020" y="308040"/>
                    <a:pt x="178205" y="303372"/>
                    <a:pt x="202814" y="302099"/>
                  </a:cubicBezTo>
                  <a:lnTo>
                    <a:pt x="202814" y="403506"/>
                  </a:lnTo>
                  <a:close/>
                  <a:moveTo>
                    <a:pt x="202814" y="285552"/>
                  </a:moveTo>
                  <a:cubicBezTo>
                    <a:pt x="175659" y="286825"/>
                    <a:pt x="149353" y="291916"/>
                    <a:pt x="123895" y="301251"/>
                  </a:cubicBezTo>
                  <a:cubicBezTo>
                    <a:pt x="114136" y="277490"/>
                    <a:pt x="108620" y="252032"/>
                    <a:pt x="106923" y="225726"/>
                  </a:cubicBezTo>
                  <a:lnTo>
                    <a:pt x="202390" y="225726"/>
                  </a:lnTo>
                  <a:lnTo>
                    <a:pt x="202390" y="285552"/>
                  </a:lnTo>
                  <a:close/>
                  <a:moveTo>
                    <a:pt x="202814" y="209603"/>
                  </a:moveTo>
                  <a:lnTo>
                    <a:pt x="106499" y="209603"/>
                  </a:lnTo>
                  <a:cubicBezTo>
                    <a:pt x="106499" y="182872"/>
                    <a:pt x="111166" y="156566"/>
                    <a:pt x="119652" y="131532"/>
                  </a:cubicBezTo>
                  <a:cubicBezTo>
                    <a:pt x="145958" y="142139"/>
                    <a:pt x="173962" y="148080"/>
                    <a:pt x="202814" y="148928"/>
                  </a:cubicBezTo>
                  <a:lnTo>
                    <a:pt x="202814" y="209603"/>
                  </a:lnTo>
                  <a:close/>
                  <a:moveTo>
                    <a:pt x="243546" y="402658"/>
                  </a:moveTo>
                  <a:cubicBezTo>
                    <a:pt x="270277" y="378897"/>
                    <a:pt x="291068" y="351318"/>
                    <a:pt x="305494" y="319496"/>
                  </a:cubicBezTo>
                  <a:cubicBezTo>
                    <a:pt x="322041" y="326284"/>
                    <a:pt x="337316" y="334770"/>
                    <a:pt x="351742" y="344529"/>
                  </a:cubicBezTo>
                  <a:cubicBezTo>
                    <a:pt x="322890" y="375079"/>
                    <a:pt x="285128" y="395445"/>
                    <a:pt x="243546" y="402658"/>
                  </a:cubicBezTo>
                  <a:close/>
                  <a:moveTo>
                    <a:pt x="362774" y="332225"/>
                  </a:moveTo>
                  <a:cubicBezTo>
                    <a:pt x="347075" y="321193"/>
                    <a:pt x="330103" y="311858"/>
                    <a:pt x="311858" y="304221"/>
                  </a:cubicBezTo>
                  <a:cubicBezTo>
                    <a:pt x="321617" y="279187"/>
                    <a:pt x="327133" y="252881"/>
                    <a:pt x="328830" y="225726"/>
                  </a:cubicBezTo>
                  <a:lnTo>
                    <a:pt x="404779" y="225726"/>
                  </a:lnTo>
                  <a:cubicBezTo>
                    <a:pt x="401809" y="264761"/>
                    <a:pt x="387383" y="301675"/>
                    <a:pt x="362774" y="332225"/>
                  </a:cubicBezTo>
                  <a:close/>
                  <a:moveTo>
                    <a:pt x="369138" y="97164"/>
                  </a:moveTo>
                  <a:cubicBezTo>
                    <a:pt x="392899" y="129835"/>
                    <a:pt x="405628" y="168870"/>
                    <a:pt x="405628" y="209178"/>
                  </a:cubicBezTo>
                  <a:lnTo>
                    <a:pt x="329254" y="209178"/>
                  </a:lnTo>
                  <a:cubicBezTo>
                    <a:pt x="329254" y="181599"/>
                    <a:pt x="324587" y="154020"/>
                    <a:pt x="316101" y="128138"/>
                  </a:cubicBezTo>
                  <a:cubicBezTo>
                    <a:pt x="334770" y="120076"/>
                    <a:pt x="352591" y="109893"/>
                    <a:pt x="369138" y="97164"/>
                  </a:cubicBezTo>
                  <a:close/>
                  <a:moveTo>
                    <a:pt x="358955" y="84435"/>
                  </a:moveTo>
                  <a:cubicBezTo>
                    <a:pt x="343681" y="95891"/>
                    <a:pt x="327557" y="105226"/>
                    <a:pt x="310161" y="112863"/>
                  </a:cubicBezTo>
                  <a:cubicBezTo>
                    <a:pt x="295735" y="77222"/>
                    <a:pt x="272823" y="44975"/>
                    <a:pt x="243546" y="18669"/>
                  </a:cubicBezTo>
                  <a:cubicBezTo>
                    <a:pt x="288522" y="26731"/>
                    <a:pt x="329254" y="49643"/>
                    <a:pt x="358955" y="84435"/>
                  </a:cubicBezTo>
                  <a:close/>
                  <a:moveTo>
                    <a:pt x="218937" y="19942"/>
                  </a:moveTo>
                  <a:cubicBezTo>
                    <a:pt x="252881" y="46248"/>
                    <a:pt x="279187" y="80192"/>
                    <a:pt x="294886" y="119227"/>
                  </a:cubicBezTo>
                  <a:cubicBezTo>
                    <a:pt x="270277" y="128138"/>
                    <a:pt x="244819" y="132805"/>
                    <a:pt x="218937" y="133229"/>
                  </a:cubicBezTo>
                  <a:lnTo>
                    <a:pt x="218937" y="19942"/>
                  </a:lnTo>
                  <a:close/>
                  <a:moveTo>
                    <a:pt x="218937" y="149353"/>
                  </a:moveTo>
                  <a:cubicBezTo>
                    <a:pt x="246941" y="148928"/>
                    <a:pt x="274096" y="143837"/>
                    <a:pt x="300827" y="134502"/>
                  </a:cubicBezTo>
                  <a:cubicBezTo>
                    <a:pt x="308888" y="158687"/>
                    <a:pt x="313131" y="184145"/>
                    <a:pt x="313131" y="209603"/>
                  </a:cubicBezTo>
                  <a:lnTo>
                    <a:pt x="219362" y="209603"/>
                  </a:lnTo>
                  <a:lnTo>
                    <a:pt x="219362" y="149353"/>
                  </a:lnTo>
                  <a:close/>
                  <a:moveTo>
                    <a:pt x="218937" y="225726"/>
                  </a:moveTo>
                  <a:lnTo>
                    <a:pt x="312283" y="225726"/>
                  </a:lnTo>
                  <a:cubicBezTo>
                    <a:pt x="310585" y="250760"/>
                    <a:pt x="305494" y="275369"/>
                    <a:pt x="296584" y="298705"/>
                  </a:cubicBezTo>
                  <a:cubicBezTo>
                    <a:pt x="271550" y="290219"/>
                    <a:pt x="245668" y="285976"/>
                    <a:pt x="218937" y="285552"/>
                  </a:cubicBezTo>
                  <a:lnTo>
                    <a:pt x="218937" y="225726"/>
                  </a:lnTo>
                  <a:close/>
                  <a:moveTo>
                    <a:pt x="218937" y="301675"/>
                  </a:moveTo>
                  <a:cubicBezTo>
                    <a:pt x="243122" y="302099"/>
                    <a:pt x="267307" y="306342"/>
                    <a:pt x="290219" y="313555"/>
                  </a:cubicBezTo>
                  <a:cubicBezTo>
                    <a:pt x="274096" y="347499"/>
                    <a:pt x="249487" y="378049"/>
                    <a:pt x="218937" y="401385"/>
                  </a:cubicBezTo>
                  <a:lnTo>
                    <a:pt x="218937" y="301675"/>
                  </a:lnTo>
                  <a:close/>
                  <a:moveTo>
                    <a:pt x="202814" y="18245"/>
                  </a:moveTo>
                  <a:lnTo>
                    <a:pt x="202814" y="132805"/>
                  </a:lnTo>
                  <a:cubicBezTo>
                    <a:pt x="176083" y="131532"/>
                    <a:pt x="150201" y="126016"/>
                    <a:pt x="125592" y="116257"/>
                  </a:cubicBezTo>
                  <a:cubicBezTo>
                    <a:pt x="142139" y="77646"/>
                    <a:pt x="168446" y="43703"/>
                    <a:pt x="202814" y="18245"/>
                  </a:cubicBezTo>
                  <a:close/>
                  <a:moveTo>
                    <a:pt x="175659" y="19518"/>
                  </a:moveTo>
                  <a:cubicBezTo>
                    <a:pt x="147655" y="44551"/>
                    <a:pt x="125168" y="75525"/>
                    <a:pt x="110742" y="109893"/>
                  </a:cubicBezTo>
                  <a:cubicBezTo>
                    <a:pt x="94618" y="102256"/>
                    <a:pt x="79344" y="92921"/>
                    <a:pt x="65342" y="81889"/>
                  </a:cubicBezTo>
                  <a:cubicBezTo>
                    <a:pt x="94194" y="49218"/>
                    <a:pt x="133229" y="27155"/>
                    <a:pt x="175659" y="19518"/>
                  </a:cubicBezTo>
                  <a:close/>
                  <a:moveTo>
                    <a:pt x="55159" y="94194"/>
                  </a:moveTo>
                  <a:cubicBezTo>
                    <a:pt x="70433" y="106499"/>
                    <a:pt x="87405" y="116682"/>
                    <a:pt x="104801" y="124743"/>
                  </a:cubicBezTo>
                  <a:cubicBezTo>
                    <a:pt x="95467" y="151898"/>
                    <a:pt x="90375" y="180326"/>
                    <a:pt x="90375" y="209178"/>
                  </a:cubicBezTo>
                  <a:lnTo>
                    <a:pt x="16548" y="209178"/>
                  </a:lnTo>
                  <a:cubicBezTo>
                    <a:pt x="16548" y="167597"/>
                    <a:pt x="30125" y="127713"/>
                    <a:pt x="55159" y="94194"/>
                  </a:cubicBezTo>
                  <a:close/>
                  <a:moveTo>
                    <a:pt x="16972" y="225726"/>
                  </a:moveTo>
                  <a:lnTo>
                    <a:pt x="90800" y="225726"/>
                  </a:lnTo>
                  <a:cubicBezTo>
                    <a:pt x="92497" y="254154"/>
                    <a:pt x="98437" y="281309"/>
                    <a:pt x="109044" y="307191"/>
                  </a:cubicBezTo>
                  <a:cubicBezTo>
                    <a:pt x="92072" y="314828"/>
                    <a:pt x="76373" y="323739"/>
                    <a:pt x="61523" y="334770"/>
                  </a:cubicBezTo>
                  <a:cubicBezTo>
                    <a:pt x="35217" y="303797"/>
                    <a:pt x="19942" y="266034"/>
                    <a:pt x="16972" y="225726"/>
                  </a:cubicBezTo>
                  <a:close/>
                </a:path>
              </a:pathLst>
            </a:custGeom>
            <a:solidFill>
              <a:srgbClr val="FFFFFF"/>
            </a:solidFill>
            <a:ln w="4233" cap="flat">
              <a:noFill/>
              <a:prstDash val="solid"/>
              <a:miter/>
            </a:ln>
          </p:spPr>
          <p:txBody>
            <a:bodyPr rtlCol="1" anchor="ctr"/>
            <a:lstStyle/>
            <a:p>
              <a:endParaRPr lang="fa-IR" dirty="0"/>
            </a:p>
          </p:txBody>
        </p:sp>
      </p:grpSp>
      <p:sp>
        <p:nvSpPr>
          <p:cNvPr id="9" name="TextBox 8">
            <a:extLst>
              <a:ext uri="{FF2B5EF4-FFF2-40B4-BE49-F238E27FC236}">
                <a16:creationId xmlns:a16="http://schemas.microsoft.com/office/drawing/2014/main" id="{E11BA7B1-39F9-8448-7495-A5AD827D521C}"/>
              </a:ext>
            </a:extLst>
          </p:cNvPr>
          <p:cNvSpPr txBox="1"/>
          <p:nvPr/>
        </p:nvSpPr>
        <p:spPr>
          <a:xfrm>
            <a:off x="2193685" y="5888487"/>
            <a:ext cx="7240195" cy="461665"/>
          </a:xfrm>
          <a:prstGeom prst="rect">
            <a:avLst/>
          </a:prstGeom>
          <a:noFill/>
        </p:spPr>
        <p:txBody>
          <a:bodyPr wrap="square">
            <a:spAutoFit/>
          </a:bodyPr>
          <a:lstStyle/>
          <a:p>
            <a:pPr algn="r" rtl="1"/>
            <a:r>
              <a:rPr lang="fa-IR" sz="2400" b="1" dirty="0">
                <a:solidFill>
                  <a:srgbClr val="FFFFFF"/>
                </a:solidFill>
                <a:latin typeface="Shabnam" panose="020B0603030804020204" pitchFamily="34" charset="-78"/>
                <a:cs typeface="Shabnam" panose="020B0603030804020204" pitchFamily="34" charset="-78"/>
              </a:rPr>
              <a:t>روش‌شناسی: محاسبه یکنواختی</a:t>
            </a:r>
          </a:p>
        </p:txBody>
      </p:sp>
      <p:grpSp>
        <p:nvGrpSpPr>
          <p:cNvPr id="40" name="Group 39">
            <a:extLst>
              <a:ext uri="{FF2B5EF4-FFF2-40B4-BE49-F238E27FC236}">
                <a16:creationId xmlns:a16="http://schemas.microsoft.com/office/drawing/2014/main" id="{A1831FB0-4BE1-208F-57AB-CBFDE43D6A88}"/>
              </a:ext>
            </a:extLst>
          </p:cNvPr>
          <p:cNvGrpSpPr/>
          <p:nvPr/>
        </p:nvGrpSpPr>
        <p:grpSpPr>
          <a:xfrm>
            <a:off x="1240886" y="5810573"/>
            <a:ext cx="598925" cy="598926"/>
            <a:chOff x="6415920" y="3429000"/>
            <a:chExt cx="598925" cy="598926"/>
          </a:xfrm>
        </p:grpSpPr>
        <p:sp>
          <p:nvSpPr>
            <p:cNvPr id="45" name="Freeform: Shape 44">
              <a:hlinkClick r:id="rId8" action="ppaction://hlinksldjump"/>
              <a:extLst>
                <a:ext uri="{FF2B5EF4-FFF2-40B4-BE49-F238E27FC236}">
                  <a16:creationId xmlns:a16="http://schemas.microsoft.com/office/drawing/2014/main" id="{8F9A74D2-C89E-2F4C-684B-C90E56C29040}"/>
                </a:ext>
              </a:extLst>
            </p:cNvPr>
            <p:cNvSpPr/>
            <p:nvPr userDrawn="1"/>
          </p:nvSpPr>
          <p:spPr>
            <a:xfrm rot="10800000">
              <a:off x="6415920" y="3429000"/>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46" name="Graphic 160">
              <a:extLst>
                <a:ext uri="{FF2B5EF4-FFF2-40B4-BE49-F238E27FC236}">
                  <a16:creationId xmlns:a16="http://schemas.microsoft.com/office/drawing/2014/main" id="{AA975E46-9DD9-7B1F-9B6D-90AF4D7974AE}"/>
                </a:ext>
              </a:extLst>
            </p:cNvPr>
            <p:cNvGrpSpPr/>
            <p:nvPr/>
          </p:nvGrpSpPr>
          <p:grpSpPr>
            <a:xfrm>
              <a:off x="6531388" y="3517408"/>
              <a:ext cx="367989" cy="422111"/>
              <a:chOff x="6520446" y="3517556"/>
              <a:chExt cx="367989" cy="422111"/>
            </a:xfrm>
            <a:solidFill>
              <a:schemeClr val="bg1"/>
            </a:solidFill>
          </p:grpSpPr>
          <p:sp>
            <p:nvSpPr>
              <p:cNvPr id="47" name="Freeform: Shape 46">
                <a:extLst>
                  <a:ext uri="{FF2B5EF4-FFF2-40B4-BE49-F238E27FC236}">
                    <a16:creationId xmlns:a16="http://schemas.microsoft.com/office/drawing/2014/main" id="{00288B7B-DE9A-6BF1-8B54-2213AD9453FF}"/>
                  </a:ext>
                </a:extLst>
              </p:cNvPr>
              <p:cNvSpPr/>
              <p:nvPr/>
            </p:nvSpPr>
            <p:spPr>
              <a:xfrm>
                <a:off x="6688788" y="3870454"/>
                <a:ext cx="86557" cy="28141"/>
              </a:xfrm>
              <a:custGeom>
                <a:avLst/>
                <a:gdLst>
                  <a:gd name="connsiteX0" fmla="*/ 86515 w 86557"/>
                  <a:gd name="connsiteY0" fmla="*/ 10944 h 28141"/>
                  <a:gd name="connsiteX1" fmla="*/ 82227 w 86557"/>
                  <a:gd name="connsiteY1" fmla="*/ 16482 h 28141"/>
                  <a:gd name="connsiteX2" fmla="*/ 6831 w 86557"/>
                  <a:gd name="connsiteY2" fmla="*/ 28096 h 28141"/>
                  <a:gd name="connsiteX3" fmla="*/ 1114 w 86557"/>
                  <a:gd name="connsiteY3" fmla="*/ 23986 h 28141"/>
                  <a:gd name="connsiteX4" fmla="*/ 42 w 86557"/>
                  <a:gd name="connsiteY4" fmla="*/ 17018 h 28141"/>
                  <a:gd name="connsiteX5" fmla="*/ 4330 w 86557"/>
                  <a:gd name="connsiteY5" fmla="*/ 11480 h 28141"/>
                  <a:gd name="connsiteX6" fmla="*/ 79726 w 86557"/>
                  <a:gd name="connsiteY6" fmla="*/ 45 h 28141"/>
                  <a:gd name="connsiteX7" fmla="*/ 85443 w 86557"/>
                  <a:gd name="connsiteY7" fmla="*/ 4155 h 28141"/>
                  <a:gd name="connsiteX8" fmla="*/ 86515 w 86557"/>
                  <a:gd name="connsiteY8" fmla="*/ 10944 h 2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57" h="28141">
                    <a:moveTo>
                      <a:pt x="86515" y="10944"/>
                    </a:moveTo>
                    <a:cubicBezTo>
                      <a:pt x="86873" y="13624"/>
                      <a:pt x="84907" y="16125"/>
                      <a:pt x="82227" y="16482"/>
                    </a:cubicBezTo>
                    <a:lnTo>
                      <a:pt x="6831" y="28096"/>
                    </a:lnTo>
                    <a:cubicBezTo>
                      <a:pt x="3973" y="28453"/>
                      <a:pt x="1471" y="26666"/>
                      <a:pt x="1114" y="23986"/>
                    </a:cubicBezTo>
                    <a:lnTo>
                      <a:pt x="42" y="17018"/>
                    </a:lnTo>
                    <a:cubicBezTo>
                      <a:pt x="-315" y="14339"/>
                      <a:pt x="1650" y="11837"/>
                      <a:pt x="4330" y="11480"/>
                    </a:cubicBezTo>
                    <a:lnTo>
                      <a:pt x="79726" y="45"/>
                    </a:lnTo>
                    <a:cubicBezTo>
                      <a:pt x="82585" y="-312"/>
                      <a:pt x="85086" y="1475"/>
                      <a:pt x="85443" y="4155"/>
                    </a:cubicBezTo>
                    <a:lnTo>
                      <a:pt x="86515" y="10944"/>
                    </a:lnTo>
                    <a:close/>
                  </a:path>
                </a:pathLst>
              </a:custGeom>
              <a:solidFill>
                <a:schemeClr val="bg1"/>
              </a:solidFill>
              <a:ln w="1757" cap="flat">
                <a:solidFill>
                  <a:srgbClr val="FFFFFF"/>
                </a:solidFill>
                <a:prstDash val="solid"/>
                <a:miter/>
              </a:ln>
            </p:spPr>
            <p:txBody>
              <a:bodyPr rtlCol="1" anchor="ctr"/>
              <a:lstStyle/>
              <a:p>
                <a:endParaRPr lang="fa-IR"/>
              </a:p>
            </p:txBody>
          </p:sp>
          <p:sp>
            <p:nvSpPr>
              <p:cNvPr id="48" name="Freeform: Shape 47">
                <a:extLst>
                  <a:ext uri="{FF2B5EF4-FFF2-40B4-BE49-F238E27FC236}">
                    <a16:creationId xmlns:a16="http://schemas.microsoft.com/office/drawing/2014/main" id="{880EB8BB-5DCB-ABEA-6E45-787929E45594}"/>
                  </a:ext>
                </a:extLst>
              </p:cNvPr>
              <p:cNvSpPr/>
              <p:nvPr/>
            </p:nvSpPr>
            <p:spPr>
              <a:xfrm>
                <a:off x="6700567" y="3895114"/>
                <a:ext cx="70145" cy="25990"/>
              </a:xfrm>
              <a:custGeom>
                <a:avLst/>
                <a:gdLst>
                  <a:gd name="connsiteX0" fmla="*/ 70091 w 70145"/>
                  <a:gd name="connsiteY0" fmla="*/ 11298 h 25990"/>
                  <a:gd name="connsiteX1" fmla="*/ 66696 w 70145"/>
                  <a:gd name="connsiteY1" fmla="*/ 16658 h 25990"/>
                  <a:gd name="connsiteX2" fmla="*/ 5950 w 70145"/>
                  <a:gd name="connsiteY2" fmla="*/ 25948 h 25990"/>
                  <a:gd name="connsiteX3" fmla="*/ 1127 w 70145"/>
                  <a:gd name="connsiteY3" fmla="*/ 21660 h 25990"/>
                  <a:gd name="connsiteX4" fmla="*/ 55 w 70145"/>
                  <a:gd name="connsiteY4" fmla="*/ 14692 h 25990"/>
                  <a:gd name="connsiteX5" fmla="*/ 3449 w 70145"/>
                  <a:gd name="connsiteY5" fmla="*/ 9333 h 25990"/>
                  <a:gd name="connsiteX6" fmla="*/ 64195 w 70145"/>
                  <a:gd name="connsiteY6" fmla="*/ 42 h 25990"/>
                  <a:gd name="connsiteX7" fmla="*/ 69019 w 70145"/>
                  <a:gd name="connsiteY7" fmla="*/ 4330 h 25990"/>
                  <a:gd name="connsiteX8" fmla="*/ 70091 w 70145"/>
                  <a:gd name="connsiteY8" fmla="*/ 11298 h 2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5" h="25990">
                    <a:moveTo>
                      <a:pt x="70091" y="11298"/>
                    </a:moveTo>
                    <a:cubicBezTo>
                      <a:pt x="70448" y="13978"/>
                      <a:pt x="69019" y="16479"/>
                      <a:pt x="66696" y="16658"/>
                    </a:cubicBezTo>
                    <a:lnTo>
                      <a:pt x="5950" y="25948"/>
                    </a:lnTo>
                    <a:cubicBezTo>
                      <a:pt x="3628" y="26306"/>
                      <a:pt x="1484" y="24340"/>
                      <a:pt x="1127" y="21660"/>
                    </a:cubicBezTo>
                    <a:lnTo>
                      <a:pt x="55" y="14692"/>
                    </a:lnTo>
                    <a:cubicBezTo>
                      <a:pt x="-303" y="12012"/>
                      <a:pt x="1127" y="9511"/>
                      <a:pt x="3449" y="9333"/>
                    </a:cubicBezTo>
                    <a:lnTo>
                      <a:pt x="64195" y="42"/>
                    </a:lnTo>
                    <a:cubicBezTo>
                      <a:pt x="66517" y="-315"/>
                      <a:pt x="68661" y="1650"/>
                      <a:pt x="69019" y="4330"/>
                    </a:cubicBezTo>
                    <a:lnTo>
                      <a:pt x="70091" y="11298"/>
                    </a:lnTo>
                    <a:close/>
                  </a:path>
                </a:pathLst>
              </a:custGeom>
              <a:solidFill>
                <a:schemeClr val="bg1"/>
              </a:solidFill>
              <a:ln w="1757" cap="flat">
                <a:solidFill>
                  <a:srgbClr val="FFFFFF"/>
                </a:solidFill>
                <a:prstDash val="solid"/>
                <a:miter/>
              </a:ln>
            </p:spPr>
            <p:txBody>
              <a:bodyPr rtlCol="1" anchor="ctr"/>
              <a:lstStyle/>
              <a:p>
                <a:endParaRPr lang="fa-IR"/>
              </a:p>
            </p:txBody>
          </p:sp>
          <p:sp>
            <p:nvSpPr>
              <p:cNvPr id="49" name="Freeform: Shape 48">
                <a:extLst>
                  <a:ext uri="{FF2B5EF4-FFF2-40B4-BE49-F238E27FC236}">
                    <a16:creationId xmlns:a16="http://schemas.microsoft.com/office/drawing/2014/main" id="{A8A4C636-4174-7A56-0C9B-9485AB89B7E0}"/>
                  </a:ext>
                </a:extLst>
              </p:cNvPr>
              <p:cNvSpPr/>
              <p:nvPr/>
            </p:nvSpPr>
            <p:spPr>
              <a:xfrm>
                <a:off x="6721704" y="3920883"/>
                <a:ext cx="32541" cy="18784"/>
              </a:xfrm>
              <a:custGeom>
                <a:avLst/>
                <a:gdLst>
                  <a:gd name="connsiteX0" fmla="*/ 32338 w 32541"/>
                  <a:gd name="connsiteY0" fmla="*/ 0 h 18784"/>
                  <a:gd name="connsiteX1" fmla="*/ 18581 w 32541"/>
                  <a:gd name="connsiteY1" fmla="*/ 18581 h 18784"/>
                  <a:gd name="connsiteX2" fmla="*/ 0 w 32541"/>
                  <a:gd name="connsiteY2" fmla="*/ 4824 h 18784"/>
                </a:gdLst>
                <a:ahLst/>
                <a:cxnLst>
                  <a:cxn ang="0">
                    <a:pos x="connsiteX0" y="connsiteY0"/>
                  </a:cxn>
                  <a:cxn ang="0">
                    <a:pos x="connsiteX1" y="connsiteY1"/>
                  </a:cxn>
                  <a:cxn ang="0">
                    <a:pos x="connsiteX2" y="connsiteY2"/>
                  </a:cxn>
                </a:cxnLst>
                <a:rect l="l" t="t" r="r" b="b"/>
                <a:pathLst>
                  <a:path w="32541" h="18784">
                    <a:moveTo>
                      <a:pt x="32338" y="0"/>
                    </a:moveTo>
                    <a:cubicBezTo>
                      <a:pt x="33767" y="8933"/>
                      <a:pt x="27514" y="17330"/>
                      <a:pt x="18581" y="18581"/>
                    </a:cubicBezTo>
                    <a:cubicBezTo>
                      <a:pt x="9648" y="20010"/>
                      <a:pt x="1251" y="13757"/>
                      <a:pt x="0" y="4824"/>
                    </a:cubicBezTo>
                  </a:path>
                </a:pathLst>
              </a:custGeom>
              <a:solidFill>
                <a:schemeClr val="bg1"/>
              </a:solidFill>
              <a:ln w="1757" cap="flat">
                <a:solidFill>
                  <a:srgbClr val="FFFFFF"/>
                </a:solidFill>
                <a:prstDash val="solid"/>
                <a:miter/>
              </a:ln>
            </p:spPr>
            <p:txBody>
              <a:bodyPr rtlCol="1" anchor="ctr"/>
              <a:lstStyle/>
              <a:p>
                <a:endParaRPr lang="fa-IR"/>
              </a:p>
            </p:txBody>
          </p:sp>
          <p:sp>
            <p:nvSpPr>
              <p:cNvPr id="50" name="Freeform: Shape 49">
                <a:hlinkClick r:id="rId8" action="ppaction://hlinksldjump"/>
                <a:extLst>
                  <a:ext uri="{FF2B5EF4-FFF2-40B4-BE49-F238E27FC236}">
                    <a16:creationId xmlns:a16="http://schemas.microsoft.com/office/drawing/2014/main" id="{C3158D15-89E1-5FF3-CE59-71DBFF6CEAE5}"/>
                  </a:ext>
                </a:extLst>
              </p:cNvPr>
              <p:cNvSpPr/>
              <p:nvPr/>
            </p:nvSpPr>
            <p:spPr>
              <a:xfrm>
                <a:off x="6597788" y="3602379"/>
                <a:ext cx="216772" cy="268223"/>
              </a:xfrm>
              <a:custGeom>
                <a:avLst/>
                <a:gdLst>
                  <a:gd name="connsiteX0" fmla="*/ 178051 w 216772"/>
                  <a:gd name="connsiteY0" fmla="*/ 254006 h 268223"/>
                  <a:gd name="connsiteX1" fmla="*/ 85682 w 216772"/>
                  <a:gd name="connsiteY1" fmla="*/ 268121 h 268223"/>
                  <a:gd name="connsiteX2" fmla="*/ 73176 w 216772"/>
                  <a:gd name="connsiteY2" fmla="*/ 256686 h 268223"/>
                  <a:gd name="connsiteX3" fmla="*/ 74248 w 216772"/>
                  <a:gd name="connsiteY3" fmla="*/ 248110 h 268223"/>
                  <a:gd name="connsiteX4" fmla="*/ 38157 w 216772"/>
                  <a:gd name="connsiteY4" fmla="*/ 195940 h 268223"/>
                  <a:gd name="connsiteX5" fmla="*/ 25651 w 216772"/>
                  <a:gd name="connsiteY5" fmla="*/ 182541 h 268223"/>
                  <a:gd name="connsiteX6" fmla="*/ 1353 w 216772"/>
                  <a:gd name="connsiteY6" fmla="*/ 127691 h 268223"/>
                  <a:gd name="connsiteX7" fmla="*/ 3139 w 216772"/>
                  <a:gd name="connsiteY7" fmla="*/ 83561 h 268223"/>
                  <a:gd name="connsiteX8" fmla="*/ 20648 w 216772"/>
                  <a:gd name="connsiteY8" fmla="*/ 44969 h 268223"/>
                  <a:gd name="connsiteX9" fmla="*/ 51021 w 216772"/>
                  <a:gd name="connsiteY9" fmla="*/ 16204 h 268223"/>
                  <a:gd name="connsiteX10" fmla="*/ 91399 w 216772"/>
                  <a:gd name="connsiteY10" fmla="*/ 1197 h 268223"/>
                  <a:gd name="connsiteX11" fmla="*/ 134457 w 216772"/>
                  <a:gd name="connsiteY11" fmla="*/ 3519 h 268223"/>
                  <a:gd name="connsiteX12" fmla="*/ 172155 w 216772"/>
                  <a:gd name="connsiteY12" fmla="*/ 21922 h 268223"/>
                  <a:gd name="connsiteX13" fmla="*/ 200384 w 216772"/>
                  <a:gd name="connsiteY13" fmla="*/ 53545 h 268223"/>
                  <a:gd name="connsiteX14" fmla="*/ 215392 w 216772"/>
                  <a:gd name="connsiteY14" fmla="*/ 95174 h 268223"/>
                  <a:gd name="connsiteX15" fmla="*/ 216285 w 216772"/>
                  <a:gd name="connsiteY15" fmla="*/ 123403 h 268223"/>
                  <a:gd name="connsiteX16" fmla="*/ 212354 w 216772"/>
                  <a:gd name="connsiteY16" fmla="*/ 143949 h 268223"/>
                  <a:gd name="connsiteX17" fmla="*/ 212712 w 216772"/>
                  <a:gd name="connsiteY17" fmla="*/ 144128 h 268223"/>
                  <a:gd name="connsiteX18" fmla="*/ 210389 w 216772"/>
                  <a:gd name="connsiteY18" fmla="*/ 150202 h 268223"/>
                  <a:gd name="connsiteX19" fmla="*/ 208603 w 216772"/>
                  <a:gd name="connsiteY19" fmla="*/ 154669 h 268223"/>
                  <a:gd name="connsiteX20" fmla="*/ 200563 w 216772"/>
                  <a:gd name="connsiteY20" fmla="*/ 171106 h 268223"/>
                  <a:gd name="connsiteX21" fmla="*/ 181446 w 216772"/>
                  <a:gd name="connsiteY21" fmla="*/ 230244 h 268223"/>
                  <a:gd name="connsiteX22" fmla="*/ 185734 w 216772"/>
                  <a:gd name="connsiteY22" fmla="*/ 239534 h 268223"/>
                  <a:gd name="connsiteX23" fmla="*/ 178051 w 216772"/>
                  <a:gd name="connsiteY23" fmla="*/ 254006 h 268223"/>
                  <a:gd name="connsiteX24" fmla="*/ 84967 w 216772"/>
                  <a:gd name="connsiteY24" fmla="*/ 256686 h 268223"/>
                  <a:gd name="connsiteX25" fmla="*/ 174478 w 216772"/>
                  <a:gd name="connsiteY25" fmla="*/ 243108 h 268223"/>
                  <a:gd name="connsiteX26" fmla="*/ 174299 w 216772"/>
                  <a:gd name="connsiteY26" fmla="*/ 241321 h 268223"/>
                  <a:gd name="connsiteX27" fmla="*/ 173763 w 216772"/>
                  <a:gd name="connsiteY27" fmla="*/ 239177 h 268223"/>
                  <a:gd name="connsiteX28" fmla="*/ 170369 w 216772"/>
                  <a:gd name="connsiteY28" fmla="*/ 238641 h 268223"/>
                  <a:gd name="connsiteX29" fmla="*/ 170011 w 216772"/>
                  <a:gd name="connsiteY29" fmla="*/ 234175 h 268223"/>
                  <a:gd name="connsiteX30" fmla="*/ 190200 w 216772"/>
                  <a:gd name="connsiteY30" fmla="*/ 165746 h 268223"/>
                  <a:gd name="connsiteX31" fmla="*/ 197525 w 216772"/>
                  <a:gd name="connsiteY31" fmla="*/ 150738 h 268223"/>
                  <a:gd name="connsiteX32" fmla="*/ 197525 w 216772"/>
                  <a:gd name="connsiteY32" fmla="*/ 150560 h 268223"/>
                  <a:gd name="connsiteX33" fmla="*/ 199133 w 216772"/>
                  <a:gd name="connsiteY33" fmla="*/ 146272 h 268223"/>
                  <a:gd name="connsiteX34" fmla="*/ 199133 w 216772"/>
                  <a:gd name="connsiteY34" fmla="*/ 146272 h 268223"/>
                  <a:gd name="connsiteX35" fmla="*/ 203600 w 216772"/>
                  <a:gd name="connsiteY35" fmla="*/ 96961 h 268223"/>
                  <a:gd name="connsiteX36" fmla="*/ 190200 w 216772"/>
                  <a:gd name="connsiteY36" fmla="*/ 59620 h 268223"/>
                  <a:gd name="connsiteX37" fmla="*/ 164830 w 216772"/>
                  <a:gd name="connsiteY37" fmla="*/ 31391 h 268223"/>
                  <a:gd name="connsiteX38" fmla="*/ 131241 w 216772"/>
                  <a:gd name="connsiteY38" fmla="*/ 14954 h 268223"/>
                  <a:gd name="connsiteX39" fmla="*/ 92829 w 216772"/>
                  <a:gd name="connsiteY39" fmla="*/ 12810 h 268223"/>
                  <a:gd name="connsiteX40" fmla="*/ 56738 w 216772"/>
                  <a:gd name="connsiteY40" fmla="*/ 26210 h 268223"/>
                  <a:gd name="connsiteX41" fmla="*/ 29582 w 216772"/>
                  <a:gd name="connsiteY41" fmla="*/ 51937 h 268223"/>
                  <a:gd name="connsiteX42" fmla="*/ 13859 w 216772"/>
                  <a:gd name="connsiteY42" fmla="*/ 86598 h 268223"/>
                  <a:gd name="connsiteX43" fmla="*/ 12251 w 216772"/>
                  <a:gd name="connsiteY43" fmla="*/ 126262 h 268223"/>
                  <a:gd name="connsiteX44" fmla="*/ 34048 w 216772"/>
                  <a:gd name="connsiteY44" fmla="*/ 175573 h 268223"/>
                  <a:gd name="connsiteX45" fmla="*/ 34227 w 216772"/>
                  <a:gd name="connsiteY45" fmla="*/ 175751 h 268223"/>
                  <a:gd name="connsiteX46" fmla="*/ 45840 w 216772"/>
                  <a:gd name="connsiteY46" fmla="*/ 188079 h 268223"/>
                  <a:gd name="connsiteX47" fmla="*/ 85682 w 216772"/>
                  <a:gd name="connsiteY47" fmla="*/ 248110 h 268223"/>
                  <a:gd name="connsiteX48" fmla="*/ 86218 w 216772"/>
                  <a:gd name="connsiteY48" fmla="*/ 250969 h 268223"/>
                  <a:gd name="connsiteX49" fmla="*/ 84431 w 216772"/>
                  <a:gd name="connsiteY49" fmla="*/ 253113 h 268223"/>
                  <a:gd name="connsiteX50" fmla="*/ 84253 w 216772"/>
                  <a:gd name="connsiteY50" fmla="*/ 255436 h 268223"/>
                  <a:gd name="connsiteX51" fmla="*/ 84967 w 216772"/>
                  <a:gd name="connsiteY51" fmla="*/ 256686 h 2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6772" h="268223">
                    <a:moveTo>
                      <a:pt x="178051" y="254006"/>
                    </a:moveTo>
                    <a:lnTo>
                      <a:pt x="85682" y="268121"/>
                    </a:lnTo>
                    <a:cubicBezTo>
                      <a:pt x="79786" y="269014"/>
                      <a:pt x="74248" y="264011"/>
                      <a:pt x="73176" y="256686"/>
                    </a:cubicBezTo>
                    <a:cubicBezTo>
                      <a:pt x="72640" y="253649"/>
                      <a:pt x="73176" y="250612"/>
                      <a:pt x="74248" y="248110"/>
                    </a:cubicBezTo>
                    <a:cubicBezTo>
                      <a:pt x="68530" y="225956"/>
                      <a:pt x="51021" y="208626"/>
                      <a:pt x="38157" y="195940"/>
                    </a:cubicBezTo>
                    <a:cubicBezTo>
                      <a:pt x="32976" y="190938"/>
                      <a:pt x="28688" y="186471"/>
                      <a:pt x="25651" y="182541"/>
                    </a:cubicBezTo>
                    <a:cubicBezTo>
                      <a:pt x="12787" y="166818"/>
                      <a:pt x="4569" y="147880"/>
                      <a:pt x="1353" y="127691"/>
                    </a:cubicBezTo>
                    <a:cubicBezTo>
                      <a:pt x="-970" y="112862"/>
                      <a:pt x="-255" y="98033"/>
                      <a:pt x="3139" y="83561"/>
                    </a:cubicBezTo>
                    <a:cubicBezTo>
                      <a:pt x="6534" y="69625"/>
                      <a:pt x="12430" y="56583"/>
                      <a:pt x="20648" y="44969"/>
                    </a:cubicBezTo>
                    <a:cubicBezTo>
                      <a:pt x="28867" y="33356"/>
                      <a:pt x="39229" y="23708"/>
                      <a:pt x="51021" y="16204"/>
                    </a:cubicBezTo>
                    <a:cubicBezTo>
                      <a:pt x="63349" y="8343"/>
                      <a:pt x="76927" y="3341"/>
                      <a:pt x="91399" y="1197"/>
                    </a:cubicBezTo>
                    <a:cubicBezTo>
                      <a:pt x="105871" y="-947"/>
                      <a:pt x="120343" y="-233"/>
                      <a:pt x="134457" y="3519"/>
                    </a:cubicBezTo>
                    <a:cubicBezTo>
                      <a:pt x="148036" y="7093"/>
                      <a:pt x="160721" y="13346"/>
                      <a:pt x="172155" y="21922"/>
                    </a:cubicBezTo>
                    <a:cubicBezTo>
                      <a:pt x="183590" y="30498"/>
                      <a:pt x="193059" y="41217"/>
                      <a:pt x="200384" y="53545"/>
                    </a:cubicBezTo>
                    <a:cubicBezTo>
                      <a:pt x="208067" y="66230"/>
                      <a:pt x="213069" y="80345"/>
                      <a:pt x="215392" y="95174"/>
                    </a:cubicBezTo>
                    <a:cubicBezTo>
                      <a:pt x="216821" y="104465"/>
                      <a:pt x="217178" y="114112"/>
                      <a:pt x="216285" y="123403"/>
                    </a:cubicBezTo>
                    <a:cubicBezTo>
                      <a:pt x="215570" y="130371"/>
                      <a:pt x="214320" y="137160"/>
                      <a:pt x="212354" y="143949"/>
                    </a:cubicBezTo>
                    <a:lnTo>
                      <a:pt x="212712" y="144128"/>
                    </a:lnTo>
                    <a:lnTo>
                      <a:pt x="210389" y="150202"/>
                    </a:lnTo>
                    <a:cubicBezTo>
                      <a:pt x="209853" y="151810"/>
                      <a:pt x="209317" y="153240"/>
                      <a:pt x="208603" y="154669"/>
                    </a:cubicBezTo>
                    <a:cubicBezTo>
                      <a:pt x="206816" y="159314"/>
                      <a:pt x="203957" y="164853"/>
                      <a:pt x="200563" y="171106"/>
                    </a:cubicBezTo>
                    <a:cubicBezTo>
                      <a:pt x="192166" y="186650"/>
                      <a:pt x="180910" y="207732"/>
                      <a:pt x="181446" y="230244"/>
                    </a:cubicBezTo>
                    <a:cubicBezTo>
                      <a:pt x="183232" y="231852"/>
                      <a:pt x="185019" y="234711"/>
                      <a:pt x="185734" y="239534"/>
                    </a:cubicBezTo>
                    <a:cubicBezTo>
                      <a:pt x="187163" y="248468"/>
                      <a:pt x="182875" y="253292"/>
                      <a:pt x="178051" y="254006"/>
                    </a:cubicBezTo>
                    <a:close/>
                    <a:moveTo>
                      <a:pt x="84967" y="256686"/>
                    </a:moveTo>
                    <a:lnTo>
                      <a:pt x="174478" y="243108"/>
                    </a:lnTo>
                    <a:cubicBezTo>
                      <a:pt x="174478" y="242572"/>
                      <a:pt x="174478" y="242036"/>
                      <a:pt x="174299" y="241321"/>
                    </a:cubicBezTo>
                    <a:cubicBezTo>
                      <a:pt x="174120" y="240249"/>
                      <a:pt x="173942" y="239534"/>
                      <a:pt x="173763" y="239177"/>
                    </a:cubicBezTo>
                    <a:lnTo>
                      <a:pt x="170369" y="238641"/>
                    </a:lnTo>
                    <a:lnTo>
                      <a:pt x="170011" y="234175"/>
                    </a:lnTo>
                    <a:cubicBezTo>
                      <a:pt x="168046" y="207196"/>
                      <a:pt x="180910" y="183255"/>
                      <a:pt x="190200" y="165746"/>
                    </a:cubicBezTo>
                    <a:cubicBezTo>
                      <a:pt x="193416" y="159850"/>
                      <a:pt x="196096" y="154669"/>
                      <a:pt x="197525" y="150738"/>
                    </a:cubicBezTo>
                    <a:lnTo>
                      <a:pt x="197525" y="150560"/>
                    </a:lnTo>
                    <a:cubicBezTo>
                      <a:pt x="198061" y="149130"/>
                      <a:pt x="198597" y="147701"/>
                      <a:pt x="199133" y="146272"/>
                    </a:cubicBezTo>
                    <a:lnTo>
                      <a:pt x="199133" y="146272"/>
                    </a:lnTo>
                    <a:cubicBezTo>
                      <a:pt x="204672" y="130549"/>
                      <a:pt x="206101" y="113576"/>
                      <a:pt x="203600" y="96961"/>
                    </a:cubicBezTo>
                    <a:cubicBezTo>
                      <a:pt x="201635" y="83561"/>
                      <a:pt x="196989" y="71054"/>
                      <a:pt x="190200" y="59620"/>
                    </a:cubicBezTo>
                    <a:cubicBezTo>
                      <a:pt x="183590" y="48543"/>
                      <a:pt x="175014" y="39073"/>
                      <a:pt x="164830" y="31391"/>
                    </a:cubicBezTo>
                    <a:cubicBezTo>
                      <a:pt x="154646" y="23708"/>
                      <a:pt x="143390" y="18170"/>
                      <a:pt x="131241" y="14954"/>
                    </a:cubicBezTo>
                    <a:cubicBezTo>
                      <a:pt x="118735" y="11559"/>
                      <a:pt x="105692" y="10845"/>
                      <a:pt x="92829" y="12810"/>
                    </a:cubicBezTo>
                    <a:cubicBezTo>
                      <a:pt x="79965" y="14775"/>
                      <a:pt x="67816" y="19242"/>
                      <a:pt x="56738" y="26210"/>
                    </a:cubicBezTo>
                    <a:cubicBezTo>
                      <a:pt x="46019" y="32999"/>
                      <a:pt x="36907" y="41575"/>
                      <a:pt x="29582" y="51937"/>
                    </a:cubicBezTo>
                    <a:cubicBezTo>
                      <a:pt x="22078" y="62300"/>
                      <a:pt x="16897" y="73913"/>
                      <a:pt x="13859" y="86598"/>
                    </a:cubicBezTo>
                    <a:cubicBezTo>
                      <a:pt x="10643" y="99641"/>
                      <a:pt x="10107" y="112862"/>
                      <a:pt x="12251" y="126262"/>
                    </a:cubicBezTo>
                    <a:cubicBezTo>
                      <a:pt x="15110" y="144485"/>
                      <a:pt x="22614" y="161637"/>
                      <a:pt x="34048" y="175573"/>
                    </a:cubicBezTo>
                    <a:lnTo>
                      <a:pt x="34227" y="175751"/>
                    </a:lnTo>
                    <a:cubicBezTo>
                      <a:pt x="36907" y="179146"/>
                      <a:pt x="41016" y="183255"/>
                      <a:pt x="45840" y="188079"/>
                    </a:cubicBezTo>
                    <a:cubicBezTo>
                      <a:pt x="60133" y="202194"/>
                      <a:pt x="79786" y="221668"/>
                      <a:pt x="85682" y="248110"/>
                    </a:cubicBezTo>
                    <a:lnTo>
                      <a:pt x="86218" y="250969"/>
                    </a:lnTo>
                    <a:lnTo>
                      <a:pt x="84431" y="253113"/>
                    </a:lnTo>
                    <a:cubicBezTo>
                      <a:pt x="84253" y="253292"/>
                      <a:pt x="84074" y="254185"/>
                      <a:pt x="84253" y="255436"/>
                    </a:cubicBezTo>
                    <a:cubicBezTo>
                      <a:pt x="84610" y="255793"/>
                      <a:pt x="84789" y="256329"/>
                      <a:pt x="84967" y="256686"/>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51" name="Freeform: Shape 50">
                <a:extLst>
                  <a:ext uri="{FF2B5EF4-FFF2-40B4-BE49-F238E27FC236}">
                    <a16:creationId xmlns:a16="http://schemas.microsoft.com/office/drawing/2014/main" id="{17AFAF84-A0BA-FFB8-5819-0C009837C3B5}"/>
                  </a:ext>
                </a:extLst>
              </p:cNvPr>
              <p:cNvSpPr/>
              <p:nvPr/>
            </p:nvSpPr>
            <p:spPr>
              <a:xfrm>
                <a:off x="6671238" y="3517556"/>
                <a:ext cx="18523" cy="57515"/>
              </a:xfrm>
              <a:custGeom>
                <a:avLst/>
                <a:gdLst>
                  <a:gd name="connsiteX0" fmla="*/ 13661 w 18523"/>
                  <a:gd name="connsiteY0" fmla="*/ 57433 h 57515"/>
                  <a:gd name="connsiteX1" fmla="*/ 7050 w 18523"/>
                  <a:gd name="connsiteY1" fmla="*/ 52609 h 57515"/>
                  <a:gd name="connsiteX2" fmla="*/ 82 w 18523"/>
                  <a:gd name="connsiteY2" fmla="*/ 6693 h 57515"/>
                  <a:gd name="connsiteX3" fmla="*/ 4906 w 18523"/>
                  <a:gd name="connsiteY3" fmla="*/ 82 h 57515"/>
                  <a:gd name="connsiteX4" fmla="*/ 11517 w 18523"/>
                  <a:gd name="connsiteY4" fmla="*/ 4906 h 57515"/>
                  <a:gd name="connsiteX5" fmla="*/ 18484 w 18523"/>
                  <a:gd name="connsiteY5" fmla="*/ 50823 h 57515"/>
                  <a:gd name="connsiteX6" fmla="*/ 13661 w 18523"/>
                  <a:gd name="connsiteY6" fmla="*/ 57433 h 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3" h="57515">
                    <a:moveTo>
                      <a:pt x="13661" y="57433"/>
                    </a:moveTo>
                    <a:cubicBezTo>
                      <a:pt x="10445" y="57969"/>
                      <a:pt x="7586" y="55825"/>
                      <a:pt x="7050" y="52609"/>
                    </a:cubicBezTo>
                    <a:lnTo>
                      <a:pt x="82" y="6693"/>
                    </a:lnTo>
                    <a:cubicBezTo>
                      <a:pt x="-454" y="3477"/>
                      <a:pt x="1690" y="618"/>
                      <a:pt x="4906" y="82"/>
                    </a:cubicBezTo>
                    <a:cubicBezTo>
                      <a:pt x="8122" y="-454"/>
                      <a:pt x="10981" y="1690"/>
                      <a:pt x="11517" y="4906"/>
                    </a:cubicBezTo>
                    <a:lnTo>
                      <a:pt x="18484" y="50823"/>
                    </a:lnTo>
                    <a:cubicBezTo>
                      <a:pt x="18842" y="54039"/>
                      <a:pt x="16698" y="56897"/>
                      <a:pt x="13661" y="57433"/>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52" name="Freeform: Shape 51">
                <a:extLst>
                  <a:ext uri="{FF2B5EF4-FFF2-40B4-BE49-F238E27FC236}">
                    <a16:creationId xmlns:a16="http://schemas.microsoft.com/office/drawing/2014/main" id="{673942C6-A8C3-D43A-0031-A24554ACA9A5}"/>
                  </a:ext>
                </a:extLst>
              </p:cNvPr>
              <p:cNvSpPr/>
              <p:nvPr/>
            </p:nvSpPr>
            <p:spPr>
              <a:xfrm>
                <a:off x="6830964" y="3670135"/>
                <a:ext cx="57471" cy="18566"/>
              </a:xfrm>
              <a:custGeom>
                <a:avLst/>
                <a:gdLst>
                  <a:gd name="connsiteX0" fmla="*/ 52609 w 57471"/>
                  <a:gd name="connsiteY0" fmla="*/ 11517 h 18566"/>
                  <a:gd name="connsiteX1" fmla="*/ 6693 w 57471"/>
                  <a:gd name="connsiteY1" fmla="*/ 18484 h 18566"/>
                  <a:gd name="connsiteX2" fmla="*/ 82 w 57471"/>
                  <a:gd name="connsiteY2" fmla="*/ 13661 h 18566"/>
                  <a:gd name="connsiteX3" fmla="*/ 4906 w 57471"/>
                  <a:gd name="connsiteY3" fmla="*/ 7050 h 18566"/>
                  <a:gd name="connsiteX4" fmla="*/ 50823 w 57471"/>
                  <a:gd name="connsiteY4" fmla="*/ 82 h 18566"/>
                  <a:gd name="connsiteX5" fmla="*/ 57433 w 57471"/>
                  <a:gd name="connsiteY5" fmla="*/ 4906 h 18566"/>
                  <a:gd name="connsiteX6" fmla="*/ 52609 w 57471"/>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71"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790" y="8122"/>
                      <a:pt x="55646"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53" name="Freeform: Shape 52">
                <a:extLst>
                  <a:ext uri="{FF2B5EF4-FFF2-40B4-BE49-F238E27FC236}">
                    <a16:creationId xmlns:a16="http://schemas.microsoft.com/office/drawing/2014/main" id="{ABA22E94-684E-F2C5-B207-BB286518A421}"/>
                  </a:ext>
                </a:extLst>
              </p:cNvPr>
              <p:cNvSpPr/>
              <p:nvPr/>
            </p:nvSpPr>
            <p:spPr>
              <a:xfrm>
                <a:off x="6520446" y="3717481"/>
                <a:ext cx="57515" cy="18566"/>
              </a:xfrm>
              <a:custGeom>
                <a:avLst/>
                <a:gdLst>
                  <a:gd name="connsiteX0" fmla="*/ 52609 w 57515"/>
                  <a:gd name="connsiteY0" fmla="*/ 11517 h 18566"/>
                  <a:gd name="connsiteX1" fmla="*/ 6693 w 57515"/>
                  <a:gd name="connsiteY1" fmla="*/ 18484 h 18566"/>
                  <a:gd name="connsiteX2" fmla="*/ 82 w 57515"/>
                  <a:gd name="connsiteY2" fmla="*/ 13661 h 18566"/>
                  <a:gd name="connsiteX3" fmla="*/ 4906 w 57515"/>
                  <a:gd name="connsiteY3" fmla="*/ 7050 h 18566"/>
                  <a:gd name="connsiteX4" fmla="*/ 50823 w 57515"/>
                  <a:gd name="connsiteY4" fmla="*/ 82 h 18566"/>
                  <a:gd name="connsiteX5" fmla="*/ 57433 w 57515"/>
                  <a:gd name="connsiteY5" fmla="*/ 4906 h 18566"/>
                  <a:gd name="connsiteX6" fmla="*/ 52609 w 57515"/>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5"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969" y="8122"/>
                      <a:pt x="55825"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54" name="Freeform: Shape 53">
                <a:extLst>
                  <a:ext uri="{FF2B5EF4-FFF2-40B4-BE49-F238E27FC236}">
                    <a16:creationId xmlns:a16="http://schemas.microsoft.com/office/drawing/2014/main" id="{BBC902AD-F9B7-BF1C-EA16-12F0EF86468E}"/>
                  </a:ext>
                </a:extLst>
              </p:cNvPr>
              <p:cNvSpPr/>
              <p:nvPr/>
            </p:nvSpPr>
            <p:spPr>
              <a:xfrm>
                <a:off x="6775445" y="3536362"/>
                <a:ext cx="35983" cy="50841"/>
              </a:xfrm>
              <a:custGeom>
                <a:avLst/>
                <a:gdLst>
                  <a:gd name="connsiteX0" fmla="*/ 6647 w 35983"/>
                  <a:gd name="connsiteY0" fmla="*/ 50777 h 50841"/>
                  <a:gd name="connsiteX1" fmla="*/ 2716 w 35983"/>
                  <a:gd name="connsiteY1" fmla="*/ 50062 h 50841"/>
                  <a:gd name="connsiteX2" fmla="*/ 930 w 35983"/>
                  <a:gd name="connsiteY2" fmla="*/ 42201 h 50841"/>
                  <a:gd name="connsiteX3" fmla="*/ 25406 w 35983"/>
                  <a:gd name="connsiteY3" fmla="*/ 2716 h 50841"/>
                  <a:gd name="connsiteX4" fmla="*/ 33268 w 35983"/>
                  <a:gd name="connsiteY4" fmla="*/ 930 h 50841"/>
                  <a:gd name="connsiteX5" fmla="*/ 35054 w 35983"/>
                  <a:gd name="connsiteY5" fmla="*/ 8791 h 50841"/>
                  <a:gd name="connsiteX6" fmla="*/ 10577 w 35983"/>
                  <a:gd name="connsiteY6" fmla="*/ 48275 h 50841"/>
                  <a:gd name="connsiteX7" fmla="*/ 6647 w 35983"/>
                  <a:gd name="connsiteY7" fmla="*/ 50777 h 5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3" h="50841">
                    <a:moveTo>
                      <a:pt x="6647" y="50777"/>
                    </a:moveTo>
                    <a:cubicBezTo>
                      <a:pt x="5396" y="50955"/>
                      <a:pt x="3967" y="50777"/>
                      <a:pt x="2716" y="50062"/>
                    </a:cubicBezTo>
                    <a:cubicBezTo>
                      <a:pt x="36" y="48454"/>
                      <a:pt x="-857" y="44881"/>
                      <a:pt x="930" y="42201"/>
                    </a:cubicBezTo>
                    <a:lnTo>
                      <a:pt x="25406" y="2716"/>
                    </a:lnTo>
                    <a:cubicBezTo>
                      <a:pt x="27014" y="36"/>
                      <a:pt x="30588" y="-857"/>
                      <a:pt x="33268" y="930"/>
                    </a:cubicBezTo>
                    <a:cubicBezTo>
                      <a:pt x="35948" y="2537"/>
                      <a:pt x="36841" y="6111"/>
                      <a:pt x="35054" y="8791"/>
                    </a:cubicBezTo>
                    <a:lnTo>
                      <a:pt x="10577" y="48275"/>
                    </a:lnTo>
                    <a:cubicBezTo>
                      <a:pt x="9863" y="49526"/>
                      <a:pt x="8255" y="50598"/>
                      <a:pt x="6647" y="5077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55" name="Freeform: Shape 54">
                <a:extLst>
                  <a:ext uri="{FF2B5EF4-FFF2-40B4-BE49-F238E27FC236}">
                    <a16:creationId xmlns:a16="http://schemas.microsoft.com/office/drawing/2014/main" id="{534B03E0-97A6-FA35-6D65-EED93264B9E1}"/>
                  </a:ext>
                </a:extLst>
              </p:cNvPr>
              <p:cNvSpPr/>
              <p:nvPr/>
            </p:nvSpPr>
            <p:spPr>
              <a:xfrm>
                <a:off x="6552694" y="3573923"/>
                <a:ext cx="46619" cy="41845"/>
              </a:xfrm>
              <a:custGeom>
                <a:avLst/>
                <a:gdLst>
                  <a:gd name="connsiteX0" fmla="*/ 41802 w 46619"/>
                  <a:gd name="connsiteY0" fmla="*/ 41802 h 41845"/>
                  <a:gd name="connsiteX1" fmla="*/ 37156 w 46619"/>
                  <a:gd name="connsiteY1" fmla="*/ 40551 h 41845"/>
                  <a:gd name="connsiteX2" fmla="*/ 1960 w 46619"/>
                  <a:gd name="connsiteY2" fmla="*/ 10000 h 41845"/>
                  <a:gd name="connsiteX3" fmla="*/ 1424 w 46619"/>
                  <a:gd name="connsiteY3" fmla="*/ 1960 h 41845"/>
                  <a:gd name="connsiteX4" fmla="*/ 9464 w 46619"/>
                  <a:gd name="connsiteY4" fmla="*/ 1424 h 41845"/>
                  <a:gd name="connsiteX5" fmla="*/ 44660 w 46619"/>
                  <a:gd name="connsiteY5" fmla="*/ 31797 h 41845"/>
                  <a:gd name="connsiteX6" fmla="*/ 45196 w 46619"/>
                  <a:gd name="connsiteY6" fmla="*/ 39836 h 41845"/>
                  <a:gd name="connsiteX7" fmla="*/ 41802 w 46619"/>
                  <a:gd name="connsiteY7" fmla="*/ 41802 h 4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19" h="41845">
                    <a:moveTo>
                      <a:pt x="41802" y="41802"/>
                    </a:moveTo>
                    <a:cubicBezTo>
                      <a:pt x="40194" y="41980"/>
                      <a:pt x="38407" y="41623"/>
                      <a:pt x="37156" y="40551"/>
                    </a:cubicBezTo>
                    <a:lnTo>
                      <a:pt x="1960" y="10000"/>
                    </a:lnTo>
                    <a:cubicBezTo>
                      <a:pt x="-363" y="7856"/>
                      <a:pt x="-720" y="4282"/>
                      <a:pt x="1424" y="1960"/>
                    </a:cubicBezTo>
                    <a:cubicBezTo>
                      <a:pt x="3568" y="-363"/>
                      <a:pt x="7141" y="-720"/>
                      <a:pt x="9464" y="1424"/>
                    </a:cubicBezTo>
                    <a:lnTo>
                      <a:pt x="44660" y="31797"/>
                    </a:lnTo>
                    <a:cubicBezTo>
                      <a:pt x="46983" y="33941"/>
                      <a:pt x="47340" y="37514"/>
                      <a:pt x="45196" y="39836"/>
                    </a:cubicBezTo>
                    <a:cubicBezTo>
                      <a:pt x="44303" y="40908"/>
                      <a:pt x="43052" y="41623"/>
                      <a:pt x="41802" y="41802"/>
                    </a:cubicBezTo>
                    <a:close/>
                  </a:path>
                </a:pathLst>
              </a:custGeom>
              <a:solidFill>
                <a:schemeClr val="bg1"/>
              </a:solidFill>
              <a:ln w="1757" cap="flat">
                <a:solidFill>
                  <a:srgbClr val="FFFFFF"/>
                </a:solidFill>
                <a:prstDash val="solid"/>
                <a:miter/>
              </a:ln>
            </p:spPr>
            <p:txBody>
              <a:bodyPr rtlCol="1" anchor="ctr"/>
              <a:lstStyle/>
              <a:p>
                <a:endParaRPr lang="fa-IR"/>
              </a:p>
            </p:txBody>
          </p:sp>
        </p:grpSp>
      </p:grpSp>
      <p:grpSp>
        <p:nvGrpSpPr>
          <p:cNvPr id="56" name="Group 55">
            <a:extLst>
              <a:ext uri="{FF2B5EF4-FFF2-40B4-BE49-F238E27FC236}">
                <a16:creationId xmlns:a16="http://schemas.microsoft.com/office/drawing/2014/main" id="{297B3C12-6295-9FD8-D710-391946DC8369}"/>
              </a:ext>
            </a:extLst>
          </p:cNvPr>
          <p:cNvGrpSpPr/>
          <p:nvPr/>
        </p:nvGrpSpPr>
        <p:grpSpPr>
          <a:xfrm>
            <a:off x="530257" y="5810573"/>
            <a:ext cx="598925" cy="598926"/>
            <a:chOff x="4936175" y="3561634"/>
            <a:chExt cx="598925" cy="598926"/>
          </a:xfrm>
        </p:grpSpPr>
        <p:sp>
          <p:nvSpPr>
            <p:cNvPr id="57" name="Freeform: Shape 56">
              <a:hlinkClick r:id="rId9" action="ppaction://hlinksldjump"/>
              <a:extLst>
                <a:ext uri="{FF2B5EF4-FFF2-40B4-BE49-F238E27FC236}">
                  <a16:creationId xmlns:a16="http://schemas.microsoft.com/office/drawing/2014/main" id="{687E29E1-88C3-C93C-F1B3-2BA717C9916D}"/>
                </a:ext>
              </a:extLst>
            </p:cNvPr>
            <p:cNvSpPr/>
            <p:nvPr/>
          </p:nvSpPr>
          <p:spPr>
            <a:xfrm rot="10800000">
              <a:off x="4936175" y="35616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58" name="Graphic 57">
              <a:hlinkClick r:id="rId9" action="ppaction://hlinksldjump"/>
              <a:extLst>
                <a:ext uri="{FF2B5EF4-FFF2-40B4-BE49-F238E27FC236}">
                  <a16:creationId xmlns:a16="http://schemas.microsoft.com/office/drawing/2014/main" id="{E670A825-446F-DC3D-04D7-CBD7079A26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62236" y="3685811"/>
              <a:ext cx="346803" cy="350573"/>
            </a:xfrm>
            <a:prstGeom prst="rect">
              <a:avLst/>
            </a:prstGeom>
          </p:spPr>
        </p:pic>
      </p:grpSp>
      <p:sp>
        <p:nvSpPr>
          <p:cNvPr id="6" name="Rectangle 5">
            <a:extLst>
              <a:ext uri="{FF2B5EF4-FFF2-40B4-BE49-F238E27FC236}">
                <a16:creationId xmlns:a16="http://schemas.microsoft.com/office/drawing/2014/main" id="{70951520-6ED8-43B1-83DB-B508DC22FEC5}"/>
              </a:ext>
            </a:extLst>
          </p:cNvPr>
          <p:cNvSpPr/>
          <p:nvPr/>
        </p:nvSpPr>
        <p:spPr>
          <a:xfrm>
            <a:off x="6780443" y="1320013"/>
            <a:ext cx="4939472" cy="2985433"/>
          </a:xfrm>
          <a:prstGeom prst="rect">
            <a:avLst/>
          </a:prstGeom>
          <a:noFill/>
        </p:spPr>
        <p:txBody>
          <a:bodyPr wrap="square" lIns="91440" tIns="45720" rIns="91440" bIns="45720">
            <a:spAutoFit/>
          </a:bodyPr>
          <a:lstStyle/>
          <a:p>
            <a:pPr marL="0" indent="0" algn="just" rtl="1">
              <a:lnSpc>
                <a:spcPct val="200000"/>
              </a:lnSpc>
            </a:pPr>
            <a:r>
              <a:rPr lang="ar-SA" sz="1600" dirty="0">
                <a:latin typeface="Shabnam" panose="020B0604020202020204" charset="-78"/>
                <a:cs typeface="Shabnam" panose="020B0604020202020204" charset="-78"/>
              </a:rPr>
              <a:t>ما می‌خواهیم میزان </a:t>
            </a:r>
            <a:r>
              <a:rPr lang="ar-SA" sz="1600" b="1" dirty="0">
                <a:latin typeface="Shabnam" panose="020B0604020202020204" charset="-78"/>
                <a:cs typeface="Shabnam" panose="020B0604020202020204" charset="-78"/>
              </a:rPr>
              <a:t>یکنواختی (</a:t>
            </a:r>
            <a:r>
              <a:rPr lang="en-US" sz="1600" b="1" dirty="0">
                <a:latin typeface="Shabnam" panose="020B0604020202020204" charset="-78"/>
                <a:cs typeface="Shabnam" panose="020B0604020202020204" charset="-78"/>
              </a:rPr>
              <a:t>Flatness</a:t>
            </a:r>
            <a:r>
              <a:rPr lang="en-US" sz="1600" dirty="0">
                <a:latin typeface="Shabnam" panose="020B0604020202020204" charset="-78"/>
                <a:cs typeface="Shabnam" panose="020B0604020202020204" charset="-78"/>
              </a:rPr>
              <a:t> </a:t>
            </a:r>
            <a:r>
              <a:rPr lang="fa-IR" sz="1600" dirty="0">
                <a:latin typeface="Shabnam" panose="020B0604020202020204" charset="-78"/>
                <a:cs typeface="Shabnam" panose="020B0604020202020204" charset="-78"/>
              </a:rPr>
              <a:t>)</a:t>
            </a:r>
            <a:r>
              <a:rPr lang="ar-SA" sz="1600" dirty="0">
                <a:latin typeface="Shabnam" panose="020B0604020202020204" charset="-78"/>
                <a:cs typeface="Shabnam" panose="020B0604020202020204" charset="-78"/>
              </a:rPr>
              <a:t>یک منطقه از تصویر را در یک مقیاس مشخص</a:t>
            </a:r>
            <a:r>
              <a:rPr lang="en-US" sz="1600" dirty="0">
                <a:latin typeface="Shabnam" panose="020B0604020202020204" charset="-78"/>
                <a:cs typeface="Shabnam" panose="020B0604020202020204" charset="-78"/>
              </a:rPr>
              <a:t>s </a:t>
            </a:r>
            <a:r>
              <a:rPr lang="ar-SA" sz="1600" dirty="0">
                <a:latin typeface="Shabnam" panose="020B0604020202020204" charset="-78"/>
                <a:cs typeface="Shabnam" panose="020B0604020202020204" charset="-78"/>
              </a:rPr>
              <a:t>محاسبه کنیم. یکنواختی به این معناست که اگر مقدار پیکسل‌های یک ناحیه تقریباً یکسان باشد، آن ناحیه </a:t>
            </a:r>
            <a:r>
              <a:rPr lang="ar-SA" sz="1600" b="1" dirty="0">
                <a:latin typeface="Shabnam" panose="020B0604020202020204" charset="-78"/>
                <a:cs typeface="Shabnam" panose="020B0604020202020204" charset="-78"/>
              </a:rPr>
              <a:t>یکنواخت‌تر</a:t>
            </a:r>
            <a:r>
              <a:rPr lang="ar-SA" sz="1600" dirty="0">
                <a:latin typeface="Shabnam" panose="020B0604020202020204" charset="-78"/>
                <a:cs typeface="Shabnam" panose="020B0604020202020204" charset="-78"/>
              </a:rPr>
              <a:t> است. در مقابل، اگر مقدار پیکسل‌ها تغییرات زیادی داشته باشد (مانند وجود لبه یا بافت)، آن ناحیه </a:t>
            </a:r>
            <a:r>
              <a:rPr lang="ar-SA" sz="1600" b="1" dirty="0">
                <a:latin typeface="Shabnam" panose="020B0604020202020204" charset="-78"/>
                <a:cs typeface="Shabnam" panose="020B0604020202020204" charset="-78"/>
              </a:rPr>
              <a:t>غیر یکنواخت</a:t>
            </a:r>
            <a:r>
              <a:rPr lang="ar-SA" sz="1600" dirty="0">
                <a:latin typeface="Shabnam" panose="020B0604020202020204" charset="-78"/>
                <a:cs typeface="Shabnam" panose="020B0604020202020204" charset="-78"/>
              </a:rPr>
              <a:t> خواهد بود.</a:t>
            </a:r>
            <a:endParaRPr lang="fa-IR" sz="1600" dirty="0">
              <a:solidFill>
                <a:prstClr val="black">
                  <a:lumMod val="95000"/>
                  <a:lumOff val="5000"/>
                </a:prstClr>
              </a:solidFill>
              <a:latin typeface="Shabnam" panose="020B0604020202020204" charset="-78"/>
              <a:cs typeface="Shabnam" panose="020B0604020202020204" charset="-78"/>
            </a:endParaRPr>
          </a:p>
        </p:txBody>
      </p:sp>
      <p:sp>
        <p:nvSpPr>
          <p:cNvPr id="8" name="TextBox 7">
            <a:extLst>
              <a:ext uri="{FF2B5EF4-FFF2-40B4-BE49-F238E27FC236}">
                <a16:creationId xmlns:a16="http://schemas.microsoft.com/office/drawing/2014/main" id="{704F9E54-8201-4030-31A8-A74745CD9F3B}"/>
              </a:ext>
            </a:extLst>
          </p:cNvPr>
          <p:cNvSpPr txBox="1"/>
          <p:nvPr/>
        </p:nvSpPr>
        <p:spPr>
          <a:xfrm>
            <a:off x="2488964" y="582157"/>
            <a:ext cx="8236890" cy="461665"/>
          </a:xfrm>
          <a:prstGeom prst="rect">
            <a:avLst/>
          </a:prstGeom>
          <a:noFill/>
        </p:spPr>
        <p:txBody>
          <a:bodyPr wrap="square">
            <a:spAutoFit/>
          </a:bodyPr>
          <a:lstStyle/>
          <a:p>
            <a:pPr algn="ctr" rtl="1"/>
            <a:r>
              <a:rPr lang="fa-IR" sz="2400" b="1" dirty="0">
                <a:solidFill>
                  <a:prstClr val="black">
                    <a:lumMod val="95000"/>
                    <a:lumOff val="5000"/>
                  </a:prstClr>
                </a:solidFill>
                <a:latin typeface="Shabnam" panose="020B0603030804020204" pitchFamily="34" charset="-78"/>
                <a:cs typeface="Shabnam" panose="020B0603030804020204" pitchFamily="34" charset="-78"/>
              </a:rPr>
              <a:t>مرحله اول: محاسبه یکنواختی </a:t>
            </a:r>
            <a:endParaRPr lang="fa-IR" sz="2400" b="1" dirty="0">
              <a:latin typeface="Shabnam" panose="020B0603030804020204" pitchFamily="34" charset="-78"/>
              <a:cs typeface="Shabnam" panose="020B0603030804020204" pitchFamily="34" charset="-78"/>
            </a:endParaRPr>
          </a:p>
        </p:txBody>
      </p:sp>
      <p:sp>
        <p:nvSpPr>
          <p:cNvPr id="41" name="Rectangle: Rounded Corners 40">
            <a:extLst>
              <a:ext uri="{FF2B5EF4-FFF2-40B4-BE49-F238E27FC236}">
                <a16:creationId xmlns:a16="http://schemas.microsoft.com/office/drawing/2014/main" id="{DEC65273-25B4-A9BF-899B-68C38A11F89C}"/>
              </a:ext>
            </a:extLst>
          </p:cNvPr>
          <p:cNvSpPr/>
          <p:nvPr/>
        </p:nvSpPr>
        <p:spPr>
          <a:xfrm>
            <a:off x="-1066800" y="-1922404"/>
            <a:ext cx="14325600" cy="1504950"/>
          </a:xfrm>
          <a:prstGeom prst="roundRect">
            <a:avLst/>
          </a:prstGeom>
          <a:solidFill>
            <a:srgbClr val="0B2D7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9" name="Rectangle: Rounded Corners 58">
            <a:hlinkClick r:id="" action="ppaction://hlinkshowjump?jump=previousslide"/>
            <a:extLst>
              <a:ext uri="{FF2B5EF4-FFF2-40B4-BE49-F238E27FC236}">
                <a16:creationId xmlns:a16="http://schemas.microsoft.com/office/drawing/2014/main" id="{2F5E8355-893D-C68A-B8D0-624812CB1D7E}"/>
              </a:ext>
            </a:extLst>
          </p:cNvPr>
          <p:cNvSpPr/>
          <p:nvPr/>
        </p:nvSpPr>
        <p:spPr>
          <a:xfrm rot="10800000">
            <a:off x="371848" y="1329071"/>
            <a:ext cx="794388" cy="3443132"/>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60" name="Group 59">
            <a:extLst>
              <a:ext uri="{FF2B5EF4-FFF2-40B4-BE49-F238E27FC236}">
                <a16:creationId xmlns:a16="http://schemas.microsoft.com/office/drawing/2014/main" id="{5A744AB2-F5BA-8FB3-182E-EA139E96A76F}"/>
              </a:ext>
            </a:extLst>
          </p:cNvPr>
          <p:cNvGrpSpPr/>
          <p:nvPr/>
        </p:nvGrpSpPr>
        <p:grpSpPr>
          <a:xfrm rot="5400000">
            <a:off x="518883" y="4086959"/>
            <a:ext cx="503994" cy="503995"/>
            <a:chOff x="1067339" y="6218461"/>
            <a:chExt cx="503994" cy="503995"/>
          </a:xfrm>
          <a:solidFill>
            <a:schemeClr val="tx1">
              <a:lumMod val="75000"/>
              <a:lumOff val="25000"/>
            </a:schemeClr>
          </a:solidFill>
        </p:grpSpPr>
        <p:sp>
          <p:nvSpPr>
            <p:cNvPr id="61" name="Freeform: Shape 60">
              <a:hlinkClick r:id="" action="ppaction://hlinkshowjump?jump=nextslide"/>
              <a:extLst>
                <a:ext uri="{FF2B5EF4-FFF2-40B4-BE49-F238E27FC236}">
                  <a16:creationId xmlns:a16="http://schemas.microsoft.com/office/drawing/2014/main" id="{8ABC7B51-727B-72FC-E016-F6586BBAFBDA}"/>
                </a:ext>
              </a:extLst>
            </p:cNvPr>
            <p:cNvSpPr/>
            <p:nvPr/>
          </p:nvSpPr>
          <p:spPr>
            <a:xfrm>
              <a:off x="1067339"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62" name="Freeform: Shape 61">
              <a:hlinkClick r:id="" action="ppaction://hlinkshowjump?jump=nextslide"/>
              <a:extLst>
                <a:ext uri="{FF2B5EF4-FFF2-40B4-BE49-F238E27FC236}">
                  <a16:creationId xmlns:a16="http://schemas.microsoft.com/office/drawing/2014/main" id="{42240F4F-5739-3E69-6334-BCD6AC5C1933}"/>
                </a:ext>
              </a:extLst>
            </p:cNvPr>
            <p:cNvSpPr/>
            <p:nvPr/>
          </p:nvSpPr>
          <p:spPr>
            <a:xfrm>
              <a:off x="1226935" y="6379109"/>
              <a:ext cx="180598" cy="175348"/>
            </a:xfrm>
            <a:custGeom>
              <a:avLst/>
              <a:gdLst>
                <a:gd name="connsiteX0" fmla="*/ 92399 w 180598"/>
                <a:gd name="connsiteY0" fmla="*/ 3150 h 175348"/>
                <a:gd name="connsiteX1" fmla="*/ 79799 w 180598"/>
                <a:gd name="connsiteY1" fmla="*/ 3150 h 175348"/>
                <a:gd name="connsiteX2" fmla="*/ 79799 w 180598"/>
                <a:gd name="connsiteY2" fmla="*/ 15750 h 175348"/>
                <a:gd name="connsiteX3" fmla="*/ 142798 w 180598"/>
                <a:gd name="connsiteY3" fmla="*/ 78749 h 175348"/>
                <a:gd name="connsiteX4" fmla="*/ 8400 w 180598"/>
                <a:gd name="connsiteY4" fmla="*/ 78749 h 175348"/>
                <a:gd name="connsiteX5" fmla="*/ 0 w 180598"/>
                <a:gd name="connsiteY5" fmla="*/ 87149 h 175348"/>
                <a:gd name="connsiteX6" fmla="*/ 8400 w 180598"/>
                <a:gd name="connsiteY6" fmla="*/ 95549 h 175348"/>
                <a:gd name="connsiteX7" fmla="*/ 146998 w 180598"/>
                <a:gd name="connsiteY7" fmla="*/ 95549 h 175348"/>
                <a:gd name="connsiteX8" fmla="*/ 83999 w 180598"/>
                <a:gd name="connsiteY8" fmla="*/ 158548 h 175348"/>
                <a:gd name="connsiteX9" fmla="*/ 83999 w 180598"/>
                <a:gd name="connsiteY9" fmla="*/ 171148 h 175348"/>
                <a:gd name="connsiteX10" fmla="*/ 92399 w 180598"/>
                <a:gd name="connsiteY10" fmla="*/ 175348 h 175348"/>
                <a:gd name="connsiteX11" fmla="*/ 100799 w 180598"/>
                <a:gd name="connsiteY11" fmla="*/ 171148 h 175348"/>
                <a:gd name="connsiteX12" fmla="*/ 180598 w 180598"/>
                <a:gd name="connsiteY12" fmla="*/ 91349 h 175348"/>
                <a:gd name="connsiteX13" fmla="*/ 92399 w 1805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598" h="175348">
                  <a:moveTo>
                    <a:pt x="92399" y="3150"/>
                  </a:moveTo>
                  <a:cubicBezTo>
                    <a:pt x="88199" y="-1050"/>
                    <a:pt x="79799" y="-1050"/>
                    <a:pt x="79799" y="3150"/>
                  </a:cubicBezTo>
                  <a:cubicBezTo>
                    <a:pt x="75599" y="7350"/>
                    <a:pt x="75599" y="15750"/>
                    <a:pt x="79799" y="15750"/>
                  </a:cubicBezTo>
                  <a:lnTo>
                    <a:pt x="142798" y="78749"/>
                  </a:lnTo>
                  <a:lnTo>
                    <a:pt x="8400" y="78749"/>
                  </a:lnTo>
                  <a:cubicBezTo>
                    <a:pt x="4200" y="78749"/>
                    <a:pt x="0" y="82949"/>
                    <a:pt x="0" y="87149"/>
                  </a:cubicBezTo>
                  <a:cubicBezTo>
                    <a:pt x="0" y="91349"/>
                    <a:pt x="4200" y="95549"/>
                    <a:pt x="8400" y="95549"/>
                  </a:cubicBezTo>
                  <a:lnTo>
                    <a:pt x="146998" y="95549"/>
                  </a:lnTo>
                  <a:lnTo>
                    <a:pt x="83999" y="158548"/>
                  </a:lnTo>
                  <a:cubicBezTo>
                    <a:pt x="79799" y="162748"/>
                    <a:pt x="79799" y="166948"/>
                    <a:pt x="83999" y="171148"/>
                  </a:cubicBezTo>
                  <a:cubicBezTo>
                    <a:pt x="83999" y="171148"/>
                    <a:pt x="88199" y="175348"/>
                    <a:pt x="92399" y="175348"/>
                  </a:cubicBezTo>
                  <a:cubicBezTo>
                    <a:pt x="96599" y="175348"/>
                    <a:pt x="96599" y="175348"/>
                    <a:pt x="100799" y="171148"/>
                  </a:cubicBezTo>
                  <a:lnTo>
                    <a:pt x="180598"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63" name="Group 62">
            <a:extLst>
              <a:ext uri="{FF2B5EF4-FFF2-40B4-BE49-F238E27FC236}">
                <a16:creationId xmlns:a16="http://schemas.microsoft.com/office/drawing/2014/main" id="{0E791493-F86E-F391-684E-B1B80EDE008B}"/>
              </a:ext>
            </a:extLst>
          </p:cNvPr>
          <p:cNvGrpSpPr/>
          <p:nvPr/>
        </p:nvGrpSpPr>
        <p:grpSpPr>
          <a:xfrm rot="5400000">
            <a:off x="518883" y="2792093"/>
            <a:ext cx="503994" cy="503995"/>
            <a:chOff x="193750" y="6218461"/>
            <a:chExt cx="503994" cy="503995"/>
          </a:xfrm>
          <a:solidFill>
            <a:schemeClr val="tx1">
              <a:lumMod val="75000"/>
              <a:lumOff val="25000"/>
            </a:schemeClr>
          </a:solidFill>
        </p:grpSpPr>
        <p:sp>
          <p:nvSpPr>
            <p:cNvPr id="64" name="Freeform: Shape 63">
              <a:hlinkClick r:id="" action="ppaction://hlinkshowjump?jump=previousslide"/>
              <a:extLst>
                <a:ext uri="{FF2B5EF4-FFF2-40B4-BE49-F238E27FC236}">
                  <a16:creationId xmlns:a16="http://schemas.microsoft.com/office/drawing/2014/main" id="{AEE589EF-2066-3852-E220-FA564426955E}"/>
                </a:ext>
              </a:extLst>
            </p:cNvPr>
            <p:cNvSpPr/>
            <p:nvPr/>
          </p:nvSpPr>
          <p:spPr>
            <a:xfrm>
              <a:off x="193750"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77" name="Freeform: Shape 76">
              <a:hlinkClick r:id="" action="ppaction://hlinkshowjump?jump=previousslide"/>
              <a:extLst>
                <a:ext uri="{FF2B5EF4-FFF2-40B4-BE49-F238E27FC236}">
                  <a16:creationId xmlns:a16="http://schemas.microsoft.com/office/drawing/2014/main" id="{A11C9F65-751F-08CD-554D-B2D60A5B618A}"/>
                </a:ext>
              </a:extLst>
            </p:cNvPr>
            <p:cNvSpPr/>
            <p:nvPr/>
          </p:nvSpPr>
          <p:spPr>
            <a:xfrm>
              <a:off x="357545" y="6379109"/>
              <a:ext cx="184798" cy="175348"/>
            </a:xfrm>
            <a:custGeom>
              <a:avLst/>
              <a:gdLst>
                <a:gd name="connsiteX0" fmla="*/ 92399 w 184798"/>
                <a:gd name="connsiteY0" fmla="*/ 3150 h 175348"/>
                <a:gd name="connsiteX1" fmla="*/ 104999 w 184798"/>
                <a:gd name="connsiteY1" fmla="*/ 3150 h 175348"/>
                <a:gd name="connsiteX2" fmla="*/ 104999 w 184798"/>
                <a:gd name="connsiteY2" fmla="*/ 15750 h 175348"/>
                <a:gd name="connsiteX3" fmla="*/ 42000 w 184798"/>
                <a:gd name="connsiteY3" fmla="*/ 78749 h 175348"/>
                <a:gd name="connsiteX4" fmla="*/ 176398 w 184798"/>
                <a:gd name="connsiteY4" fmla="*/ 78749 h 175348"/>
                <a:gd name="connsiteX5" fmla="*/ 184798 w 184798"/>
                <a:gd name="connsiteY5" fmla="*/ 87149 h 175348"/>
                <a:gd name="connsiteX6" fmla="*/ 176398 w 184798"/>
                <a:gd name="connsiteY6" fmla="*/ 95549 h 175348"/>
                <a:gd name="connsiteX7" fmla="*/ 42000 w 184798"/>
                <a:gd name="connsiteY7" fmla="*/ 95549 h 175348"/>
                <a:gd name="connsiteX8" fmla="*/ 104999 w 184798"/>
                <a:gd name="connsiteY8" fmla="*/ 158548 h 175348"/>
                <a:gd name="connsiteX9" fmla="*/ 104999 w 184798"/>
                <a:gd name="connsiteY9" fmla="*/ 171148 h 175348"/>
                <a:gd name="connsiteX10" fmla="*/ 96599 w 184798"/>
                <a:gd name="connsiteY10" fmla="*/ 175348 h 175348"/>
                <a:gd name="connsiteX11" fmla="*/ 88199 w 184798"/>
                <a:gd name="connsiteY11" fmla="*/ 171148 h 175348"/>
                <a:gd name="connsiteX12" fmla="*/ 0 w 184798"/>
                <a:gd name="connsiteY12" fmla="*/ 91349 h 175348"/>
                <a:gd name="connsiteX13" fmla="*/ 92399 w 1847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798" h="175348">
                  <a:moveTo>
                    <a:pt x="92399" y="3150"/>
                  </a:moveTo>
                  <a:cubicBezTo>
                    <a:pt x="96599" y="-1050"/>
                    <a:pt x="104999" y="-1050"/>
                    <a:pt x="104999" y="3150"/>
                  </a:cubicBezTo>
                  <a:cubicBezTo>
                    <a:pt x="109199" y="7350"/>
                    <a:pt x="109199" y="15750"/>
                    <a:pt x="104999" y="15750"/>
                  </a:cubicBezTo>
                  <a:lnTo>
                    <a:pt x="42000" y="78749"/>
                  </a:lnTo>
                  <a:lnTo>
                    <a:pt x="176398" y="78749"/>
                  </a:lnTo>
                  <a:cubicBezTo>
                    <a:pt x="180598" y="78749"/>
                    <a:pt x="184798" y="82949"/>
                    <a:pt x="184798" y="87149"/>
                  </a:cubicBezTo>
                  <a:cubicBezTo>
                    <a:pt x="184798" y="91349"/>
                    <a:pt x="180598" y="95549"/>
                    <a:pt x="176398" y="95549"/>
                  </a:cubicBezTo>
                  <a:lnTo>
                    <a:pt x="42000" y="95549"/>
                  </a:lnTo>
                  <a:lnTo>
                    <a:pt x="104999" y="158548"/>
                  </a:lnTo>
                  <a:cubicBezTo>
                    <a:pt x="109199" y="162748"/>
                    <a:pt x="109199" y="166948"/>
                    <a:pt x="104999" y="171148"/>
                  </a:cubicBezTo>
                  <a:cubicBezTo>
                    <a:pt x="104999" y="171148"/>
                    <a:pt x="100799" y="175348"/>
                    <a:pt x="96599" y="175348"/>
                  </a:cubicBezTo>
                  <a:cubicBezTo>
                    <a:pt x="92399" y="175348"/>
                    <a:pt x="92399" y="175348"/>
                    <a:pt x="88199" y="171148"/>
                  </a:cubicBezTo>
                  <a:lnTo>
                    <a:pt x="0"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81" name="Group 80">
            <a:extLst>
              <a:ext uri="{FF2B5EF4-FFF2-40B4-BE49-F238E27FC236}">
                <a16:creationId xmlns:a16="http://schemas.microsoft.com/office/drawing/2014/main" id="{1D12A976-FF67-3DD7-957F-5D08A643550D}"/>
              </a:ext>
            </a:extLst>
          </p:cNvPr>
          <p:cNvGrpSpPr/>
          <p:nvPr/>
        </p:nvGrpSpPr>
        <p:grpSpPr>
          <a:xfrm>
            <a:off x="518882" y="1510330"/>
            <a:ext cx="503997" cy="503996"/>
            <a:chOff x="5744889" y="1622267"/>
            <a:chExt cx="702233" cy="702232"/>
          </a:xfrm>
        </p:grpSpPr>
        <p:sp>
          <p:nvSpPr>
            <p:cNvPr id="82" name="Freeform: Shape 81">
              <a:hlinkClick r:id="rId12" action="ppaction://hlinksldjump"/>
              <a:extLst>
                <a:ext uri="{FF2B5EF4-FFF2-40B4-BE49-F238E27FC236}">
                  <a16:creationId xmlns:a16="http://schemas.microsoft.com/office/drawing/2014/main" id="{8209F605-476A-EC6A-37B0-33732F7CA6A6}"/>
                </a:ext>
              </a:extLst>
            </p:cNvPr>
            <p:cNvSpPr/>
            <p:nvPr userDrawn="1"/>
          </p:nvSpPr>
          <p:spPr>
            <a:xfrm rot="5400000">
              <a:off x="5744890" y="1622266"/>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83" name="Graphic 22">
              <a:extLst>
                <a:ext uri="{FF2B5EF4-FFF2-40B4-BE49-F238E27FC236}">
                  <a16:creationId xmlns:a16="http://schemas.microsoft.com/office/drawing/2014/main" id="{EE1F564F-6EA5-B46B-A65E-DFECF4836FB0}"/>
                </a:ext>
              </a:extLst>
            </p:cNvPr>
            <p:cNvGrpSpPr/>
            <p:nvPr userDrawn="1"/>
          </p:nvGrpSpPr>
          <p:grpSpPr>
            <a:xfrm>
              <a:off x="5933972" y="1939647"/>
              <a:ext cx="324068" cy="78868"/>
              <a:chOff x="826461" y="3271912"/>
              <a:chExt cx="324068" cy="78868"/>
            </a:xfrm>
            <a:solidFill>
              <a:schemeClr val="bg1"/>
            </a:solidFill>
          </p:grpSpPr>
          <p:sp>
            <p:nvSpPr>
              <p:cNvPr id="84" name="Freeform: Shape 83">
                <a:hlinkClick r:id="rId12" action="ppaction://hlinksldjump"/>
                <a:extLst>
                  <a:ext uri="{FF2B5EF4-FFF2-40B4-BE49-F238E27FC236}">
                    <a16:creationId xmlns:a16="http://schemas.microsoft.com/office/drawing/2014/main" id="{3100A55F-4518-CCFB-233A-BED42D1DA40B}"/>
                  </a:ext>
                </a:extLst>
              </p:cNvPr>
              <p:cNvSpPr/>
              <p:nvPr/>
            </p:nvSpPr>
            <p:spPr>
              <a:xfrm>
                <a:off x="826461"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85" name="Freeform: Shape 84">
                <a:hlinkClick r:id="rId12" action="ppaction://hlinksldjump"/>
                <a:extLst>
                  <a:ext uri="{FF2B5EF4-FFF2-40B4-BE49-F238E27FC236}">
                    <a16:creationId xmlns:a16="http://schemas.microsoft.com/office/drawing/2014/main" id="{A50C4C34-AABB-3ECA-C7B1-F199FFC99CDF}"/>
                  </a:ext>
                </a:extLst>
              </p:cNvPr>
              <p:cNvSpPr/>
              <p:nvPr/>
            </p:nvSpPr>
            <p:spPr>
              <a:xfrm>
                <a:off x="9490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86" name="Freeform: Shape 85">
                <a:hlinkClick r:id="rId12" action="ppaction://hlinksldjump"/>
                <a:extLst>
                  <a:ext uri="{FF2B5EF4-FFF2-40B4-BE49-F238E27FC236}">
                    <a16:creationId xmlns:a16="http://schemas.microsoft.com/office/drawing/2014/main" id="{BF55CF23-D86D-363C-C51D-51A85941277A}"/>
                  </a:ext>
                </a:extLst>
              </p:cNvPr>
              <p:cNvSpPr/>
              <p:nvPr/>
            </p:nvSpPr>
            <p:spPr>
              <a:xfrm>
                <a:off x="10716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a:p>
            </p:txBody>
          </p:sp>
        </p:grpSp>
      </p:grpSp>
      <p:grpSp>
        <p:nvGrpSpPr>
          <p:cNvPr id="87" name="Group 86">
            <a:extLst>
              <a:ext uri="{FF2B5EF4-FFF2-40B4-BE49-F238E27FC236}">
                <a16:creationId xmlns:a16="http://schemas.microsoft.com/office/drawing/2014/main" id="{2E66FBA0-0E09-2FC6-7313-D74F9F6F20D8}"/>
              </a:ext>
            </a:extLst>
          </p:cNvPr>
          <p:cNvGrpSpPr/>
          <p:nvPr/>
        </p:nvGrpSpPr>
        <p:grpSpPr>
          <a:xfrm>
            <a:off x="518884" y="2151211"/>
            <a:ext cx="503996" cy="503995"/>
            <a:chOff x="5744891" y="2619594"/>
            <a:chExt cx="702233" cy="702232"/>
          </a:xfrm>
        </p:grpSpPr>
        <p:sp>
          <p:nvSpPr>
            <p:cNvPr id="88" name="Freeform: Shape 87">
              <a:hlinkClick r:id="rId13" action="ppaction://hlinksldjump"/>
              <a:extLst>
                <a:ext uri="{FF2B5EF4-FFF2-40B4-BE49-F238E27FC236}">
                  <a16:creationId xmlns:a16="http://schemas.microsoft.com/office/drawing/2014/main" id="{BFF5437D-0C28-6546-7D32-B00E6B08A808}"/>
                </a:ext>
              </a:extLst>
            </p:cNvPr>
            <p:cNvSpPr/>
            <p:nvPr userDrawn="1"/>
          </p:nvSpPr>
          <p:spPr>
            <a:xfrm rot="5400000">
              <a:off x="5744892" y="2619593"/>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89" name="Graphic 5">
              <a:extLst>
                <a:ext uri="{FF2B5EF4-FFF2-40B4-BE49-F238E27FC236}">
                  <a16:creationId xmlns:a16="http://schemas.microsoft.com/office/drawing/2014/main" id="{E5D707FB-C211-E74E-7D56-6F9865215620}"/>
                </a:ext>
              </a:extLst>
            </p:cNvPr>
            <p:cNvGrpSpPr/>
            <p:nvPr userDrawn="1"/>
          </p:nvGrpSpPr>
          <p:grpSpPr>
            <a:xfrm>
              <a:off x="5873289" y="2768472"/>
              <a:ext cx="445434" cy="404469"/>
              <a:chOff x="1924722" y="2565716"/>
              <a:chExt cx="1152292" cy="1046321"/>
            </a:xfrm>
            <a:solidFill>
              <a:schemeClr val="bg1"/>
            </a:solidFill>
          </p:grpSpPr>
          <p:sp>
            <p:nvSpPr>
              <p:cNvPr id="90" name="Freeform: Shape 89">
                <a:hlinkClick r:id="rId13" action="ppaction://hlinksldjump"/>
                <a:extLst>
                  <a:ext uri="{FF2B5EF4-FFF2-40B4-BE49-F238E27FC236}">
                    <a16:creationId xmlns:a16="http://schemas.microsoft.com/office/drawing/2014/main" id="{9D7BE4FA-BC47-E62A-EEE1-B42F14239C5C}"/>
                  </a:ext>
                </a:extLst>
              </p:cNvPr>
              <p:cNvSpPr/>
              <p:nvPr/>
            </p:nvSpPr>
            <p:spPr>
              <a:xfrm>
                <a:off x="1924722" y="2565716"/>
                <a:ext cx="1152292" cy="589481"/>
              </a:xfrm>
              <a:custGeom>
                <a:avLst/>
                <a:gdLst>
                  <a:gd name="connsiteX0" fmla="*/ 1141455 w 1152292"/>
                  <a:gd name="connsiteY0" fmla="*/ 529114 h 589481"/>
                  <a:gd name="connsiteX1" fmla="*/ 898568 w 1152292"/>
                  <a:gd name="connsiteY1" fmla="*/ 296704 h 589481"/>
                  <a:gd name="connsiteX2" fmla="*/ 898568 w 1152292"/>
                  <a:gd name="connsiteY2" fmla="*/ 295751 h 589481"/>
                  <a:gd name="connsiteX3" fmla="*/ 898568 w 1152292"/>
                  <a:gd name="connsiteY3" fmla="*/ 83344 h 589481"/>
                  <a:gd name="connsiteX4" fmla="*/ 866183 w 1152292"/>
                  <a:gd name="connsiteY4" fmla="*/ 50959 h 589481"/>
                  <a:gd name="connsiteX5" fmla="*/ 833798 w 1152292"/>
                  <a:gd name="connsiteY5" fmla="*/ 83344 h 589481"/>
                  <a:gd name="connsiteX6" fmla="*/ 833798 w 1152292"/>
                  <a:gd name="connsiteY6" fmla="*/ 232886 h 589481"/>
                  <a:gd name="connsiteX7" fmla="*/ 600435 w 1152292"/>
                  <a:gd name="connsiteY7" fmla="*/ 10001 h 589481"/>
                  <a:gd name="connsiteX8" fmla="*/ 551858 w 1152292"/>
                  <a:gd name="connsiteY8" fmla="*/ 10001 h 589481"/>
                  <a:gd name="connsiteX9" fmla="*/ 10838 w 1152292"/>
                  <a:gd name="connsiteY9" fmla="*/ 529114 h 589481"/>
                  <a:gd name="connsiteX10" fmla="*/ 9885 w 1152292"/>
                  <a:gd name="connsiteY10" fmla="*/ 578644 h 589481"/>
                  <a:gd name="connsiteX11" fmla="*/ 59415 w 1152292"/>
                  <a:gd name="connsiteY11" fmla="*/ 579596 h 589481"/>
                  <a:gd name="connsiteX12" fmla="*/ 576623 w 1152292"/>
                  <a:gd name="connsiteY12" fmla="*/ 84296 h 589481"/>
                  <a:gd name="connsiteX13" fmla="*/ 1093830 w 1152292"/>
                  <a:gd name="connsiteY13" fmla="*/ 579596 h 589481"/>
                  <a:gd name="connsiteX14" fmla="*/ 1117643 w 1152292"/>
                  <a:gd name="connsiteY14" fmla="*/ 589121 h 589481"/>
                  <a:gd name="connsiteX15" fmla="*/ 1142408 w 1152292"/>
                  <a:gd name="connsiteY15" fmla="*/ 578644 h 589481"/>
                  <a:gd name="connsiteX16" fmla="*/ 1141455 w 1152292"/>
                  <a:gd name="connsiteY16" fmla="*/ 529114 h 58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92" h="589481">
                    <a:moveTo>
                      <a:pt x="1141455" y="529114"/>
                    </a:moveTo>
                    <a:lnTo>
                      <a:pt x="898568" y="296704"/>
                    </a:lnTo>
                    <a:cubicBezTo>
                      <a:pt x="898568" y="296704"/>
                      <a:pt x="898568" y="295751"/>
                      <a:pt x="898568" y="295751"/>
                    </a:cubicBezTo>
                    <a:lnTo>
                      <a:pt x="898568" y="83344"/>
                    </a:lnTo>
                    <a:cubicBezTo>
                      <a:pt x="898568" y="65246"/>
                      <a:pt x="884280" y="50959"/>
                      <a:pt x="866183" y="50959"/>
                    </a:cubicBezTo>
                    <a:cubicBezTo>
                      <a:pt x="848085" y="50959"/>
                      <a:pt x="833798" y="65246"/>
                      <a:pt x="833798" y="83344"/>
                    </a:cubicBezTo>
                    <a:lnTo>
                      <a:pt x="833798" y="232886"/>
                    </a:lnTo>
                    <a:lnTo>
                      <a:pt x="600435" y="10001"/>
                    </a:lnTo>
                    <a:cubicBezTo>
                      <a:pt x="587100" y="-3334"/>
                      <a:pt x="566145" y="-3334"/>
                      <a:pt x="551858" y="10001"/>
                    </a:cubicBezTo>
                    <a:lnTo>
                      <a:pt x="10838" y="529114"/>
                    </a:lnTo>
                    <a:cubicBezTo>
                      <a:pt x="-3450" y="542449"/>
                      <a:pt x="-3450" y="564356"/>
                      <a:pt x="9885" y="578644"/>
                    </a:cubicBezTo>
                    <a:cubicBezTo>
                      <a:pt x="23220" y="592931"/>
                      <a:pt x="45128" y="592931"/>
                      <a:pt x="59415" y="579596"/>
                    </a:cubicBezTo>
                    <a:lnTo>
                      <a:pt x="576623" y="84296"/>
                    </a:lnTo>
                    <a:lnTo>
                      <a:pt x="1093830" y="579596"/>
                    </a:lnTo>
                    <a:cubicBezTo>
                      <a:pt x="1100498" y="586264"/>
                      <a:pt x="1109070" y="589121"/>
                      <a:pt x="1117643" y="589121"/>
                    </a:cubicBezTo>
                    <a:cubicBezTo>
                      <a:pt x="1127168" y="589121"/>
                      <a:pt x="1135740" y="585311"/>
                      <a:pt x="1142408" y="578644"/>
                    </a:cubicBezTo>
                    <a:cubicBezTo>
                      <a:pt x="1155743" y="564356"/>
                      <a:pt x="1155743" y="542449"/>
                      <a:pt x="1141455" y="529114"/>
                    </a:cubicBezTo>
                    <a:close/>
                  </a:path>
                </a:pathLst>
              </a:custGeom>
              <a:grpFill/>
              <a:ln w="9525" cap="flat">
                <a:solidFill>
                  <a:schemeClr val="bg1"/>
                </a:solidFill>
                <a:prstDash val="solid"/>
                <a:miter/>
              </a:ln>
            </p:spPr>
            <p:txBody>
              <a:bodyPr rtlCol="1" anchor="ctr"/>
              <a:lstStyle/>
              <a:p>
                <a:endParaRPr lang="fa-IR" dirty="0"/>
              </a:p>
            </p:txBody>
          </p:sp>
          <p:sp>
            <p:nvSpPr>
              <p:cNvPr id="91" name="Freeform: Shape 90">
                <a:hlinkClick r:id="rId13" action="ppaction://hlinksldjump"/>
                <a:extLst>
                  <a:ext uri="{FF2B5EF4-FFF2-40B4-BE49-F238E27FC236}">
                    <a16:creationId xmlns:a16="http://schemas.microsoft.com/office/drawing/2014/main" id="{4D8578ED-B30A-1CE2-6D0A-9E87717467E3}"/>
                  </a:ext>
                </a:extLst>
              </p:cNvPr>
              <p:cNvSpPr/>
              <p:nvPr/>
            </p:nvSpPr>
            <p:spPr>
              <a:xfrm>
                <a:off x="2104153" y="3110070"/>
                <a:ext cx="795337" cy="501967"/>
              </a:xfrm>
              <a:custGeom>
                <a:avLst/>
                <a:gdLst>
                  <a:gd name="connsiteX0" fmla="*/ 758190 w 795337"/>
                  <a:gd name="connsiteY0" fmla="*/ 501967 h 501967"/>
                  <a:gd name="connsiteX1" fmla="*/ 490538 w 795337"/>
                  <a:gd name="connsiteY1" fmla="*/ 501967 h 501967"/>
                  <a:gd name="connsiteX2" fmla="*/ 455295 w 795337"/>
                  <a:gd name="connsiteY2" fmla="*/ 466725 h 501967"/>
                  <a:gd name="connsiteX3" fmla="*/ 455295 w 795337"/>
                  <a:gd name="connsiteY3" fmla="*/ 190500 h 501967"/>
                  <a:gd name="connsiteX4" fmla="*/ 338138 w 795337"/>
                  <a:gd name="connsiteY4" fmla="*/ 190500 h 501967"/>
                  <a:gd name="connsiteX5" fmla="*/ 338138 w 795337"/>
                  <a:gd name="connsiteY5" fmla="*/ 466725 h 501967"/>
                  <a:gd name="connsiteX6" fmla="*/ 302895 w 795337"/>
                  <a:gd name="connsiteY6" fmla="*/ 501967 h 501967"/>
                  <a:gd name="connsiteX7" fmla="*/ 35242 w 795337"/>
                  <a:gd name="connsiteY7" fmla="*/ 501967 h 501967"/>
                  <a:gd name="connsiteX8" fmla="*/ 0 w 795337"/>
                  <a:gd name="connsiteY8" fmla="*/ 466725 h 501967"/>
                  <a:gd name="connsiteX9" fmla="*/ 0 w 795337"/>
                  <a:gd name="connsiteY9" fmla="*/ 35242 h 501967"/>
                  <a:gd name="connsiteX10" fmla="*/ 35242 w 795337"/>
                  <a:gd name="connsiteY10" fmla="*/ 0 h 501967"/>
                  <a:gd name="connsiteX11" fmla="*/ 70485 w 795337"/>
                  <a:gd name="connsiteY11" fmla="*/ 35242 h 501967"/>
                  <a:gd name="connsiteX12" fmla="*/ 70485 w 795337"/>
                  <a:gd name="connsiteY12" fmla="*/ 431483 h 501967"/>
                  <a:gd name="connsiteX13" fmla="*/ 268605 w 795337"/>
                  <a:gd name="connsiteY13" fmla="*/ 431483 h 501967"/>
                  <a:gd name="connsiteX14" fmla="*/ 268605 w 795337"/>
                  <a:gd name="connsiteY14" fmla="*/ 155258 h 501967"/>
                  <a:gd name="connsiteX15" fmla="*/ 303848 w 795337"/>
                  <a:gd name="connsiteY15" fmla="*/ 120015 h 501967"/>
                  <a:gd name="connsiteX16" fmla="*/ 491490 w 795337"/>
                  <a:gd name="connsiteY16" fmla="*/ 120015 h 501967"/>
                  <a:gd name="connsiteX17" fmla="*/ 526732 w 795337"/>
                  <a:gd name="connsiteY17" fmla="*/ 155258 h 501967"/>
                  <a:gd name="connsiteX18" fmla="*/ 526732 w 795337"/>
                  <a:gd name="connsiteY18" fmla="*/ 431483 h 501967"/>
                  <a:gd name="connsiteX19" fmla="*/ 724853 w 795337"/>
                  <a:gd name="connsiteY19" fmla="*/ 431483 h 501967"/>
                  <a:gd name="connsiteX20" fmla="*/ 724853 w 795337"/>
                  <a:gd name="connsiteY20" fmla="*/ 35242 h 501967"/>
                  <a:gd name="connsiteX21" fmla="*/ 760095 w 795337"/>
                  <a:gd name="connsiteY21" fmla="*/ 0 h 501967"/>
                  <a:gd name="connsiteX22" fmla="*/ 795338 w 795337"/>
                  <a:gd name="connsiteY22" fmla="*/ 35242 h 501967"/>
                  <a:gd name="connsiteX23" fmla="*/ 795338 w 795337"/>
                  <a:gd name="connsiteY23" fmla="*/ 466725 h 501967"/>
                  <a:gd name="connsiteX24" fmla="*/ 758190 w 795337"/>
                  <a:gd name="connsiteY24" fmla="*/ 501967 h 50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5337" h="501967">
                    <a:moveTo>
                      <a:pt x="758190" y="501967"/>
                    </a:moveTo>
                    <a:lnTo>
                      <a:pt x="490538" y="501967"/>
                    </a:lnTo>
                    <a:cubicBezTo>
                      <a:pt x="471488" y="501967"/>
                      <a:pt x="455295" y="486728"/>
                      <a:pt x="455295" y="466725"/>
                    </a:cubicBezTo>
                    <a:lnTo>
                      <a:pt x="455295" y="190500"/>
                    </a:lnTo>
                    <a:lnTo>
                      <a:pt x="338138" y="190500"/>
                    </a:lnTo>
                    <a:lnTo>
                      <a:pt x="338138" y="466725"/>
                    </a:lnTo>
                    <a:cubicBezTo>
                      <a:pt x="338138" y="485775"/>
                      <a:pt x="322898" y="501967"/>
                      <a:pt x="302895" y="501967"/>
                    </a:cubicBezTo>
                    <a:lnTo>
                      <a:pt x="35242" y="501967"/>
                    </a:lnTo>
                    <a:cubicBezTo>
                      <a:pt x="16192" y="501967"/>
                      <a:pt x="0" y="486728"/>
                      <a:pt x="0" y="466725"/>
                    </a:cubicBezTo>
                    <a:lnTo>
                      <a:pt x="0" y="35242"/>
                    </a:lnTo>
                    <a:cubicBezTo>
                      <a:pt x="0" y="16192"/>
                      <a:pt x="15240" y="0"/>
                      <a:pt x="35242" y="0"/>
                    </a:cubicBezTo>
                    <a:cubicBezTo>
                      <a:pt x="54292" y="0"/>
                      <a:pt x="70485" y="15240"/>
                      <a:pt x="70485" y="35242"/>
                    </a:cubicBezTo>
                    <a:lnTo>
                      <a:pt x="70485" y="431483"/>
                    </a:lnTo>
                    <a:lnTo>
                      <a:pt x="268605" y="431483"/>
                    </a:lnTo>
                    <a:lnTo>
                      <a:pt x="268605" y="155258"/>
                    </a:lnTo>
                    <a:cubicBezTo>
                      <a:pt x="268605" y="136208"/>
                      <a:pt x="283845" y="120015"/>
                      <a:pt x="303848" y="120015"/>
                    </a:cubicBezTo>
                    <a:lnTo>
                      <a:pt x="491490" y="120015"/>
                    </a:lnTo>
                    <a:cubicBezTo>
                      <a:pt x="510540" y="120015"/>
                      <a:pt x="526732" y="135255"/>
                      <a:pt x="526732" y="155258"/>
                    </a:cubicBezTo>
                    <a:lnTo>
                      <a:pt x="526732" y="431483"/>
                    </a:lnTo>
                    <a:lnTo>
                      <a:pt x="724853" y="431483"/>
                    </a:lnTo>
                    <a:lnTo>
                      <a:pt x="724853" y="35242"/>
                    </a:lnTo>
                    <a:cubicBezTo>
                      <a:pt x="724853" y="16192"/>
                      <a:pt x="740093" y="0"/>
                      <a:pt x="760095" y="0"/>
                    </a:cubicBezTo>
                    <a:cubicBezTo>
                      <a:pt x="779145" y="0"/>
                      <a:pt x="795338" y="15240"/>
                      <a:pt x="795338" y="35242"/>
                    </a:cubicBezTo>
                    <a:lnTo>
                      <a:pt x="795338" y="466725"/>
                    </a:lnTo>
                    <a:cubicBezTo>
                      <a:pt x="793432" y="486728"/>
                      <a:pt x="778193" y="501967"/>
                      <a:pt x="758190" y="501967"/>
                    </a:cubicBezTo>
                    <a:close/>
                  </a:path>
                </a:pathLst>
              </a:custGeom>
              <a:grpFill/>
              <a:ln w="9525" cap="flat">
                <a:solidFill>
                  <a:schemeClr val="bg1"/>
                </a:solidFill>
                <a:prstDash val="solid"/>
                <a:miter/>
              </a:ln>
            </p:spPr>
            <p:txBody>
              <a:bodyPr rtlCol="1" anchor="ctr"/>
              <a:lstStyle/>
              <a:p>
                <a:endParaRPr lang="fa-IR" dirty="0"/>
              </a:p>
            </p:txBody>
          </p:sp>
        </p:grpSp>
      </p:grpSp>
      <p:sp>
        <p:nvSpPr>
          <p:cNvPr id="92" name="Oval 91">
            <a:hlinkClick r:id="" action="ppaction://hlinkshowjump?jump=previousslide"/>
            <a:extLst>
              <a:ext uri="{FF2B5EF4-FFF2-40B4-BE49-F238E27FC236}">
                <a16:creationId xmlns:a16="http://schemas.microsoft.com/office/drawing/2014/main" id="{991FF61D-6D0D-5915-30F9-DC70C88F4BBB}"/>
              </a:ext>
            </a:extLst>
          </p:cNvPr>
          <p:cNvSpPr/>
          <p:nvPr/>
        </p:nvSpPr>
        <p:spPr>
          <a:xfrm rot="10800000">
            <a:off x="520719" y="3432976"/>
            <a:ext cx="503997" cy="503998"/>
          </a:xfrm>
          <a:prstGeom prst="ellipse">
            <a:avLst/>
          </a:prstGeom>
          <a:solidFill>
            <a:schemeClr val="bg1"/>
          </a:solidFill>
          <a:ln w="41852" cap="flat">
            <a:solidFill>
              <a:srgbClr val="0B2D77"/>
            </a:solidFill>
            <a:prstDash val="solid"/>
            <a:miter/>
          </a:ln>
        </p:spPr>
        <p:txBody>
          <a:bodyPr rtlCol="1" anchor="ctr"/>
          <a:lstStyle/>
          <a:p>
            <a:endParaRPr lang="fa-IR" dirty="0"/>
          </a:p>
        </p:txBody>
      </p:sp>
      <p:sp>
        <p:nvSpPr>
          <p:cNvPr id="93" name="Slide Number Placeholder 5">
            <a:extLst>
              <a:ext uri="{FF2B5EF4-FFF2-40B4-BE49-F238E27FC236}">
                <a16:creationId xmlns:a16="http://schemas.microsoft.com/office/drawing/2014/main" id="{57658B90-DF61-B9E3-5679-7A33D08FA895}"/>
              </a:ext>
            </a:extLst>
          </p:cNvPr>
          <p:cNvSpPr txBox="1">
            <a:spLocks/>
          </p:cNvSpPr>
          <p:nvPr/>
        </p:nvSpPr>
        <p:spPr>
          <a:xfrm>
            <a:off x="420093" y="3525954"/>
            <a:ext cx="720744" cy="365125"/>
          </a:xfrm>
          <a:prstGeom prst="rect">
            <a:avLst/>
          </a:prstGeom>
        </p:spPr>
        <p:txBody>
          <a:bodyPr vert="horz" lIns="91440" tIns="45720" rIns="91440" bIns="45720" rtlCol="0" anchor="ctr"/>
          <a:lstStyle>
            <a:defPPr>
              <a:defRPr lang="en-US"/>
            </a:defPPr>
            <a:lvl1pPr marL="0" algn="r" defTabSz="914400" rtl="0" eaLnBrk="1" latinLnBrk="0" hangingPunct="1">
              <a:defRPr sz="2400" kern="1200">
                <a:solidFill>
                  <a:schemeClr val="tx1"/>
                </a:solidFill>
                <a:latin typeface="Shabnam" panose="020B0603030804020204" pitchFamily="34" charset="-78"/>
                <a:ea typeface="+mn-ea"/>
                <a:cs typeface="Shabnam" panose="020B0603030804020204" pitchFamily="34" charset="-7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0358F92-8C6A-4C4D-A4C8-8A05157D4BAD}" type="slidenum">
              <a:rPr lang="fa-IR" sz="2000" smtClean="0">
                <a:solidFill>
                  <a:srgbClr val="0B2D77"/>
                </a:solidFill>
              </a:rPr>
              <a:pPr algn="ctr"/>
              <a:t>13</a:t>
            </a:fld>
            <a:endParaRPr lang="en-US" dirty="0">
              <a:solidFill>
                <a:srgbClr val="0B2D77"/>
              </a:solidFill>
            </a:endParaRPr>
          </a:p>
        </p:txBody>
      </p:sp>
      <p:pic>
        <p:nvPicPr>
          <p:cNvPr id="13" name="Picture 12">
            <a:extLst>
              <a:ext uri="{FF2B5EF4-FFF2-40B4-BE49-F238E27FC236}">
                <a16:creationId xmlns:a16="http://schemas.microsoft.com/office/drawing/2014/main" id="{6B9E51BA-9AA0-3EA5-795A-1B145B6617C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24343" y="4333069"/>
            <a:ext cx="1065332" cy="1065332"/>
          </a:xfrm>
          <a:prstGeom prst="rect">
            <a:avLst/>
          </a:prstGeom>
        </p:spPr>
      </p:pic>
      <p:sp>
        <p:nvSpPr>
          <p:cNvPr id="15" name="TextBox 14">
            <a:extLst>
              <a:ext uri="{FF2B5EF4-FFF2-40B4-BE49-F238E27FC236}">
                <a16:creationId xmlns:a16="http://schemas.microsoft.com/office/drawing/2014/main" id="{F94F3D5F-A7C6-3AFA-6921-B62BBEDF8D5D}"/>
              </a:ext>
            </a:extLst>
          </p:cNvPr>
          <p:cNvSpPr txBox="1"/>
          <p:nvPr/>
        </p:nvSpPr>
        <p:spPr>
          <a:xfrm>
            <a:off x="2272903" y="3997669"/>
            <a:ext cx="3823097" cy="307777"/>
          </a:xfrm>
          <a:prstGeom prst="rect">
            <a:avLst/>
          </a:prstGeom>
          <a:noFill/>
        </p:spPr>
        <p:txBody>
          <a:bodyPr wrap="square">
            <a:spAutoFit/>
          </a:bodyPr>
          <a:lstStyle/>
          <a:p>
            <a:r>
              <a:rPr lang="ar-SA" sz="1400" dirty="0">
                <a:highlight>
                  <a:srgbClr val="FFFF00"/>
                </a:highlight>
                <a:latin typeface="Shabnam" panose="020B0604020202020204" charset="-78"/>
                <a:cs typeface="Shabnam" panose="020B0604020202020204" charset="-78"/>
              </a:rPr>
              <a:t>✔ چرا از کمترین مقدار واریانس استفاده می‌کنیم؟</a:t>
            </a:r>
            <a:endParaRPr lang="en-US" sz="1400" dirty="0">
              <a:highlight>
                <a:srgbClr val="FFFF00"/>
              </a:highlight>
              <a:latin typeface="Shabnam" panose="020B0604020202020204" charset="-78"/>
              <a:cs typeface="Shabnam" panose="020B0604020202020204" charset="-78"/>
            </a:endParaRPr>
          </a:p>
        </p:txBody>
      </p:sp>
      <p:pic>
        <p:nvPicPr>
          <p:cNvPr id="17" name="Picture 16">
            <a:extLst>
              <a:ext uri="{FF2B5EF4-FFF2-40B4-BE49-F238E27FC236}">
                <a16:creationId xmlns:a16="http://schemas.microsoft.com/office/drawing/2014/main" id="{EC555004-6943-6B97-6575-1F8D49B32A75}"/>
              </a:ext>
            </a:extLst>
          </p:cNvPr>
          <p:cNvPicPr>
            <a:picLocks noChangeAspect="1"/>
          </p:cNvPicPr>
          <p:nvPr/>
        </p:nvPicPr>
        <p:blipFill>
          <a:blip r:embed="rId15"/>
          <a:stretch>
            <a:fillRect/>
          </a:stretch>
        </p:blipFill>
        <p:spPr>
          <a:xfrm>
            <a:off x="2887773" y="1476898"/>
            <a:ext cx="2171133" cy="1663789"/>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562FAF3-6D3E-D756-EF3A-AC3DE385A931}"/>
                  </a:ext>
                </a:extLst>
              </p:cNvPr>
              <p:cNvSpPr txBox="1"/>
              <p:nvPr/>
            </p:nvSpPr>
            <p:spPr>
              <a:xfrm>
                <a:off x="5813782" y="4525365"/>
                <a:ext cx="7191486" cy="8828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𝒅</m:t>
                          </m:r>
                        </m:e>
                        <m:sub>
                          <m:r>
                            <a:rPr lang="en-US" sz="2000" b="1" i="1">
                              <a:latin typeface="Cambria Math" panose="02040503050406030204" pitchFamily="18" charset="0"/>
                            </a:rPr>
                            <m:t>𝒊</m:t>
                          </m:r>
                        </m:sub>
                      </m:sSub>
                      <m:r>
                        <a:rPr lang="en-US" sz="2000" b="1" i="0">
                          <a:latin typeface="Cambria Math" panose="02040503050406030204" pitchFamily="18" charset="0"/>
                        </a:rPr>
                        <m:t>=</m:t>
                      </m:r>
                      <m:f>
                        <m:fPr>
                          <m:ctrlPr>
                            <a:rPr lang="en-US" sz="2000" b="1" i="1">
                              <a:solidFill>
                                <a:srgbClr val="836967"/>
                              </a:solidFill>
                              <a:latin typeface="Cambria Math" panose="02040503050406030204" pitchFamily="18" charset="0"/>
                            </a:rPr>
                          </m:ctrlPr>
                        </m:fPr>
                        <m:num>
                          <m:r>
                            <a:rPr lang="en-US" sz="2000" b="1" i="0">
                              <a:latin typeface="Cambria Math" panose="02040503050406030204" pitchFamily="18" charset="0"/>
                            </a:rPr>
                            <m:t>𝟏</m:t>
                          </m:r>
                        </m:num>
                        <m:den>
                          <m:func>
                            <m:funcPr>
                              <m:ctrlPr>
                                <a:rPr lang="en-US" sz="2000" b="1" i="1">
                                  <a:latin typeface="Cambria Math" panose="02040503050406030204" pitchFamily="18" charset="0"/>
                                </a:rPr>
                              </m:ctrlPr>
                            </m:funcPr>
                            <m:fName>
                              <m:limLow>
                                <m:limLowPr>
                                  <m:ctrlPr>
                                    <a:rPr lang="en-US" sz="2000" b="1" i="1">
                                      <a:solidFill>
                                        <a:srgbClr val="836967"/>
                                      </a:solidFill>
                                      <a:latin typeface="Cambria Math" panose="02040503050406030204" pitchFamily="18" charset="0"/>
                                    </a:rPr>
                                  </m:ctrlPr>
                                </m:limLowPr>
                                <m:e>
                                  <m:r>
                                    <a:rPr lang="en-US" sz="2000" b="1" i="0">
                                      <a:latin typeface="Cambria Math" panose="02040503050406030204" pitchFamily="18" charset="0"/>
                                    </a:rPr>
                                    <m:t>𝐦𝐢𝐧</m:t>
                                  </m:r>
                                </m:e>
                                <m:lim>
                                  <m:r>
                                    <a:rPr lang="en-US" sz="2000" b="1" i="1">
                                      <a:latin typeface="Cambria Math" panose="02040503050406030204" pitchFamily="18" charset="0"/>
                                    </a:rPr>
                                    <m:t>𝒋</m:t>
                                  </m:r>
                                  <m:r>
                                    <a:rPr lang="en-US" sz="2000" b="1" i="0">
                                      <a:latin typeface="Cambria Math" panose="02040503050406030204" pitchFamily="18" charset="0"/>
                                    </a:rPr>
                                    <m:t>∈</m:t>
                                  </m:r>
                                  <m:sSub>
                                    <m:sSubPr>
                                      <m:ctrlPr>
                                        <a:rPr lang="en-US" sz="2000" b="1" i="1">
                                          <a:solidFill>
                                            <a:srgbClr val="836967"/>
                                          </a:solidFill>
                                          <a:latin typeface="Cambria Math" panose="02040503050406030204" pitchFamily="18" charset="0"/>
                                        </a:rPr>
                                      </m:ctrlPr>
                                    </m:sSubPr>
                                    <m:e>
                                      <m:r>
                                        <a:rPr lang="en-US" sz="2000" b="1" i="1">
                                          <a:latin typeface="Cambria Math" panose="02040503050406030204" pitchFamily="18" charset="0"/>
                                        </a:rPr>
                                        <m:t>𝑷</m:t>
                                      </m:r>
                                    </m:e>
                                    <m:sub>
                                      <m:r>
                                        <a:rPr lang="en-US" sz="2000" b="1" i="1">
                                          <a:latin typeface="Cambria Math" panose="02040503050406030204" pitchFamily="18" charset="0"/>
                                        </a:rPr>
                                        <m:t>𝒊</m:t>
                                      </m:r>
                                    </m:sub>
                                  </m:sSub>
                                </m:lim>
                              </m:limLow>
                            </m:fName>
                            <m:e>
                              <m:sSubSup>
                                <m:sSubSupPr>
                                  <m:ctrlPr>
                                    <a:rPr lang="en-US" sz="2000" b="1" i="1">
                                      <a:solidFill>
                                        <a:srgbClr val="836967"/>
                                      </a:solidFill>
                                      <a:latin typeface="Cambria Math" panose="02040503050406030204" pitchFamily="18" charset="0"/>
                                    </a:rPr>
                                  </m:ctrlPr>
                                </m:sSubSupPr>
                                <m:e>
                                  <m:r>
                                    <a:rPr lang="en-US" sz="2000" b="1" i="0">
                                      <a:latin typeface="Cambria Math" panose="02040503050406030204" pitchFamily="18" charset="0"/>
                                    </a:rPr>
                                    <m:t>𝛔</m:t>
                                  </m:r>
                                </m:e>
                                <m:sub>
                                  <m:r>
                                    <a:rPr lang="en-US" sz="2000" b="1" i="1">
                                      <a:latin typeface="Cambria Math" panose="02040503050406030204" pitchFamily="18" charset="0"/>
                                    </a:rPr>
                                    <m:t>𝒋</m:t>
                                  </m:r>
                                </m:sub>
                                <m:sup>
                                  <m:r>
                                    <a:rPr lang="en-US" sz="2000" b="1" i="0">
                                      <a:latin typeface="Cambria Math" panose="02040503050406030204" pitchFamily="18" charset="0"/>
                                    </a:rPr>
                                    <m:t>𝟐</m:t>
                                  </m:r>
                                </m:sup>
                              </m:sSubSup>
                            </m:e>
                          </m:func>
                          <m:r>
                            <a:rPr lang="en-US" sz="2000" b="1" i="0">
                              <a:latin typeface="Cambria Math" panose="02040503050406030204" pitchFamily="18" charset="0"/>
                            </a:rPr>
                            <m:t>+</m:t>
                          </m:r>
                          <m:r>
                            <a:rPr lang="en-US" sz="2000" b="1" i="0">
                              <a:latin typeface="Cambria Math" panose="02040503050406030204" pitchFamily="18" charset="0"/>
                            </a:rPr>
                            <m:t>𝛅</m:t>
                          </m:r>
                        </m:den>
                      </m:f>
                    </m:oMath>
                  </m:oMathPara>
                </a14:m>
                <a:endParaRPr lang="en-US" sz="2000" b="1" dirty="0"/>
              </a:p>
            </p:txBody>
          </p:sp>
        </mc:Choice>
        <mc:Fallback xmlns="">
          <p:sp>
            <p:nvSpPr>
              <p:cNvPr id="22" name="TextBox 21">
                <a:extLst>
                  <a:ext uri="{FF2B5EF4-FFF2-40B4-BE49-F238E27FC236}">
                    <a16:creationId xmlns:a16="http://schemas.microsoft.com/office/drawing/2014/main" id="{9562FAF3-6D3E-D756-EF3A-AC3DE385A931}"/>
                  </a:ext>
                </a:extLst>
              </p:cNvPr>
              <p:cNvSpPr txBox="1">
                <a:spLocks noRot="1" noChangeAspect="1" noMove="1" noResize="1" noEditPoints="1" noAdjustHandles="1" noChangeArrowheads="1" noChangeShapeType="1" noTextEdit="1"/>
              </p:cNvSpPr>
              <p:nvPr/>
            </p:nvSpPr>
            <p:spPr>
              <a:xfrm>
                <a:off x="5813782" y="4525365"/>
                <a:ext cx="7191486" cy="882806"/>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722387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مستطیل سمت چپ">
            <a:hlinkClick r:id="" action="ppaction://hlinkshowjump?jump=previousslide"/>
            <a:extLst>
              <a:ext uri="{FF2B5EF4-FFF2-40B4-BE49-F238E27FC236}">
                <a16:creationId xmlns:a16="http://schemas.microsoft.com/office/drawing/2014/main" id="{F47F9144-BE29-A892-FF20-C4CF59478C76}"/>
              </a:ext>
            </a:extLst>
          </p:cNvPr>
          <p:cNvSpPr/>
          <p:nvPr/>
        </p:nvSpPr>
        <p:spPr>
          <a:xfrm rot="16200000">
            <a:off x="763087" y="5211883"/>
            <a:ext cx="843895" cy="1800000"/>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7" name="!!مستطیل سمت راست">
            <a:hlinkClick r:id="" action="ppaction://hlinkshowjump?jump=previousslide"/>
            <a:extLst>
              <a:ext uri="{FF2B5EF4-FFF2-40B4-BE49-F238E27FC236}">
                <a16:creationId xmlns:a16="http://schemas.microsoft.com/office/drawing/2014/main" id="{FB040677-6ED1-FA31-0C26-0F4F1A5FB485}"/>
              </a:ext>
            </a:extLst>
          </p:cNvPr>
          <p:cNvSpPr/>
          <p:nvPr/>
        </p:nvSpPr>
        <p:spPr>
          <a:xfrm rot="16200000">
            <a:off x="10716957" y="5211884"/>
            <a:ext cx="843895" cy="1800000"/>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23" name="!!مستطیل وسط">
            <a:hlinkClick r:id="" action="ppaction://hlinkshowjump?jump=previousslide"/>
            <a:extLst>
              <a:ext uri="{FF2B5EF4-FFF2-40B4-BE49-F238E27FC236}">
                <a16:creationId xmlns:a16="http://schemas.microsoft.com/office/drawing/2014/main" id="{B0810EDC-5F2C-3CD8-D03C-848C0ECDD90B}"/>
              </a:ext>
            </a:extLst>
          </p:cNvPr>
          <p:cNvSpPr/>
          <p:nvPr/>
        </p:nvSpPr>
        <p:spPr>
          <a:xfrm rot="16200000">
            <a:off x="5740022" y="2034948"/>
            <a:ext cx="843895" cy="8153869"/>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58" name="Group 57">
            <a:extLst>
              <a:ext uri="{FF2B5EF4-FFF2-40B4-BE49-F238E27FC236}">
                <a16:creationId xmlns:a16="http://schemas.microsoft.com/office/drawing/2014/main" id="{723C9C87-D87A-9404-9B23-80477E1570E1}"/>
              </a:ext>
            </a:extLst>
          </p:cNvPr>
          <p:cNvGrpSpPr/>
          <p:nvPr/>
        </p:nvGrpSpPr>
        <p:grpSpPr>
          <a:xfrm>
            <a:off x="11208082" y="5812421"/>
            <a:ext cx="598925" cy="598926"/>
            <a:chOff x="3910691" y="2437163"/>
            <a:chExt cx="598925" cy="598926"/>
          </a:xfrm>
        </p:grpSpPr>
        <p:sp>
          <p:nvSpPr>
            <p:cNvPr id="59" name="Freeform: Shape 58">
              <a:hlinkClick r:id="rId3" action="ppaction://hlinksldjump"/>
              <a:extLst>
                <a:ext uri="{FF2B5EF4-FFF2-40B4-BE49-F238E27FC236}">
                  <a16:creationId xmlns:a16="http://schemas.microsoft.com/office/drawing/2014/main" id="{81A3DA0A-F908-3F12-3E23-F72AFD569A04}"/>
                </a:ext>
              </a:extLst>
            </p:cNvPr>
            <p:cNvSpPr/>
            <p:nvPr userDrawn="1"/>
          </p:nvSpPr>
          <p:spPr>
            <a:xfrm rot="10800000">
              <a:off x="3910691" y="2437163"/>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chemeClr val="bg1">
                <a:lumMod val="50000"/>
              </a:schemeClr>
            </a:solidFill>
            <a:ln w="41852" cap="flat">
              <a:solidFill>
                <a:schemeClr val="bg1"/>
              </a:solidFill>
              <a:prstDash val="solid"/>
              <a:miter/>
            </a:ln>
          </p:spPr>
          <p:txBody>
            <a:bodyPr rtlCol="1" anchor="ctr"/>
            <a:lstStyle/>
            <a:p>
              <a:endParaRPr lang="fa-IR" dirty="0"/>
            </a:p>
          </p:txBody>
        </p:sp>
        <p:pic>
          <p:nvPicPr>
            <p:cNvPr id="60" name="Graphic 59">
              <a:hlinkClick r:id="rId3" action="ppaction://hlinksldjump"/>
              <a:extLst>
                <a:ext uri="{FF2B5EF4-FFF2-40B4-BE49-F238E27FC236}">
                  <a16:creationId xmlns:a16="http://schemas.microsoft.com/office/drawing/2014/main" id="{A5CF4AE4-9D9A-F46A-550B-0F6B524421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082452">
              <a:off x="3970589" y="2596773"/>
              <a:ext cx="479128" cy="279707"/>
            </a:xfrm>
            <a:prstGeom prst="rect">
              <a:avLst/>
            </a:prstGeom>
          </p:spPr>
        </p:pic>
      </p:grpSp>
      <p:grpSp>
        <p:nvGrpSpPr>
          <p:cNvPr id="61" name="Group 60">
            <a:extLst>
              <a:ext uri="{FF2B5EF4-FFF2-40B4-BE49-F238E27FC236}">
                <a16:creationId xmlns:a16="http://schemas.microsoft.com/office/drawing/2014/main" id="{381F0A8A-E175-7DD8-C1B4-E141D7879363}"/>
              </a:ext>
            </a:extLst>
          </p:cNvPr>
          <p:cNvGrpSpPr/>
          <p:nvPr/>
        </p:nvGrpSpPr>
        <p:grpSpPr>
          <a:xfrm>
            <a:off x="10470802" y="5812421"/>
            <a:ext cx="598925" cy="598926"/>
            <a:chOff x="4240843" y="3714034"/>
            <a:chExt cx="598925" cy="598926"/>
          </a:xfrm>
        </p:grpSpPr>
        <p:sp>
          <p:nvSpPr>
            <p:cNvPr id="62" name="Freeform: Shape 61">
              <a:hlinkClick r:id="rId6" action="ppaction://hlinksldjump"/>
              <a:extLst>
                <a:ext uri="{FF2B5EF4-FFF2-40B4-BE49-F238E27FC236}">
                  <a16:creationId xmlns:a16="http://schemas.microsoft.com/office/drawing/2014/main" id="{A55111C4-98E6-7FC6-3EBC-F53BB8785C0C}"/>
                </a:ext>
              </a:extLst>
            </p:cNvPr>
            <p:cNvSpPr/>
            <p:nvPr/>
          </p:nvSpPr>
          <p:spPr>
            <a:xfrm rot="10800000">
              <a:off x="4240843"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chemeClr val="bg1">
                <a:lumMod val="50000"/>
              </a:schemeClr>
            </a:solidFill>
            <a:ln w="41852" cap="flat">
              <a:solidFill>
                <a:schemeClr val="bg1"/>
              </a:solidFill>
              <a:prstDash val="solid"/>
              <a:miter/>
            </a:ln>
          </p:spPr>
          <p:txBody>
            <a:bodyPr rtlCol="1" anchor="ctr"/>
            <a:lstStyle/>
            <a:p>
              <a:endParaRPr lang="fa-IR" dirty="0"/>
            </a:p>
          </p:txBody>
        </p:sp>
        <p:grpSp>
          <p:nvGrpSpPr>
            <p:cNvPr id="63" name="Graphic 224">
              <a:extLst>
                <a:ext uri="{FF2B5EF4-FFF2-40B4-BE49-F238E27FC236}">
                  <a16:creationId xmlns:a16="http://schemas.microsoft.com/office/drawing/2014/main" id="{F8A0B1E5-CEBB-04A2-80FC-2D445D9318FA}"/>
                </a:ext>
              </a:extLst>
            </p:cNvPr>
            <p:cNvGrpSpPr/>
            <p:nvPr/>
          </p:nvGrpSpPr>
          <p:grpSpPr>
            <a:xfrm rot="20293263">
              <a:off x="4358196" y="3870311"/>
              <a:ext cx="364228" cy="330822"/>
              <a:chOff x="5182655" y="3953385"/>
              <a:chExt cx="289182" cy="262659"/>
            </a:xfrm>
            <a:solidFill>
              <a:srgbClr val="FFFFFF"/>
            </a:solidFill>
          </p:grpSpPr>
          <p:sp>
            <p:nvSpPr>
              <p:cNvPr id="64" name="Freeform: Shape 63">
                <a:hlinkClick r:id="rId6" action="ppaction://hlinksldjump"/>
                <a:extLst>
                  <a:ext uri="{FF2B5EF4-FFF2-40B4-BE49-F238E27FC236}">
                    <a16:creationId xmlns:a16="http://schemas.microsoft.com/office/drawing/2014/main" id="{A21EA6FB-0641-AC4A-1F49-854816C00041}"/>
                  </a:ext>
                </a:extLst>
              </p:cNvPr>
              <p:cNvSpPr/>
              <p:nvPr/>
            </p:nvSpPr>
            <p:spPr>
              <a:xfrm>
                <a:off x="5182655" y="3953385"/>
                <a:ext cx="289182" cy="262659"/>
              </a:xfrm>
              <a:custGeom>
                <a:avLst/>
                <a:gdLst>
                  <a:gd name="connsiteX0" fmla="*/ 250348 w 289182"/>
                  <a:gd name="connsiteY0" fmla="*/ 0 h 262659"/>
                  <a:gd name="connsiteX1" fmla="*/ 39146 w 289182"/>
                  <a:gd name="connsiteY1" fmla="*/ 0 h 262659"/>
                  <a:gd name="connsiteX2" fmla="*/ 0 w 289182"/>
                  <a:gd name="connsiteY2" fmla="*/ 39146 h 262659"/>
                  <a:gd name="connsiteX3" fmla="*/ 0 w 289182"/>
                  <a:gd name="connsiteY3" fmla="*/ 174580 h 262659"/>
                  <a:gd name="connsiteX4" fmla="*/ 39146 w 289182"/>
                  <a:gd name="connsiteY4" fmla="*/ 213726 h 262659"/>
                  <a:gd name="connsiteX5" fmla="*/ 176474 w 289182"/>
                  <a:gd name="connsiteY5" fmla="*/ 213726 h 262659"/>
                  <a:gd name="connsiteX6" fmla="*/ 247191 w 289182"/>
                  <a:gd name="connsiteY6" fmla="*/ 261397 h 262659"/>
                  <a:gd name="connsiteX7" fmla="*/ 251295 w 289182"/>
                  <a:gd name="connsiteY7" fmla="*/ 262659 h 262659"/>
                  <a:gd name="connsiteX8" fmla="*/ 254767 w 289182"/>
                  <a:gd name="connsiteY8" fmla="*/ 261712 h 262659"/>
                  <a:gd name="connsiteX9" fmla="*/ 258871 w 289182"/>
                  <a:gd name="connsiteY9" fmla="*/ 255083 h 262659"/>
                  <a:gd name="connsiteX10" fmla="*/ 258871 w 289182"/>
                  <a:gd name="connsiteY10" fmla="*/ 209938 h 262659"/>
                  <a:gd name="connsiteX11" fmla="*/ 289178 w 289182"/>
                  <a:gd name="connsiteY11" fmla="*/ 174580 h 262659"/>
                  <a:gd name="connsiteX12" fmla="*/ 289178 w 289182"/>
                  <a:gd name="connsiteY12" fmla="*/ 39146 h 262659"/>
                  <a:gd name="connsiteX13" fmla="*/ 250348 w 289182"/>
                  <a:gd name="connsiteY13" fmla="*/ 0 h 262659"/>
                  <a:gd name="connsiteX14" fmla="*/ 274340 w 289182"/>
                  <a:gd name="connsiteY14" fmla="*/ 174580 h 262659"/>
                  <a:gd name="connsiteX15" fmla="*/ 249085 w 289182"/>
                  <a:gd name="connsiteY15" fmla="*/ 197626 h 262659"/>
                  <a:gd name="connsiteX16" fmla="*/ 243718 w 289182"/>
                  <a:gd name="connsiteY16" fmla="*/ 204887 h 262659"/>
                  <a:gd name="connsiteX17" fmla="*/ 243718 w 289182"/>
                  <a:gd name="connsiteY17" fmla="*/ 240876 h 262659"/>
                  <a:gd name="connsiteX18" fmla="*/ 183104 w 289182"/>
                  <a:gd name="connsiteY18" fmla="*/ 199836 h 262659"/>
                  <a:gd name="connsiteX19" fmla="*/ 179000 w 289182"/>
                  <a:gd name="connsiteY19" fmla="*/ 198573 h 262659"/>
                  <a:gd name="connsiteX20" fmla="*/ 39146 w 289182"/>
                  <a:gd name="connsiteY20" fmla="*/ 198573 h 262659"/>
                  <a:gd name="connsiteX21" fmla="*/ 15153 w 289182"/>
                  <a:gd name="connsiteY21" fmla="*/ 174580 h 262659"/>
                  <a:gd name="connsiteX22" fmla="*/ 15153 w 289182"/>
                  <a:gd name="connsiteY22" fmla="*/ 39146 h 262659"/>
                  <a:gd name="connsiteX23" fmla="*/ 39146 w 289182"/>
                  <a:gd name="connsiteY23" fmla="*/ 15153 h 262659"/>
                  <a:gd name="connsiteX24" fmla="*/ 250348 w 289182"/>
                  <a:gd name="connsiteY24" fmla="*/ 15153 h 262659"/>
                  <a:gd name="connsiteX25" fmla="*/ 274340 w 289182"/>
                  <a:gd name="connsiteY25" fmla="*/ 39146 h 262659"/>
                  <a:gd name="connsiteX26" fmla="*/ 274340 w 289182"/>
                  <a:gd name="connsiteY26" fmla="*/ 174580 h 26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9182" h="262659">
                    <a:moveTo>
                      <a:pt x="250348" y="0"/>
                    </a:moveTo>
                    <a:lnTo>
                      <a:pt x="39146" y="0"/>
                    </a:lnTo>
                    <a:cubicBezTo>
                      <a:pt x="17679" y="0"/>
                      <a:pt x="0" y="17679"/>
                      <a:pt x="0" y="39146"/>
                    </a:cubicBezTo>
                    <a:lnTo>
                      <a:pt x="0" y="174580"/>
                    </a:lnTo>
                    <a:cubicBezTo>
                      <a:pt x="0" y="196047"/>
                      <a:pt x="17679" y="213726"/>
                      <a:pt x="39146" y="213726"/>
                    </a:cubicBezTo>
                    <a:lnTo>
                      <a:pt x="176474" y="213726"/>
                    </a:lnTo>
                    <a:lnTo>
                      <a:pt x="247191" y="261397"/>
                    </a:lnTo>
                    <a:cubicBezTo>
                      <a:pt x="248453" y="262344"/>
                      <a:pt x="250032" y="262659"/>
                      <a:pt x="251295" y="262659"/>
                    </a:cubicBezTo>
                    <a:cubicBezTo>
                      <a:pt x="252557" y="262659"/>
                      <a:pt x="253820" y="262344"/>
                      <a:pt x="254767" y="261712"/>
                    </a:cubicBezTo>
                    <a:cubicBezTo>
                      <a:pt x="257293" y="260450"/>
                      <a:pt x="258871" y="257924"/>
                      <a:pt x="258871" y="255083"/>
                    </a:cubicBezTo>
                    <a:lnTo>
                      <a:pt x="258871" y="209938"/>
                    </a:lnTo>
                    <a:cubicBezTo>
                      <a:pt x="272762" y="204256"/>
                      <a:pt x="289178" y="191628"/>
                      <a:pt x="289178" y="174580"/>
                    </a:cubicBezTo>
                    <a:lnTo>
                      <a:pt x="289178" y="39146"/>
                    </a:lnTo>
                    <a:cubicBezTo>
                      <a:pt x="289494" y="17679"/>
                      <a:pt x="272131" y="0"/>
                      <a:pt x="250348" y="0"/>
                    </a:cubicBezTo>
                    <a:close/>
                    <a:moveTo>
                      <a:pt x="274340" y="174580"/>
                    </a:moveTo>
                    <a:cubicBezTo>
                      <a:pt x="274340" y="183420"/>
                      <a:pt x="261081" y="193838"/>
                      <a:pt x="249085" y="197626"/>
                    </a:cubicBezTo>
                    <a:cubicBezTo>
                      <a:pt x="245928" y="198573"/>
                      <a:pt x="243718" y="201414"/>
                      <a:pt x="243718" y="204887"/>
                    </a:cubicBezTo>
                    <a:lnTo>
                      <a:pt x="243718" y="240876"/>
                    </a:lnTo>
                    <a:lnTo>
                      <a:pt x="183104" y="199836"/>
                    </a:lnTo>
                    <a:cubicBezTo>
                      <a:pt x="181841" y="198889"/>
                      <a:pt x="180263" y="198573"/>
                      <a:pt x="179000" y="198573"/>
                    </a:cubicBezTo>
                    <a:lnTo>
                      <a:pt x="39146" y="198573"/>
                    </a:lnTo>
                    <a:cubicBezTo>
                      <a:pt x="25887" y="198573"/>
                      <a:pt x="15153" y="187839"/>
                      <a:pt x="15153" y="174580"/>
                    </a:cubicBezTo>
                    <a:lnTo>
                      <a:pt x="15153" y="39146"/>
                    </a:lnTo>
                    <a:cubicBezTo>
                      <a:pt x="15153" y="25887"/>
                      <a:pt x="25887" y="15153"/>
                      <a:pt x="39146" y="15153"/>
                    </a:cubicBezTo>
                    <a:lnTo>
                      <a:pt x="250348" y="15153"/>
                    </a:lnTo>
                    <a:cubicBezTo>
                      <a:pt x="263607" y="15153"/>
                      <a:pt x="274340" y="25887"/>
                      <a:pt x="274340" y="39146"/>
                    </a:cubicBezTo>
                    <a:lnTo>
                      <a:pt x="274340" y="174580"/>
                    </a:lnTo>
                    <a:close/>
                  </a:path>
                </a:pathLst>
              </a:custGeom>
              <a:solidFill>
                <a:srgbClr val="FFFFFF"/>
              </a:solidFill>
              <a:ln w="3106" cap="flat">
                <a:noFill/>
                <a:prstDash val="solid"/>
                <a:miter/>
              </a:ln>
            </p:spPr>
            <p:txBody>
              <a:bodyPr rtlCol="1" anchor="ctr"/>
              <a:lstStyle/>
              <a:p>
                <a:endParaRPr lang="fa-IR" dirty="0"/>
              </a:p>
            </p:txBody>
          </p:sp>
          <p:sp>
            <p:nvSpPr>
              <p:cNvPr id="77" name="Freeform: Shape 76">
                <a:extLst>
                  <a:ext uri="{FF2B5EF4-FFF2-40B4-BE49-F238E27FC236}">
                    <a16:creationId xmlns:a16="http://schemas.microsoft.com/office/drawing/2014/main" id="{CA7F34D0-15C2-EE6D-5EC2-4DFFCB90BA28}"/>
                  </a:ext>
                </a:extLst>
              </p:cNvPr>
              <p:cNvSpPr/>
              <p:nvPr/>
            </p:nvSpPr>
            <p:spPr>
              <a:xfrm>
                <a:off x="5224007" y="4003896"/>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81" name="Freeform: Shape 80">
                <a:extLst>
                  <a:ext uri="{FF2B5EF4-FFF2-40B4-BE49-F238E27FC236}">
                    <a16:creationId xmlns:a16="http://schemas.microsoft.com/office/drawing/2014/main" id="{24C71A25-55DE-95E5-A599-5BD87C104230}"/>
                  </a:ext>
                </a:extLst>
              </p:cNvPr>
              <p:cNvSpPr/>
              <p:nvPr/>
            </p:nvSpPr>
            <p:spPr>
              <a:xfrm>
                <a:off x="5224007" y="4045568"/>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6732"/>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82" name="Freeform: Shape 81">
                <a:extLst>
                  <a:ext uri="{FF2B5EF4-FFF2-40B4-BE49-F238E27FC236}">
                    <a16:creationId xmlns:a16="http://schemas.microsoft.com/office/drawing/2014/main" id="{1A89A477-9361-443E-48CF-1C87AFA96A51}"/>
                  </a:ext>
                </a:extLst>
              </p:cNvPr>
              <p:cNvSpPr/>
              <p:nvPr/>
            </p:nvSpPr>
            <p:spPr>
              <a:xfrm>
                <a:off x="5224007" y="4085661"/>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grpSp>
      </p:grpSp>
      <p:grpSp>
        <p:nvGrpSpPr>
          <p:cNvPr id="83" name="Group 82">
            <a:extLst>
              <a:ext uri="{FF2B5EF4-FFF2-40B4-BE49-F238E27FC236}">
                <a16:creationId xmlns:a16="http://schemas.microsoft.com/office/drawing/2014/main" id="{5568EAC7-BCA7-7933-4B74-047C249E1C2B}"/>
              </a:ext>
            </a:extLst>
          </p:cNvPr>
          <p:cNvGrpSpPr/>
          <p:nvPr/>
        </p:nvGrpSpPr>
        <p:grpSpPr>
          <a:xfrm>
            <a:off x="9444759" y="5812419"/>
            <a:ext cx="598925" cy="598926"/>
            <a:chOff x="5088575" y="3714034"/>
            <a:chExt cx="598925" cy="598926"/>
          </a:xfrm>
        </p:grpSpPr>
        <p:sp>
          <p:nvSpPr>
            <p:cNvPr id="84" name="Freeform: Shape 83">
              <a:hlinkClick r:id="rId7" action="ppaction://hlinksldjump"/>
              <a:extLst>
                <a:ext uri="{FF2B5EF4-FFF2-40B4-BE49-F238E27FC236}">
                  <a16:creationId xmlns:a16="http://schemas.microsoft.com/office/drawing/2014/main" id="{8E3C1FDD-718F-83E0-3CE9-7BCFEAFFB472}"/>
                </a:ext>
              </a:extLst>
            </p:cNvPr>
            <p:cNvSpPr/>
            <p:nvPr/>
          </p:nvSpPr>
          <p:spPr>
            <a:xfrm rot="10800000">
              <a:off x="5088575"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85" name="Graphic 235">
              <a:hlinkClick r:id="rId7" action="ppaction://hlinksldjump"/>
              <a:extLst>
                <a:ext uri="{FF2B5EF4-FFF2-40B4-BE49-F238E27FC236}">
                  <a16:creationId xmlns:a16="http://schemas.microsoft.com/office/drawing/2014/main" id="{66AF5D7E-C396-2BDF-7A2A-B40D93199849}"/>
                </a:ext>
              </a:extLst>
            </p:cNvPr>
            <p:cNvSpPr/>
            <p:nvPr/>
          </p:nvSpPr>
          <p:spPr>
            <a:xfrm rot="20481639">
              <a:off x="5206775" y="3832600"/>
              <a:ext cx="362524" cy="361795"/>
            </a:xfrm>
            <a:custGeom>
              <a:avLst/>
              <a:gdLst>
                <a:gd name="connsiteX0" fmla="*/ 199844 w 422175"/>
                <a:gd name="connsiteY0" fmla="*/ 421327 h 421326"/>
                <a:gd name="connsiteX1" fmla="*/ 220210 w 422175"/>
                <a:gd name="connsiteY1" fmla="*/ 421327 h 421326"/>
                <a:gd name="connsiteX2" fmla="*/ 422176 w 422175"/>
                <a:gd name="connsiteY2" fmla="*/ 210451 h 421326"/>
                <a:gd name="connsiteX3" fmla="*/ 219786 w 422175"/>
                <a:gd name="connsiteY3" fmla="*/ 0 h 421326"/>
                <a:gd name="connsiteX4" fmla="*/ 199844 w 422175"/>
                <a:gd name="connsiteY4" fmla="*/ 0 h 421326"/>
                <a:gd name="connsiteX5" fmla="*/ 199844 w 422175"/>
                <a:gd name="connsiteY5" fmla="*/ 0 h 421326"/>
                <a:gd name="connsiteX6" fmla="*/ 0 w 422175"/>
                <a:gd name="connsiteY6" fmla="*/ 210876 h 421326"/>
                <a:gd name="connsiteX7" fmla="*/ 199844 w 422175"/>
                <a:gd name="connsiteY7" fmla="*/ 421327 h 421326"/>
                <a:gd name="connsiteX8" fmla="*/ 72130 w 422175"/>
                <a:gd name="connsiteY8" fmla="*/ 347075 h 421326"/>
                <a:gd name="connsiteX9" fmla="*/ 115409 w 422175"/>
                <a:gd name="connsiteY9" fmla="*/ 322466 h 421326"/>
                <a:gd name="connsiteX10" fmla="*/ 175659 w 422175"/>
                <a:gd name="connsiteY10" fmla="*/ 402234 h 421326"/>
                <a:gd name="connsiteX11" fmla="*/ 72130 w 422175"/>
                <a:gd name="connsiteY11" fmla="*/ 347075 h 421326"/>
                <a:gd name="connsiteX12" fmla="*/ 202814 w 422175"/>
                <a:gd name="connsiteY12" fmla="*/ 403506 h 421326"/>
                <a:gd name="connsiteX13" fmla="*/ 130683 w 422175"/>
                <a:gd name="connsiteY13" fmla="*/ 316526 h 421326"/>
                <a:gd name="connsiteX14" fmla="*/ 202814 w 422175"/>
                <a:gd name="connsiteY14" fmla="*/ 302099 h 421326"/>
                <a:gd name="connsiteX15" fmla="*/ 202814 w 422175"/>
                <a:gd name="connsiteY15" fmla="*/ 403506 h 421326"/>
                <a:gd name="connsiteX16" fmla="*/ 202814 w 422175"/>
                <a:gd name="connsiteY16" fmla="*/ 285552 h 421326"/>
                <a:gd name="connsiteX17" fmla="*/ 123895 w 422175"/>
                <a:gd name="connsiteY17" fmla="*/ 301251 h 421326"/>
                <a:gd name="connsiteX18" fmla="*/ 106923 w 422175"/>
                <a:gd name="connsiteY18" fmla="*/ 225726 h 421326"/>
                <a:gd name="connsiteX19" fmla="*/ 202390 w 422175"/>
                <a:gd name="connsiteY19" fmla="*/ 225726 h 421326"/>
                <a:gd name="connsiteX20" fmla="*/ 202390 w 422175"/>
                <a:gd name="connsiteY20" fmla="*/ 285552 h 421326"/>
                <a:gd name="connsiteX21" fmla="*/ 202814 w 422175"/>
                <a:gd name="connsiteY21" fmla="*/ 209603 h 421326"/>
                <a:gd name="connsiteX22" fmla="*/ 106499 w 422175"/>
                <a:gd name="connsiteY22" fmla="*/ 209603 h 421326"/>
                <a:gd name="connsiteX23" fmla="*/ 119652 w 422175"/>
                <a:gd name="connsiteY23" fmla="*/ 131532 h 421326"/>
                <a:gd name="connsiteX24" fmla="*/ 202814 w 422175"/>
                <a:gd name="connsiteY24" fmla="*/ 148928 h 421326"/>
                <a:gd name="connsiteX25" fmla="*/ 202814 w 422175"/>
                <a:gd name="connsiteY25" fmla="*/ 209603 h 421326"/>
                <a:gd name="connsiteX26" fmla="*/ 243546 w 422175"/>
                <a:gd name="connsiteY26" fmla="*/ 402658 h 421326"/>
                <a:gd name="connsiteX27" fmla="*/ 305494 w 422175"/>
                <a:gd name="connsiteY27" fmla="*/ 319496 h 421326"/>
                <a:gd name="connsiteX28" fmla="*/ 351742 w 422175"/>
                <a:gd name="connsiteY28" fmla="*/ 344529 h 421326"/>
                <a:gd name="connsiteX29" fmla="*/ 243546 w 422175"/>
                <a:gd name="connsiteY29" fmla="*/ 402658 h 421326"/>
                <a:gd name="connsiteX30" fmla="*/ 362774 w 422175"/>
                <a:gd name="connsiteY30" fmla="*/ 332225 h 421326"/>
                <a:gd name="connsiteX31" fmla="*/ 311858 w 422175"/>
                <a:gd name="connsiteY31" fmla="*/ 304221 h 421326"/>
                <a:gd name="connsiteX32" fmla="*/ 328830 w 422175"/>
                <a:gd name="connsiteY32" fmla="*/ 225726 h 421326"/>
                <a:gd name="connsiteX33" fmla="*/ 404779 w 422175"/>
                <a:gd name="connsiteY33" fmla="*/ 225726 h 421326"/>
                <a:gd name="connsiteX34" fmla="*/ 362774 w 422175"/>
                <a:gd name="connsiteY34" fmla="*/ 332225 h 421326"/>
                <a:gd name="connsiteX35" fmla="*/ 369138 w 422175"/>
                <a:gd name="connsiteY35" fmla="*/ 97164 h 421326"/>
                <a:gd name="connsiteX36" fmla="*/ 405628 w 422175"/>
                <a:gd name="connsiteY36" fmla="*/ 209178 h 421326"/>
                <a:gd name="connsiteX37" fmla="*/ 329254 w 422175"/>
                <a:gd name="connsiteY37" fmla="*/ 209178 h 421326"/>
                <a:gd name="connsiteX38" fmla="*/ 316101 w 422175"/>
                <a:gd name="connsiteY38" fmla="*/ 128138 h 421326"/>
                <a:gd name="connsiteX39" fmla="*/ 369138 w 422175"/>
                <a:gd name="connsiteY39" fmla="*/ 97164 h 421326"/>
                <a:gd name="connsiteX40" fmla="*/ 358955 w 422175"/>
                <a:gd name="connsiteY40" fmla="*/ 84435 h 421326"/>
                <a:gd name="connsiteX41" fmla="*/ 310161 w 422175"/>
                <a:gd name="connsiteY41" fmla="*/ 112863 h 421326"/>
                <a:gd name="connsiteX42" fmla="*/ 243546 w 422175"/>
                <a:gd name="connsiteY42" fmla="*/ 18669 h 421326"/>
                <a:gd name="connsiteX43" fmla="*/ 358955 w 422175"/>
                <a:gd name="connsiteY43" fmla="*/ 84435 h 421326"/>
                <a:gd name="connsiteX44" fmla="*/ 218937 w 422175"/>
                <a:gd name="connsiteY44" fmla="*/ 19942 h 421326"/>
                <a:gd name="connsiteX45" fmla="*/ 294886 w 422175"/>
                <a:gd name="connsiteY45" fmla="*/ 119227 h 421326"/>
                <a:gd name="connsiteX46" fmla="*/ 218937 w 422175"/>
                <a:gd name="connsiteY46" fmla="*/ 133229 h 421326"/>
                <a:gd name="connsiteX47" fmla="*/ 218937 w 422175"/>
                <a:gd name="connsiteY47" fmla="*/ 19942 h 421326"/>
                <a:gd name="connsiteX48" fmla="*/ 218937 w 422175"/>
                <a:gd name="connsiteY48" fmla="*/ 149353 h 421326"/>
                <a:gd name="connsiteX49" fmla="*/ 300827 w 422175"/>
                <a:gd name="connsiteY49" fmla="*/ 134502 h 421326"/>
                <a:gd name="connsiteX50" fmla="*/ 313131 w 422175"/>
                <a:gd name="connsiteY50" fmla="*/ 209603 h 421326"/>
                <a:gd name="connsiteX51" fmla="*/ 219362 w 422175"/>
                <a:gd name="connsiteY51" fmla="*/ 209603 h 421326"/>
                <a:gd name="connsiteX52" fmla="*/ 219362 w 422175"/>
                <a:gd name="connsiteY52" fmla="*/ 149353 h 421326"/>
                <a:gd name="connsiteX53" fmla="*/ 218937 w 422175"/>
                <a:gd name="connsiteY53" fmla="*/ 225726 h 421326"/>
                <a:gd name="connsiteX54" fmla="*/ 312283 w 422175"/>
                <a:gd name="connsiteY54" fmla="*/ 225726 h 421326"/>
                <a:gd name="connsiteX55" fmla="*/ 296584 w 422175"/>
                <a:gd name="connsiteY55" fmla="*/ 298705 h 421326"/>
                <a:gd name="connsiteX56" fmla="*/ 218937 w 422175"/>
                <a:gd name="connsiteY56" fmla="*/ 285552 h 421326"/>
                <a:gd name="connsiteX57" fmla="*/ 218937 w 422175"/>
                <a:gd name="connsiteY57" fmla="*/ 225726 h 421326"/>
                <a:gd name="connsiteX58" fmla="*/ 218937 w 422175"/>
                <a:gd name="connsiteY58" fmla="*/ 301675 h 421326"/>
                <a:gd name="connsiteX59" fmla="*/ 290219 w 422175"/>
                <a:gd name="connsiteY59" fmla="*/ 313555 h 421326"/>
                <a:gd name="connsiteX60" fmla="*/ 218937 w 422175"/>
                <a:gd name="connsiteY60" fmla="*/ 401385 h 421326"/>
                <a:gd name="connsiteX61" fmla="*/ 218937 w 422175"/>
                <a:gd name="connsiteY61" fmla="*/ 301675 h 421326"/>
                <a:gd name="connsiteX62" fmla="*/ 202814 w 422175"/>
                <a:gd name="connsiteY62" fmla="*/ 18245 h 421326"/>
                <a:gd name="connsiteX63" fmla="*/ 202814 w 422175"/>
                <a:gd name="connsiteY63" fmla="*/ 132805 h 421326"/>
                <a:gd name="connsiteX64" fmla="*/ 125592 w 422175"/>
                <a:gd name="connsiteY64" fmla="*/ 116257 h 421326"/>
                <a:gd name="connsiteX65" fmla="*/ 202814 w 422175"/>
                <a:gd name="connsiteY65" fmla="*/ 18245 h 421326"/>
                <a:gd name="connsiteX66" fmla="*/ 175659 w 422175"/>
                <a:gd name="connsiteY66" fmla="*/ 19518 h 421326"/>
                <a:gd name="connsiteX67" fmla="*/ 110742 w 422175"/>
                <a:gd name="connsiteY67" fmla="*/ 109893 h 421326"/>
                <a:gd name="connsiteX68" fmla="*/ 65342 w 422175"/>
                <a:gd name="connsiteY68" fmla="*/ 81889 h 421326"/>
                <a:gd name="connsiteX69" fmla="*/ 175659 w 422175"/>
                <a:gd name="connsiteY69" fmla="*/ 19518 h 421326"/>
                <a:gd name="connsiteX70" fmla="*/ 55159 w 422175"/>
                <a:gd name="connsiteY70" fmla="*/ 94194 h 421326"/>
                <a:gd name="connsiteX71" fmla="*/ 104801 w 422175"/>
                <a:gd name="connsiteY71" fmla="*/ 124743 h 421326"/>
                <a:gd name="connsiteX72" fmla="*/ 90375 w 422175"/>
                <a:gd name="connsiteY72" fmla="*/ 209178 h 421326"/>
                <a:gd name="connsiteX73" fmla="*/ 16548 w 422175"/>
                <a:gd name="connsiteY73" fmla="*/ 209178 h 421326"/>
                <a:gd name="connsiteX74" fmla="*/ 55159 w 422175"/>
                <a:gd name="connsiteY74" fmla="*/ 94194 h 421326"/>
                <a:gd name="connsiteX75" fmla="*/ 16972 w 422175"/>
                <a:gd name="connsiteY75" fmla="*/ 225726 h 421326"/>
                <a:gd name="connsiteX76" fmla="*/ 90800 w 422175"/>
                <a:gd name="connsiteY76" fmla="*/ 225726 h 421326"/>
                <a:gd name="connsiteX77" fmla="*/ 109044 w 422175"/>
                <a:gd name="connsiteY77" fmla="*/ 307191 h 421326"/>
                <a:gd name="connsiteX78" fmla="*/ 61523 w 422175"/>
                <a:gd name="connsiteY78" fmla="*/ 334770 h 421326"/>
                <a:gd name="connsiteX79" fmla="*/ 16972 w 422175"/>
                <a:gd name="connsiteY79" fmla="*/ 225726 h 42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2175" h="421326">
                  <a:moveTo>
                    <a:pt x="199844" y="421327"/>
                  </a:moveTo>
                  <a:lnTo>
                    <a:pt x="220210" y="421327"/>
                  </a:lnTo>
                  <a:cubicBezTo>
                    <a:pt x="333497" y="416660"/>
                    <a:pt x="422176" y="324163"/>
                    <a:pt x="422176" y="210451"/>
                  </a:cubicBezTo>
                  <a:cubicBezTo>
                    <a:pt x="421751" y="97164"/>
                    <a:pt x="333073" y="4667"/>
                    <a:pt x="219786" y="0"/>
                  </a:cubicBezTo>
                  <a:lnTo>
                    <a:pt x="199844" y="0"/>
                  </a:lnTo>
                  <a:cubicBezTo>
                    <a:pt x="199844" y="0"/>
                    <a:pt x="199844" y="0"/>
                    <a:pt x="199844" y="0"/>
                  </a:cubicBezTo>
                  <a:cubicBezTo>
                    <a:pt x="87405" y="5940"/>
                    <a:pt x="0" y="98437"/>
                    <a:pt x="0" y="210876"/>
                  </a:cubicBezTo>
                  <a:cubicBezTo>
                    <a:pt x="0" y="323314"/>
                    <a:pt x="87829" y="415387"/>
                    <a:pt x="199844" y="421327"/>
                  </a:cubicBezTo>
                  <a:close/>
                  <a:moveTo>
                    <a:pt x="72130" y="347075"/>
                  </a:moveTo>
                  <a:cubicBezTo>
                    <a:pt x="85708" y="337316"/>
                    <a:pt x="100134" y="328830"/>
                    <a:pt x="115409" y="322466"/>
                  </a:cubicBezTo>
                  <a:cubicBezTo>
                    <a:pt x="129835" y="352591"/>
                    <a:pt x="150201" y="379746"/>
                    <a:pt x="175659" y="402234"/>
                  </a:cubicBezTo>
                  <a:cubicBezTo>
                    <a:pt x="136624" y="395020"/>
                    <a:pt x="100134" y="375503"/>
                    <a:pt x="72130" y="347075"/>
                  </a:cubicBezTo>
                  <a:close/>
                  <a:moveTo>
                    <a:pt x="202814" y="403506"/>
                  </a:moveTo>
                  <a:cubicBezTo>
                    <a:pt x="171840" y="380170"/>
                    <a:pt x="147231" y="350469"/>
                    <a:pt x="130683" y="316526"/>
                  </a:cubicBezTo>
                  <a:cubicBezTo>
                    <a:pt x="154020" y="308040"/>
                    <a:pt x="178205" y="303372"/>
                    <a:pt x="202814" y="302099"/>
                  </a:cubicBezTo>
                  <a:lnTo>
                    <a:pt x="202814" y="403506"/>
                  </a:lnTo>
                  <a:close/>
                  <a:moveTo>
                    <a:pt x="202814" y="285552"/>
                  </a:moveTo>
                  <a:cubicBezTo>
                    <a:pt x="175659" y="286825"/>
                    <a:pt x="149353" y="291916"/>
                    <a:pt x="123895" y="301251"/>
                  </a:cubicBezTo>
                  <a:cubicBezTo>
                    <a:pt x="114136" y="277490"/>
                    <a:pt x="108620" y="252032"/>
                    <a:pt x="106923" y="225726"/>
                  </a:cubicBezTo>
                  <a:lnTo>
                    <a:pt x="202390" y="225726"/>
                  </a:lnTo>
                  <a:lnTo>
                    <a:pt x="202390" y="285552"/>
                  </a:lnTo>
                  <a:close/>
                  <a:moveTo>
                    <a:pt x="202814" y="209603"/>
                  </a:moveTo>
                  <a:lnTo>
                    <a:pt x="106499" y="209603"/>
                  </a:lnTo>
                  <a:cubicBezTo>
                    <a:pt x="106499" y="182872"/>
                    <a:pt x="111166" y="156566"/>
                    <a:pt x="119652" y="131532"/>
                  </a:cubicBezTo>
                  <a:cubicBezTo>
                    <a:pt x="145958" y="142139"/>
                    <a:pt x="173962" y="148080"/>
                    <a:pt x="202814" y="148928"/>
                  </a:cubicBezTo>
                  <a:lnTo>
                    <a:pt x="202814" y="209603"/>
                  </a:lnTo>
                  <a:close/>
                  <a:moveTo>
                    <a:pt x="243546" y="402658"/>
                  </a:moveTo>
                  <a:cubicBezTo>
                    <a:pt x="270277" y="378897"/>
                    <a:pt x="291068" y="351318"/>
                    <a:pt x="305494" y="319496"/>
                  </a:cubicBezTo>
                  <a:cubicBezTo>
                    <a:pt x="322041" y="326284"/>
                    <a:pt x="337316" y="334770"/>
                    <a:pt x="351742" y="344529"/>
                  </a:cubicBezTo>
                  <a:cubicBezTo>
                    <a:pt x="322890" y="375079"/>
                    <a:pt x="285128" y="395445"/>
                    <a:pt x="243546" y="402658"/>
                  </a:cubicBezTo>
                  <a:close/>
                  <a:moveTo>
                    <a:pt x="362774" y="332225"/>
                  </a:moveTo>
                  <a:cubicBezTo>
                    <a:pt x="347075" y="321193"/>
                    <a:pt x="330103" y="311858"/>
                    <a:pt x="311858" y="304221"/>
                  </a:cubicBezTo>
                  <a:cubicBezTo>
                    <a:pt x="321617" y="279187"/>
                    <a:pt x="327133" y="252881"/>
                    <a:pt x="328830" y="225726"/>
                  </a:cubicBezTo>
                  <a:lnTo>
                    <a:pt x="404779" y="225726"/>
                  </a:lnTo>
                  <a:cubicBezTo>
                    <a:pt x="401809" y="264761"/>
                    <a:pt x="387383" y="301675"/>
                    <a:pt x="362774" y="332225"/>
                  </a:cubicBezTo>
                  <a:close/>
                  <a:moveTo>
                    <a:pt x="369138" y="97164"/>
                  </a:moveTo>
                  <a:cubicBezTo>
                    <a:pt x="392899" y="129835"/>
                    <a:pt x="405628" y="168870"/>
                    <a:pt x="405628" y="209178"/>
                  </a:cubicBezTo>
                  <a:lnTo>
                    <a:pt x="329254" y="209178"/>
                  </a:lnTo>
                  <a:cubicBezTo>
                    <a:pt x="329254" y="181599"/>
                    <a:pt x="324587" y="154020"/>
                    <a:pt x="316101" y="128138"/>
                  </a:cubicBezTo>
                  <a:cubicBezTo>
                    <a:pt x="334770" y="120076"/>
                    <a:pt x="352591" y="109893"/>
                    <a:pt x="369138" y="97164"/>
                  </a:cubicBezTo>
                  <a:close/>
                  <a:moveTo>
                    <a:pt x="358955" y="84435"/>
                  </a:moveTo>
                  <a:cubicBezTo>
                    <a:pt x="343681" y="95891"/>
                    <a:pt x="327557" y="105226"/>
                    <a:pt x="310161" y="112863"/>
                  </a:cubicBezTo>
                  <a:cubicBezTo>
                    <a:pt x="295735" y="77222"/>
                    <a:pt x="272823" y="44975"/>
                    <a:pt x="243546" y="18669"/>
                  </a:cubicBezTo>
                  <a:cubicBezTo>
                    <a:pt x="288522" y="26731"/>
                    <a:pt x="329254" y="49643"/>
                    <a:pt x="358955" y="84435"/>
                  </a:cubicBezTo>
                  <a:close/>
                  <a:moveTo>
                    <a:pt x="218937" y="19942"/>
                  </a:moveTo>
                  <a:cubicBezTo>
                    <a:pt x="252881" y="46248"/>
                    <a:pt x="279187" y="80192"/>
                    <a:pt x="294886" y="119227"/>
                  </a:cubicBezTo>
                  <a:cubicBezTo>
                    <a:pt x="270277" y="128138"/>
                    <a:pt x="244819" y="132805"/>
                    <a:pt x="218937" y="133229"/>
                  </a:cubicBezTo>
                  <a:lnTo>
                    <a:pt x="218937" y="19942"/>
                  </a:lnTo>
                  <a:close/>
                  <a:moveTo>
                    <a:pt x="218937" y="149353"/>
                  </a:moveTo>
                  <a:cubicBezTo>
                    <a:pt x="246941" y="148928"/>
                    <a:pt x="274096" y="143837"/>
                    <a:pt x="300827" y="134502"/>
                  </a:cubicBezTo>
                  <a:cubicBezTo>
                    <a:pt x="308888" y="158687"/>
                    <a:pt x="313131" y="184145"/>
                    <a:pt x="313131" y="209603"/>
                  </a:cubicBezTo>
                  <a:lnTo>
                    <a:pt x="219362" y="209603"/>
                  </a:lnTo>
                  <a:lnTo>
                    <a:pt x="219362" y="149353"/>
                  </a:lnTo>
                  <a:close/>
                  <a:moveTo>
                    <a:pt x="218937" y="225726"/>
                  </a:moveTo>
                  <a:lnTo>
                    <a:pt x="312283" y="225726"/>
                  </a:lnTo>
                  <a:cubicBezTo>
                    <a:pt x="310585" y="250760"/>
                    <a:pt x="305494" y="275369"/>
                    <a:pt x="296584" y="298705"/>
                  </a:cubicBezTo>
                  <a:cubicBezTo>
                    <a:pt x="271550" y="290219"/>
                    <a:pt x="245668" y="285976"/>
                    <a:pt x="218937" y="285552"/>
                  </a:cubicBezTo>
                  <a:lnTo>
                    <a:pt x="218937" y="225726"/>
                  </a:lnTo>
                  <a:close/>
                  <a:moveTo>
                    <a:pt x="218937" y="301675"/>
                  </a:moveTo>
                  <a:cubicBezTo>
                    <a:pt x="243122" y="302099"/>
                    <a:pt x="267307" y="306342"/>
                    <a:pt x="290219" y="313555"/>
                  </a:cubicBezTo>
                  <a:cubicBezTo>
                    <a:pt x="274096" y="347499"/>
                    <a:pt x="249487" y="378049"/>
                    <a:pt x="218937" y="401385"/>
                  </a:cubicBezTo>
                  <a:lnTo>
                    <a:pt x="218937" y="301675"/>
                  </a:lnTo>
                  <a:close/>
                  <a:moveTo>
                    <a:pt x="202814" y="18245"/>
                  </a:moveTo>
                  <a:lnTo>
                    <a:pt x="202814" y="132805"/>
                  </a:lnTo>
                  <a:cubicBezTo>
                    <a:pt x="176083" y="131532"/>
                    <a:pt x="150201" y="126016"/>
                    <a:pt x="125592" y="116257"/>
                  </a:cubicBezTo>
                  <a:cubicBezTo>
                    <a:pt x="142139" y="77646"/>
                    <a:pt x="168446" y="43703"/>
                    <a:pt x="202814" y="18245"/>
                  </a:cubicBezTo>
                  <a:close/>
                  <a:moveTo>
                    <a:pt x="175659" y="19518"/>
                  </a:moveTo>
                  <a:cubicBezTo>
                    <a:pt x="147655" y="44551"/>
                    <a:pt x="125168" y="75525"/>
                    <a:pt x="110742" y="109893"/>
                  </a:cubicBezTo>
                  <a:cubicBezTo>
                    <a:pt x="94618" y="102256"/>
                    <a:pt x="79344" y="92921"/>
                    <a:pt x="65342" y="81889"/>
                  </a:cubicBezTo>
                  <a:cubicBezTo>
                    <a:pt x="94194" y="49218"/>
                    <a:pt x="133229" y="27155"/>
                    <a:pt x="175659" y="19518"/>
                  </a:cubicBezTo>
                  <a:close/>
                  <a:moveTo>
                    <a:pt x="55159" y="94194"/>
                  </a:moveTo>
                  <a:cubicBezTo>
                    <a:pt x="70433" y="106499"/>
                    <a:pt x="87405" y="116682"/>
                    <a:pt x="104801" y="124743"/>
                  </a:cubicBezTo>
                  <a:cubicBezTo>
                    <a:pt x="95467" y="151898"/>
                    <a:pt x="90375" y="180326"/>
                    <a:pt x="90375" y="209178"/>
                  </a:cubicBezTo>
                  <a:lnTo>
                    <a:pt x="16548" y="209178"/>
                  </a:lnTo>
                  <a:cubicBezTo>
                    <a:pt x="16548" y="167597"/>
                    <a:pt x="30125" y="127713"/>
                    <a:pt x="55159" y="94194"/>
                  </a:cubicBezTo>
                  <a:close/>
                  <a:moveTo>
                    <a:pt x="16972" y="225726"/>
                  </a:moveTo>
                  <a:lnTo>
                    <a:pt x="90800" y="225726"/>
                  </a:lnTo>
                  <a:cubicBezTo>
                    <a:pt x="92497" y="254154"/>
                    <a:pt x="98437" y="281309"/>
                    <a:pt x="109044" y="307191"/>
                  </a:cubicBezTo>
                  <a:cubicBezTo>
                    <a:pt x="92072" y="314828"/>
                    <a:pt x="76373" y="323739"/>
                    <a:pt x="61523" y="334770"/>
                  </a:cubicBezTo>
                  <a:cubicBezTo>
                    <a:pt x="35217" y="303797"/>
                    <a:pt x="19942" y="266034"/>
                    <a:pt x="16972" y="225726"/>
                  </a:cubicBezTo>
                  <a:close/>
                </a:path>
              </a:pathLst>
            </a:custGeom>
            <a:solidFill>
              <a:srgbClr val="FFFFFF"/>
            </a:solidFill>
            <a:ln w="4233" cap="flat">
              <a:noFill/>
              <a:prstDash val="solid"/>
              <a:miter/>
            </a:ln>
          </p:spPr>
          <p:txBody>
            <a:bodyPr rtlCol="1" anchor="ctr"/>
            <a:lstStyle/>
            <a:p>
              <a:endParaRPr lang="fa-IR" dirty="0"/>
            </a:p>
          </p:txBody>
        </p:sp>
      </p:grpSp>
      <p:sp>
        <p:nvSpPr>
          <p:cNvPr id="86" name="TextBox 85">
            <a:extLst>
              <a:ext uri="{FF2B5EF4-FFF2-40B4-BE49-F238E27FC236}">
                <a16:creationId xmlns:a16="http://schemas.microsoft.com/office/drawing/2014/main" id="{4A1D906E-DA46-1D93-A5BA-AF5FD6C7057C}"/>
              </a:ext>
            </a:extLst>
          </p:cNvPr>
          <p:cNvSpPr txBox="1"/>
          <p:nvPr/>
        </p:nvSpPr>
        <p:spPr>
          <a:xfrm>
            <a:off x="2193685" y="5888487"/>
            <a:ext cx="7240195" cy="461665"/>
          </a:xfrm>
          <a:prstGeom prst="rect">
            <a:avLst/>
          </a:prstGeom>
          <a:noFill/>
        </p:spPr>
        <p:txBody>
          <a:bodyPr wrap="square">
            <a:spAutoFit/>
          </a:bodyPr>
          <a:lstStyle/>
          <a:p>
            <a:pPr algn="r" rtl="1"/>
            <a:r>
              <a:rPr lang="fa-IR" sz="2400" b="1" dirty="0">
                <a:solidFill>
                  <a:srgbClr val="FFFFFF"/>
                </a:solidFill>
                <a:latin typeface="Shabnam" panose="020B0603030804020204" pitchFamily="34" charset="-78"/>
                <a:cs typeface="Shabnam" panose="020B0603030804020204" pitchFamily="34" charset="-78"/>
              </a:rPr>
              <a:t>روش‌شناسی: هموارسازی</a:t>
            </a:r>
          </a:p>
        </p:txBody>
      </p:sp>
      <p:grpSp>
        <p:nvGrpSpPr>
          <p:cNvPr id="87" name="Group 86">
            <a:extLst>
              <a:ext uri="{FF2B5EF4-FFF2-40B4-BE49-F238E27FC236}">
                <a16:creationId xmlns:a16="http://schemas.microsoft.com/office/drawing/2014/main" id="{707976BE-B38E-FADE-23AB-92B2A0E92C01}"/>
              </a:ext>
            </a:extLst>
          </p:cNvPr>
          <p:cNvGrpSpPr/>
          <p:nvPr/>
        </p:nvGrpSpPr>
        <p:grpSpPr>
          <a:xfrm>
            <a:off x="1240886" y="5810573"/>
            <a:ext cx="598925" cy="598926"/>
            <a:chOff x="6415920" y="3429000"/>
            <a:chExt cx="598925" cy="598926"/>
          </a:xfrm>
        </p:grpSpPr>
        <p:sp>
          <p:nvSpPr>
            <p:cNvPr id="88" name="Freeform: Shape 87">
              <a:hlinkClick r:id="rId8" action="ppaction://hlinksldjump"/>
              <a:extLst>
                <a:ext uri="{FF2B5EF4-FFF2-40B4-BE49-F238E27FC236}">
                  <a16:creationId xmlns:a16="http://schemas.microsoft.com/office/drawing/2014/main" id="{2C1CB6AE-03AD-0687-6695-E494154B7DE6}"/>
                </a:ext>
              </a:extLst>
            </p:cNvPr>
            <p:cNvSpPr/>
            <p:nvPr userDrawn="1"/>
          </p:nvSpPr>
          <p:spPr>
            <a:xfrm rot="10800000">
              <a:off x="6415920" y="3429000"/>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89" name="Graphic 160">
              <a:extLst>
                <a:ext uri="{FF2B5EF4-FFF2-40B4-BE49-F238E27FC236}">
                  <a16:creationId xmlns:a16="http://schemas.microsoft.com/office/drawing/2014/main" id="{348ADD46-B86C-4DCB-FC0B-02877E90840B}"/>
                </a:ext>
              </a:extLst>
            </p:cNvPr>
            <p:cNvGrpSpPr/>
            <p:nvPr/>
          </p:nvGrpSpPr>
          <p:grpSpPr>
            <a:xfrm>
              <a:off x="6531388" y="3517408"/>
              <a:ext cx="367989" cy="422111"/>
              <a:chOff x="6520446" y="3517556"/>
              <a:chExt cx="367989" cy="422111"/>
            </a:xfrm>
            <a:solidFill>
              <a:schemeClr val="bg1"/>
            </a:solidFill>
          </p:grpSpPr>
          <p:sp>
            <p:nvSpPr>
              <p:cNvPr id="90" name="Freeform: Shape 89">
                <a:extLst>
                  <a:ext uri="{FF2B5EF4-FFF2-40B4-BE49-F238E27FC236}">
                    <a16:creationId xmlns:a16="http://schemas.microsoft.com/office/drawing/2014/main" id="{0BA3D4EB-A3C6-FE5A-0B7F-E6E57339116F}"/>
                  </a:ext>
                </a:extLst>
              </p:cNvPr>
              <p:cNvSpPr/>
              <p:nvPr/>
            </p:nvSpPr>
            <p:spPr>
              <a:xfrm>
                <a:off x="6688788" y="3870454"/>
                <a:ext cx="86557" cy="28141"/>
              </a:xfrm>
              <a:custGeom>
                <a:avLst/>
                <a:gdLst>
                  <a:gd name="connsiteX0" fmla="*/ 86515 w 86557"/>
                  <a:gd name="connsiteY0" fmla="*/ 10944 h 28141"/>
                  <a:gd name="connsiteX1" fmla="*/ 82227 w 86557"/>
                  <a:gd name="connsiteY1" fmla="*/ 16482 h 28141"/>
                  <a:gd name="connsiteX2" fmla="*/ 6831 w 86557"/>
                  <a:gd name="connsiteY2" fmla="*/ 28096 h 28141"/>
                  <a:gd name="connsiteX3" fmla="*/ 1114 w 86557"/>
                  <a:gd name="connsiteY3" fmla="*/ 23986 h 28141"/>
                  <a:gd name="connsiteX4" fmla="*/ 42 w 86557"/>
                  <a:gd name="connsiteY4" fmla="*/ 17018 h 28141"/>
                  <a:gd name="connsiteX5" fmla="*/ 4330 w 86557"/>
                  <a:gd name="connsiteY5" fmla="*/ 11480 h 28141"/>
                  <a:gd name="connsiteX6" fmla="*/ 79726 w 86557"/>
                  <a:gd name="connsiteY6" fmla="*/ 45 h 28141"/>
                  <a:gd name="connsiteX7" fmla="*/ 85443 w 86557"/>
                  <a:gd name="connsiteY7" fmla="*/ 4155 h 28141"/>
                  <a:gd name="connsiteX8" fmla="*/ 86515 w 86557"/>
                  <a:gd name="connsiteY8" fmla="*/ 10944 h 2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57" h="28141">
                    <a:moveTo>
                      <a:pt x="86515" y="10944"/>
                    </a:moveTo>
                    <a:cubicBezTo>
                      <a:pt x="86873" y="13624"/>
                      <a:pt x="84907" y="16125"/>
                      <a:pt x="82227" y="16482"/>
                    </a:cubicBezTo>
                    <a:lnTo>
                      <a:pt x="6831" y="28096"/>
                    </a:lnTo>
                    <a:cubicBezTo>
                      <a:pt x="3973" y="28453"/>
                      <a:pt x="1471" y="26666"/>
                      <a:pt x="1114" y="23986"/>
                    </a:cubicBezTo>
                    <a:lnTo>
                      <a:pt x="42" y="17018"/>
                    </a:lnTo>
                    <a:cubicBezTo>
                      <a:pt x="-315" y="14339"/>
                      <a:pt x="1650" y="11837"/>
                      <a:pt x="4330" y="11480"/>
                    </a:cubicBezTo>
                    <a:lnTo>
                      <a:pt x="79726" y="45"/>
                    </a:lnTo>
                    <a:cubicBezTo>
                      <a:pt x="82585" y="-312"/>
                      <a:pt x="85086" y="1475"/>
                      <a:pt x="85443" y="4155"/>
                    </a:cubicBezTo>
                    <a:lnTo>
                      <a:pt x="86515" y="10944"/>
                    </a:lnTo>
                    <a:close/>
                  </a:path>
                </a:pathLst>
              </a:custGeom>
              <a:solidFill>
                <a:schemeClr val="bg1"/>
              </a:solidFill>
              <a:ln w="1757" cap="flat">
                <a:solidFill>
                  <a:srgbClr val="FFFFFF"/>
                </a:solidFill>
                <a:prstDash val="solid"/>
                <a:miter/>
              </a:ln>
            </p:spPr>
            <p:txBody>
              <a:bodyPr rtlCol="1" anchor="ctr"/>
              <a:lstStyle/>
              <a:p>
                <a:endParaRPr lang="fa-IR"/>
              </a:p>
            </p:txBody>
          </p:sp>
          <p:sp>
            <p:nvSpPr>
              <p:cNvPr id="91" name="Freeform: Shape 90">
                <a:extLst>
                  <a:ext uri="{FF2B5EF4-FFF2-40B4-BE49-F238E27FC236}">
                    <a16:creationId xmlns:a16="http://schemas.microsoft.com/office/drawing/2014/main" id="{21F3B94C-45CE-4807-030E-1A17FFA6BD69}"/>
                  </a:ext>
                </a:extLst>
              </p:cNvPr>
              <p:cNvSpPr/>
              <p:nvPr/>
            </p:nvSpPr>
            <p:spPr>
              <a:xfrm>
                <a:off x="6700567" y="3895114"/>
                <a:ext cx="70145" cy="25990"/>
              </a:xfrm>
              <a:custGeom>
                <a:avLst/>
                <a:gdLst>
                  <a:gd name="connsiteX0" fmla="*/ 70091 w 70145"/>
                  <a:gd name="connsiteY0" fmla="*/ 11298 h 25990"/>
                  <a:gd name="connsiteX1" fmla="*/ 66696 w 70145"/>
                  <a:gd name="connsiteY1" fmla="*/ 16658 h 25990"/>
                  <a:gd name="connsiteX2" fmla="*/ 5950 w 70145"/>
                  <a:gd name="connsiteY2" fmla="*/ 25948 h 25990"/>
                  <a:gd name="connsiteX3" fmla="*/ 1127 w 70145"/>
                  <a:gd name="connsiteY3" fmla="*/ 21660 h 25990"/>
                  <a:gd name="connsiteX4" fmla="*/ 55 w 70145"/>
                  <a:gd name="connsiteY4" fmla="*/ 14692 h 25990"/>
                  <a:gd name="connsiteX5" fmla="*/ 3449 w 70145"/>
                  <a:gd name="connsiteY5" fmla="*/ 9333 h 25990"/>
                  <a:gd name="connsiteX6" fmla="*/ 64195 w 70145"/>
                  <a:gd name="connsiteY6" fmla="*/ 42 h 25990"/>
                  <a:gd name="connsiteX7" fmla="*/ 69019 w 70145"/>
                  <a:gd name="connsiteY7" fmla="*/ 4330 h 25990"/>
                  <a:gd name="connsiteX8" fmla="*/ 70091 w 70145"/>
                  <a:gd name="connsiteY8" fmla="*/ 11298 h 2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5" h="25990">
                    <a:moveTo>
                      <a:pt x="70091" y="11298"/>
                    </a:moveTo>
                    <a:cubicBezTo>
                      <a:pt x="70448" y="13978"/>
                      <a:pt x="69019" y="16479"/>
                      <a:pt x="66696" y="16658"/>
                    </a:cubicBezTo>
                    <a:lnTo>
                      <a:pt x="5950" y="25948"/>
                    </a:lnTo>
                    <a:cubicBezTo>
                      <a:pt x="3628" y="26306"/>
                      <a:pt x="1484" y="24340"/>
                      <a:pt x="1127" y="21660"/>
                    </a:cubicBezTo>
                    <a:lnTo>
                      <a:pt x="55" y="14692"/>
                    </a:lnTo>
                    <a:cubicBezTo>
                      <a:pt x="-303" y="12012"/>
                      <a:pt x="1127" y="9511"/>
                      <a:pt x="3449" y="9333"/>
                    </a:cubicBezTo>
                    <a:lnTo>
                      <a:pt x="64195" y="42"/>
                    </a:lnTo>
                    <a:cubicBezTo>
                      <a:pt x="66517" y="-315"/>
                      <a:pt x="68661" y="1650"/>
                      <a:pt x="69019" y="4330"/>
                    </a:cubicBezTo>
                    <a:lnTo>
                      <a:pt x="70091" y="11298"/>
                    </a:lnTo>
                    <a:close/>
                  </a:path>
                </a:pathLst>
              </a:custGeom>
              <a:solidFill>
                <a:schemeClr val="bg1"/>
              </a:solidFill>
              <a:ln w="1757" cap="flat">
                <a:solidFill>
                  <a:srgbClr val="FFFFFF"/>
                </a:solidFill>
                <a:prstDash val="solid"/>
                <a:miter/>
              </a:ln>
            </p:spPr>
            <p:txBody>
              <a:bodyPr rtlCol="1" anchor="ctr"/>
              <a:lstStyle/>
              <a:p>
                <a:endParaRPr lang="fa-IR"/>
              </a:p>
            </p:txBody>
          </p:sp>
          <p:sp>
            <p:nvSpPr>
              <p:cNvPr id="92" name="Freeform: Shape 91">
                <a:extLst>
                  <a:ext uri="{FF2B5EF4-FFF2-40B4-BE49-F238E27FC236}">
                    <a16:creationId xmlns:a16="http://schemas.microsoft.com/office/drawing/2014/main" id="{18F8E406-D13B-2580-7FA3-B4C796375C7F}"/>
                  </a:ext>
                </a:extLst>
              </p:cNvPr>
              <p:cNvSpPr/>
              <p:nvPr/>
            </p:nvSpPr>
            <p:spPr>
              <a:xfrm>
                <a:off x="6721704" y="3920883"/>
                <a:ext cx="32541" cy="18784"/>
              </a:xfrm>
              <a:custGeom>
                <a:avLst/>
                <a:gdLst>
                  <a:gd name="connsiteX0" fmla="*/ 32338 w 32541"/>
                  <a:gd name="connsiteY0" fmla="*/ 0 h 18784"/>
                  <a:gd name="connsiteX1" fmla="*/ 18581 w 32541"/>
                  <a:gd name="connsiteY1" fmla="*/ 18581 h 18784"/>
                  <a:gd name="connsiteX2" fmla="*/ 0 w 32541"/>
                  <a:gd name="connsiteY2" fmla="*/ 4824 h 18784"/>
                </a:gdLst>
                <a:ahLst/>
                <a:cxnLst>
                  <a:cxn ang="0">
                    <a:pos x="connsiteX0" y="connsiteY0"/>
                  </a:cxn>
                  <a:cxn ang="0">
                    <a:pos x="connsiteX1" y="connsiteY1"/>
                  </a:cxn>
                  <a:cxn ang="0">
                    <a:pos x="connsiteX2" y="connsiteY2"/>
                  </a:cxn>
                </a:cxnLst>
                <a:rect l="l" t="t" r="r" b="b"/>
                <a:pathLst>
                  <a:path w="32541" h="18784">
                    <a:moveTo>
                      <a:pt x="32338" y="0"/>
                    </a:moveTo>
                    <a:cubicBezTo>
                      <a:pt x="33767" y="8933"/>
                      <a:pt x="27514" y="17330"/>
                      <a:pt x="18581" y="18581"/>
                    </a:cubicBezTo>
                    <a:cubicBezTo>
                      <a:pt x="9648" y="20010"/>
                      <a:pt x="1251" y="13757"/>
                      <a:pt x="0" y="4824"/>
                    </a:cubicBezTo>
                  </a:path>
                </a:pathLst>
              </a:custGeom>
              <a:solidFill>
                <a:schemeClr val="bg1"/>
              </a:solidFill>
              <a:ln w="1757" cap="flat">
                <a:solidFill>
                  <a:srgbClr val="FFFFFF"/>
                </a:solidFill>
                <a:prstDash val="solid"/>
                <a:miter/>
              </a:ln>
            </p:spPr>
            <p:txBody>
              <a:bodyPr rtlCol="1" anchor="ctr"/>
              <a:lstStyle/>
              <a:p>
                <a:endParaRPr lang="fa-IR"/>
              </a:p>
            </p:txBody>
          </p:sp>
          <p:sp>
            <p:nvSpPr>
              <p:cNvPr id="93" name="Freeform: Shape 92">
                <a:hlinkClick r:id="rId8" action="ppaction://hlinksldjump"/>
                <a:extLst>
                  <a:ext uri="{FF2B5EF4-FFF2-40B4-BE49-F238E27FC236}">
                    <a16:creationId xmlns:a16="http://schemas.microsoft.com/office/drawing/2014/main" id="{AA3C0714-C6D9-3421-23B3-2A030616068B}"/>
                  </a:ext>
                </a:extLst>
              </p:cNvPr>
              <p:cNvSpPr/>
              <p:nvPr/>
            </p:nvSpPr>
            <p:spPr>
              <a:xfrm>
                <a:off x="6597788" y="3602379"/>
                <a:ext cx="216772" cy="268223"/>
              </a:xfrm>
              <a:custGeom>
                <a:avLst/>
                <a:gdLst>
                  <a:gd name="connsiteX0" fmla="*/ 178051 w 216772"/>
                  <a:gd name="connsiteY0" fmla="*/ 254006 h 268223"/>
                  <a:gd name="connsiteX1" fmla="*/ 85682 w 216772"/>
                  <a:gd name="connsiteY1" fmla="*/ 268121 h 268223"/>
                  <a:gd name="connsiteX2" fmla="*/ 73176 w 216772"/>
                  <a:gd name="connsiteY2" fmla="*/ 256686 h 268223"/>
                  <a:gd name="connsiteX3" fmla="*/ 74248 w 216772"/>
                  <a:gd name="connsiteY3" fmla="*/ 248110 h 268223"/>
                  <a:gd name="connsiteX4" fmla="*/ 38157 w 216772"/>
                  <a:gd name="connsiteY4" fmla="*/ 195940 h 268223"/>
                  <a:gd name="connsiteX5" fmla="*/ 25651 w 216772"/>
                  <a:gd name="connsiteY5" fmla="*/ 182541 h 268223"/>
                  <a:gd name="connsiteX6" fmla="*/ 1353 w 216772"/>
                  <a:gd name="connsiteY6" fmla="*/ 127691 h 268223"/>
                  <a:gd name="connsiteX7" fmla="*/ 3139 w 216772"/>
                  <a:gd name="connsiteY7" fmla="*/ 83561 h 268223"/>
                  <a:gd name="connsiteX8" fmla="*/ 20648 w 216772"/>
                  <a:gd name="connsiteY8" fmla="*/ 44969 h 268223"/>
                  <a:gd name="connsiteX9" fmla="*/ 51021 w 216772"/>
                  <a:gd name="connsiteY9" fmla="*/ 16204 h 268223"/>
                  <a:gd name="connsiteX10" fmla="*/ 91399 w 216772"/>
                  <a:gd name="connsiteY10" fmla="*/ 1197 h 268223"/>
                  <a:gd name="connsiteX11" fmla="*/ 134457 w 216772"/>
                  <a:gd name="connsiteY11" fmla="*/ 3519 h 268223"/>
                  <a:gd name="connsiteX12" fmla="*/ 172155 w 216772"/>
                  <a:gd name="connsiteY12" fmla="*/ 21922 h 268223"/>
                  <a:gd name="connsiteX13" fmla="*/ 200384 w 216772"/>
                  <a:gd name="connsiteY13" fmla="*/ 53545 h 268223"/>
                  <a:gd name="connsiteX14" fmla="*/ 215392 w 216772"/>
                  <a:gd name="connsiteY14" fmla="*/ 95174 h 268223"/>
                  <a:gd name="connsiteX15" fmla="*/ 216285 w 216772"/>
                  <a:gd name="connsiteY15" fmla="*/ 123403 h 268223"/>
                  <a:gd name="connsiteX16" fmla="*/ 212354 w 216772"/>
                  <a:gd name="connsiteY16" fmla="*/ 143949 h 268223"/>
                  <a:gd name="connsiteX17" fmla="*/ 212712 w 216772"/>
                  <a:gd name="connsiteY17" fmla="*/ 144128 h 268223"/>
                  <a:gd name="connsiteX18" fmla="*/ 210389 w 216772"/>
                  <a:gd name="connsiteY18" fmla="*/ 150202 h 268223"/>
                  <a:gd name="connsiteX19" fmla="*/ 208603 w 216772"/>
                  <a:gd name="connsiteY19" fmla="*/ 154669 h 268223"/>
                  <a:gd name="connsiteX20" fmla="*/ 200563 w 216772"/>
                  <a:gd name="connsiteY20" fmla="*/ 171106 h 268223"/>
                  <a:gd name="connsiteX21" fmla="*/ 181446 w 216772"/>
                  <a:gd name="connsiteY21" fmla="*/ 230244 h 268223"/>
                  <a:gd name="connsiteX22" fmla="*/ 185734 w 216772"/>
                  <a:gd name="connsiteY22" fmla="*/ 239534 h 268223"/>
                  <a:gd name="connsiteX23" fmla="*/ 178051 w 216772"/>
                  <a:gd name="connsiteY23" fmla="*/ 254006 h 268223"/>
                  <a:gd name="connsiteX24" fmla="*/ 84967 w 216772"/>
                  <a:gd name="connsiteY24" fmla="*/ 256686 h 268223"/>
                  <a:gd name="connsiteX25" fmla="*/ 174478 w 216772"/>
                  <a:gd name="connsiteY25" fmla="*/ 243108 h 268223"/>
                  <a:gd name="connsiteX26" fmla="*/ 174299 w 216772"/>
                  <a:gd name="connsiteY26" fmla="*/ 241321 h 268223"/>
                  <a:gd name="connsiteX27" fmla="*/ 173763 w 216772"/>
                  <a:gd name="connsiteY27" fmla="*/ 239177 h 268223"/>
                  <a:gd name="connsiteX28" fmla="*/ 170369 w 216772"/>
                  <a:gd name="connsiteY28" fmla="*/ 238641 h 268223"/>
                  <a:gd name="connsiteX29" fmla="*/ 170011 w 216772"/>
                  <a:gd name="connsiteY29" fmla="*/ 234175 h 268223"/>
                  <a:gd name="connsiteX30" fmla="*/ 190200 w 216772"/>
                  <a:gd name="connsiteY30" fmla="*/ 165746 h 268223"/>
                  <a:gd name="connsiteX31" fmla="*/ 197525 w 216772"/>
                  <a:gd name="connsiteY31" fmla="*/ 150738 h 268223"/>
                  <a:gd name="connsiteX32" fmla="*/ 197525 w 216772"/>
                  <a:gd name="connsiteY32" fmla="*/ 150560 h 268223"/>
                  <a:gd name="connsiteX33" fmla="*/ 199133 w 216772"/>
                  <a:gd name="connsiteY33" fmla="*/ 146272 h 268223"/>
                  <a:gd name="connsiteX34" fmla="*/ 199133 w 216772"/>
                  <a:gd name="connsiteY34" fmla="*/ 146272 h 268223"/>
                  <a:gd name="connsiteX35" fmla="*/ 203600 w 216772"/>
                  <a:gd name="connsiteY35" fmla="*/ 96961 h 268223"/>
                  <a:gd name="connsiteX36" fmla="*/ 190200 w 216772"/>
                  <a:gd name="connsiteY36" fmla="*/ 59620 h 268223"/>
                  <a:gd name="connsiteX37" fmla="*/ 164830 w 216772"/>
                  <a:gd name="connsiteY37" fmla="*/ 31391 h 268223"/>
                  <a:gd name="connsiteX38" fmla="*/ 131241 w 216772"/>
                  <a:gd name="connsiteY38" fmla="*/ 14954 h 268223"/>
                  <a:gd name="connsiteX39" fmla="*/ 92829 w 216772"/>
                  <a:gd name="connsiteY39" fmla="*/ 12810 h 268223"/>
                  <a:gd name="connsiteX40" fmla="*/ 56738 w 216772"/>
                  <a:gd name="connsiteY40" fmla="*/ 26210 h 268223"/>
                  <a:gd name="connsiteX41" fmla="*/ 29582 w 216772"/>
                  <a:gd name="connsiteY41" fmla="*/ 51937 h 268223"/>
                  <a:gd name="connsiteX42" fmla="*/ 13859 w 216772"/>
                  <a:gd name="connsiteY42" fmla="*/ 86598 h 268223"/>
                  <a:gd name="connsiteX43" fmla="*/ 12251 w 216772"/>
                  <a:gd name="connsiteY43" fmla="*/ 126262 h 268223"/>
                  <a:gd name="connsiteX44" fmla="*/ 34048 w 216772"/>
                  <a:gd name="connsiteY44" fmla="*/ 175573 h 268223"/>
                  <a:gd name="connsiteX45" fmla="*/ 34227 w 216772"/>
                  <a:gd name="connsiteY45" fmla="*/ 175751 h 268223"/>
                  <a:gd name="connsiteX46" fmla="*/ 45840 w 216772"/>
                  <a:gd name="connsiteY46" fmla="*/ 188079 h 268223"/>
                  <a:gd name="connsiteX47" fmla="*/ 85682 w 216772"/>
                  <a:gd name="connsiteY47" fmla="*/ 248110 h 268223"/>
                  <a:gd name="connsiteX48" fmla="*/ 86218 w 216772"/>
                  <a:gd name="connsiteY48" fmla="*/ 250969 h 268223"/>
                  <a:gd name="connsiteX49" fmla="*/ 84431 w 216772"/>
                  <a:gd name="connsiteY49" fmla="*/ 253113 h 268223"/>
                  <a:gd name="connsiteX50" fmla="*/ 84253 w 216772"/>
                  <a:gd name="connsiteY50" fmla="*/ 255436 h 268223"/>
                  <a:gd name="connsiteX51" fmla="*/ 84967 w 216772"/>
                  <a:gd name="connsiteY51" fmla="*/ 256686 h 2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6772" h="268223">
                    <a:moveTo>
                      <a:pt x="178051" y="254006"/>
                    </a:moveTo>
                    <a:lnTo>
                      <a:pt x="85682" y="268121"/>
                    </a:lnTo>
                    <a:cubicBezTo>
                      <a:pt x="79786" y="269014"/>
                      <a:pt x="74248" y="264011"/>
                      <a:pt x="73176" y="256686"/>
                    </a:cubicBezTo>
                    <a:cubicBezTo>
                      <a:pt x="72640" y="253649"/>
                      <a:pt x="73176" y="250612"/>
                      <a:pt x="74248" y="248110"/>
                    </a:cubicBezTo>
                    <a:cubicBezTo>
                      <a:pt x="68530" y="225956"/>
                      <a:pt x="51021" y="208626"/>
                      <a:pt x="38157" y="195940"/>
                    </a:cubicBezTo>
                    <a:cubicBezTo>
                      <a:pt x="32976" y="190938"/>
                      <a:pt x="28688" y="186471"/>
                      <a:pt x="25651" y="182541"/>
                    </a:cubicBezTo>
                    <a:cubicBezTo>
                      <a:pt x="12787" y="166818"/>
                      <a:pt x="4569" y="147880"/>
                      <a:pt x="1353" y="127691"/>
                    </a:cubicBezTo>
                    <a:cubicBezTo>
                      <a:pt x="-970" y="112862"/>
                      <a:pt x="-255" y="98033"/>
                      <a:pt x="3139" y="83561"/>
                    </a:cubicBezTo>
                    <a:cubicBezTo>
                      <a:pt x="6534" y="69625"/>
                      <a:pt x="12430" y="56583"/>
                      <a:pt x="20648" y="44969"/>
                    </a:cubicBezTo>
                    <a:cubicBezTo>
                      <a:pt x="28867" y="33356"/>
                      <a:pt x="39229" y="23708"/>
                      <a:pt x="51021" y="16204"/>
                    </a:cubicBezTo>
                    <a:cubicBezTo>
                      <a:pt x="63349" y="8343"/>
                      <a:pt x="76927" y="3341"/>
                      <a:pt x="91399" y="1197"/>
                    </a:cubicBezTo>
                    <a:cubicBezTo>
                      <a:pt x="105871" y="-947"/>
                      <a:pt x="120343" y="-233"/>
                      <a:pt x="134457" y="3519"/>
                    </a:cubicBezTo>
                    <a:cubicBezTo>
                      <a:pt x="148036" y="7093"/>
                      <a:pt x="160721" y="13346"/>
                      <a:pt x="172155" y="21922"/>
                    </a:cubicBezTo>
                    <a:cubicBezTo>
                      <a:pt x="183590" y="30498"/>
                      <a:pt x="193059" y="41217"/>
                      <a:pt x="200384" y="53545"/>
                    </a:cubicBezTo>
                    <a:cubicBezTo>
                      <a:pt x="208067" y="66230"/>
                      <a:pt x="213069" y="80345"/>
                      <a:pt x="215392" y="95174"/>
                    </a:cubicBezTo>
                    <a:cubicBezTo>
                      <a:pt x="216821" y="104465"/>
                      <a:pt x="217178" y="114112"/>
                      <a:pt x="216285" y="123403"/>
                    </a:cubicBezTo>
                    <a:cubicBezTo>
                      <a:pt x="215570" y="130371"/>
                      <a:pt x="214320" y="137160"/>
                      <a:pt x="212354" y="143949"/>
                    </a:cubicBezTo>
                    <a:lnTo>
                      <a:pt x="212712" y="144128"/>
                    </a:lnTo>
                    <a:lnTo>
                      <a:pt x="210389" y="150202"/>
                    </a:lnTo>
                    <a:cubicBezTo>
                      <a:pt x="209853" y="151810"/>
                      <a:pt x="209317" y="153240"/>
                      <a:pt x="208603" y="154669"/>
                    </a:cubicBezTo>
                    <a:cubicBezTo>
                      <a:pt x="206816" y="159314"/>
                      <a:pt x="203957" y="164853"/>
                      <a:pt x="200563" y="171106"/>
                    </a:cubicBezTo>
                    <a:cubicBezTo>
                      <a:pt x="192166" y="186650"/>
                      <a:pt x="180910" y="207732"/>
                      <a:pt x="181446" y="230244"/>
                    </a:cubicBezTo>
                    <a:cubicBezTo>
                      <a:pt x="183232" y="231852"/>
                      <a:pt x="185019" y="234711"/>
                      <a:pt x="185734" y="239534"/>
                    </a:cubicBezTo>
                    <a:cubicBezTo>
                      <a:pt x="187163" y="248468"/>
                      <a:pt x="182875" y="253292"/>
                      <a:pt x="178051" y="254006"/>
                    </a:cubicBezTo>
                    <a:close/>
                    <a:moveTo>
                      <a:pt x="84967" y="256686"/>
                    </a:moveTo>
                    <a:lnTo>
                      <a:pt x="174478" y="243108"/>
                    </a:lnTo>
                    <a:cubicBezTo>
                      <a:pt x="174478" y="242572"/>
                      <a:pt x="174478" y="242036"/>
                      <a:pt x="174299" y="241321"/>
                    </a:cubicBezTo>
                    <a:cubicBezTo>
                      <a:pt x="174120" y="240249"/>
                      <a:pt x="173942" y="239534"/>
                      <a:pt x="173763" y="239177"/>
                    </a:cubicBezTo>
                    <a:lnTo>
                      <a:pt x="170369" y="238641"/>
                    </a:lnTo>
                    <a:lnTo>
                      <a:pt x="170011" y="234175"/>
                    </a:lnTo>
                    <a:cubicBezTo>
                      <a:pt x="168046" y="207196"/>
                      <a:pt x="180910" y="183255"/>
                      <a:pt x="190200" y="165746"/>
                    </a:cubicBezTo>
                    <a:cubicBezTo>
                      <a:pt x="193416" y="159850"/>
                      <a:pt x="196096" y="154669"/>
                      <a:pt x="197525" y="150738"/>
                    </a:cubicBezTo>
                    <a:lnTo>
                      <a:pt x="197525" y="150560"/>
                    </a:lnTo>
                    <a:cubicBezTo>
                      <a:pt x="198061" y="149130"/>
                      <a:pt x="198597" y="147701"/>
                      <a:pt x="199133" y="146272"/>
                    </a:cubicBezTo>
                    <a:lnTo>
                      <a:pt x="199133" y="146272"/>
                    </a:lnTo>
                    <a:cubicBezTo>
                      <a:pt x="204672" y="130549"/>
                      <a:pt x="206101" y="113576"/>
                      <a:pt x="203600" y="96961"/>
                    </a:cubicBezTo>
                    <a:cubicBezTo>
                      <a:pt x="201635" y="83561"/>
                      <a:pt x="196989" y="71054"/>
                      <a:pt x="190200" y="59620"/>
                    </a:cubicBezTo>
                    <a:cubicBezTo>
                      <a:pt x="183590" y="48543"/>
                      <a:pt x="175014" y="39073"/>
                      <a:pt x="164830" y="31391"/>
                    </a:cubicBezTo>
                    <a:cubicBezTo>
                      <a:pt x="154646" y="23708"/>
                      <a:pt x="143390" y="18170"/>
                      <a:pt x="131241" y="14954"/>
                    </a:cubicBezTo>
                    <a:cubicBezTo>
                      <a:pt x="118735" y="11559"/>
                      <a:pt x="105692" y="10845"/>
                      <a:pt x="92829" y="12810"/>
                    </a:cubicBezTo>
                    <a:cubicBezTo>
                      <a:pt x="79965" y="14775"/>
                      <a:pt x="67816" y="19242"/>
                      <a:pt x="56738" y="26210"/>
                    </a:cubicBezTo>
                    <a:cubicBezTo>
                      <a:pt x="46019" y="32999"/>
                      <a:pt x="36907" y="41575"/>
                      <a:pt x="29582" y="51937"/>
                    </a:cubicBezTo>
                    <a:cubicBezTo>
                      <a:pt x="22078" y="62300"/>
                      <a:pt x="16897" y="73913"/>
                      <a:pt x="13859" y="86598"/>
                    </a:cubicBezTo>
                    <a:cubicBezTo>
                      <a:pt x="10643" y="99641"/>
                      <a:pt x="10107" y="112862"/>
                      <a:pt x="12251" y="126262"/>
                    </a:cubicBezTo>
                    <a:cubicBezTo>
                      <a:pt x="15110" y="144485"/>
                      <a:pt x="22614" y="161637"/>
                      <a:pt x="34048" y="175573"/>
                    </a:cubicBezTo>
                    <a:lnTo>
                      <a:pt x="34227" y="175751"/>
                    </a:lnTo>
                    <a:cubicBezTo>
                      <a:pt x="36907" y="179146"/>
                      <a:pt x="41016" y="183255"/>
                      <a:pt x="45840" y="188079"/>
                    </a:cubicBezTo>
                    <a:cubicBezTo>
                      <a:pt x="60133" y="202194"/>
                      <a:pt x="79786" y="221668"/>
                      <a:pt x="85682" y="248110"/>
                    </a:cubicBezTo>
                    <a:lnTo>
                      <a:pt x="86218" y="250969"/>
                    </a:lnTo>
                    <a:lnTo>
                      <a:pt x="84431" y="253113"/>
                    </a:lnTo>
                    <a:cubicBezTo>
                      <a:pt x="84253" y="253292"/>
                      <a:pt x="84074" y="254185"/>
                      <a:pt x="84253" y="255436"/>
                    </a:cubicBezTo>
                    <a:cubicBezTo>
                      <a:pt x="84610" y="255793"/>
                      <a:pt x="84789" y="256329"/>
                      <a:pt x="84967" y="256686"/>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4" name="Freeform: Shape 93">
                <a:extLst>
                  <a:ext uri="{FF2B5EF4-FFF2-40B4-BE49-F238E27FC236}">
                    <a16:creationId xmlns:a16="http://schemas.microsoft.com/office/drawing/2014/main" id="{D654CF35-2238-FD7F-BD7F-ED27F930E283}"/>
                  </a:ext>
                </a:extLst>
              </p:cNvPr>
              <p:cNvSpPr/>
              <p:nvPr/>
            </p:nvSpPr>
            <p:spPr>
              <a:xfrm>
                <a:off x="6671238" y="3517556"/>
                <a:ext cx="18523" cy="57515"/>
              </a:xfrm>
              <a:custGeom>
                <a:avLst/>
                <a:gdLst>
                  <a:gd name="connsiteX0" fmla="*/ 13661 w 18523"/>
                  <a:gd name="connsiteY0" fmla="*/ 57433 h 57515"/>
                  <a:gd name="connsiteX1" fmla="*/ 7050 w 18523"/>
                  <a:gd name="connsiteY1" fmla="*/ 52609 h 57515"/>
                  <a:gd name="connsiteX2" fmla="*/ 82 w 18523"/>
                  <a:gd name="connsiteY2" fmla="*/ 6693 h 57515"/>
                  <a:gd name="connsiteX3" fmla="*/ 4906 w 18523"/>
                  <a:gd name="connsiteY3" fmla="*/ 82 h 57515"/>
                  <a:gd name="connsiteX4" fmla="*/ 11517 w 18523"/>
                  <a:gd name="connsiteY4" fmla="*/ 4906 h 57515"/>
                  <a:gd name="connsiteX5" fmla="*/ 18484 w 18523"/>
                  <a:gd name="connsiteY5" fmla="*/ 50823 h 57515"/>
                  <a:gd name="connsiteX6" fmla="*/ 13661 w 18523"/>
                  <a:gd name="connsiteY6" fmla="*/ 57433 h 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3" h="57515">
                    <a:moveTo>
                      <a:pt x="13661" y="57433"/>
                    </a:moveTo>
                    <a:cubicBezTo>
                      <a:pt x="10445" y="57969"/>
                      <a:pt x="7586" y="55825"/>
                      <a:pt x="7050" y="52609"/>
                    </a:cubicBezTo>
                    <a:lnTo>
                      <a:pt x="82" y="6693"/>
                    </a:lnTo>
                    <a:cubicBezTo>
                      <a:pt x="-454" y="3477"/>
                      <a:pt x="1690" y="618"/>
                      <a:pt x="4906" y="82"/>
                    </a:cubicBezTo>
                    <a:cubicBezTo>
                      <a:pt x="8122" y="-454"/>
                      <a:pt x="10981" y="1690"/>
                      <a:pt x="11517" y="4906"/>
                    </a:cubicBezTo>
                    <a:lnTo>
                      <a:pt x="18484" y="50823"/>
                    </a:lnTo>
                    <a:cubicBezTo>
                      <a:pt x="18842" y="54039"/>
                      <a:pt x="16698" y="56897"/>
                      <a:pt x="13661" y="57433"/>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5" name="Freeform: Shape 94">
                <a:extLst>
                  <a:ext uri="{FF2B5EF4-FFF2-40B4-BE49-F238E27FC236}">
                    <a16:creationId xmlns:a16="http://schemas.microsoft.com/office/drawing/2014/main" id="{17EE3CFE-0ED2-EC68-1F43-FEFA973A6362}"/>
                  </a:ext>
                </a:extLst>
              </p:cNvPr>
              <p:cNvSpPr/>
              <p:nvPr/>
            </p:nvSpPr>
            <p:spPr>
              <a:xfrm>
                <a:off x="6830964" y="3670135"/>
                <a:ext cx="57471" cy="18566"/>
              </a:xfrm>
              <a:custGeom>
                <a:avLst/>
                <a:gdLst>
                  <a:gd name="connsiteX0" fmla="*/ 52609 w 57471"/>
                  <a:gd name="connsiteY0" fmla="*/ 11517 h 18566"/>
                  <a:gd name="connsiteX1" fmla="*/ 6693 w 57471"/>
                  <a:gd name="connsiteY1" fmla="*/ 18484 h 18566"/>
                  <a:gd name="connsiteX2" fmla="*/ 82 w 57471"/>
                  <a:gd name="connsiteY2" fmla="*/ 13661 h 18566"/>
                  <a:gd name="connsiteX3" fmla="*/ 4906 w 57471"/>
                  <a:gd name="connsiteY3" fmla="*/ 7050 h 18566"/>
                  <a:gd name="connsiteX4" fmla="*/ 50823 w 57471"/>
                  <a:gd name="connsiteY4" fmla="*/ 82 h 18566"/>
                  <a:gd name="connsiteX5" fmla="*/ 57433 w 57471"/>
                  <a:gd name="connsiteY5" fmla="*/ 4906 h 18566"/>
                  <a:gd name="connsiteX6" fmla="*/ 52609 w 57471"/>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71"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790" y="8122"/>
                      <a:pt x="55646"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6" name="Freeform: Shape 95">
                <a:extLst>
                  <a:ext uri="{FF2B5EF4-FFF2-40B4-BE49-F238E27FC236}">
                    <a16:creationId xmlns:a16="http://schemas.microsoft.com/office/drawing/2014/main" id="{816FD2A3-81A1-6980-32D6-655FA1FF39AD}"/>
                  </a:ext>
                </a:extLst>
              </p:cNvPr>
              <p:cNvSpPr/>
              <p:nvPr/>
            </p:nvSpPr>
            <p:spPr>
              <a:xfrm>
                <a:off x="6520446" y="3717481"/>
                <a:ext cx="57515" cy="18566"/>
              </a:xfrm>
              <a:custGeom>
                <a:avLst/>
                <a:gdLst>
                  <a:gd name="connsiteX0" fmla="*/ 52609 w 57515"/>
                  <a:gd name="connsiteY0" fmla="*/ 11517 h 18566"/>
                  <a:gd name="connsiteX1" fmla="*/ 6693 w 57515"/>
                  <a:gd name="connsiteY1" fmla="*/ 18484 h 18566"/>
                  <a:gd name="connsiteX2" fmla="*/ 82 w 57515"/>
                  <a:gd name="connsiteY2" fmla="*/ 13661 h 18566"/>
                  <a:gd name="connsiteX3" fmla="*/ 4906 w 57515"/>
                  <a:gd name="connsiteY3" fmla="*/ 7050 h 18566"/>
                  <a:gd name="connsiteX4" fmla="*/ 50823 w 57515"/>
                  <a:gd name="connsiteY4" fmla="*/ 82 h 18566"/>
                  <a:gd name="connsiteX5" fmla="*/ 57433 w 57515"/>
                  <a:gd name="connsiteY5" fmla="*/ 4906 h 18566"/>
                  <a:gd name="connsiteX6" fmla="*/ 52609 w 57515"/>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5"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969" y="8122"/>
                      <a:pt x="55825"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7" name="Freeform: Shape 96">
                <a:extLst>
                  <a:ext uri="{FF2B5EF4-FFF2-40B4-BE49-F238E27FC236}">
                    <a16:creationId xmlns:a16="http://schemas.microsoft.com/office/drawing/2014/main" id="{1A10BA66-0117-6563-5412-8FD8003866FF}"/>
                  </a:ext>
                </a:extLst>
              </p:cNvPr>
              <p:cNvSpPr/>
              <p:nvPr/>
            </p:nvSpPr>
            <p:spPr>
              <a:xfrm>
                <a:off x="6775445" y="3536362"/>
                <a:ext cx="35983" cy="50841"/>
              </a:xfrm>
              <a:custGeom>
                <a:avLst/>
                <a:gdLst>
                  <a:gd name="connsiteX0" fmla="*/ 6647 w 35983"/>
                  <a:gd name="connsiteY0" fmla="*/ 50777 h 50841"/>
                  <a:gd name="connsiteX1" fmla="*/ 2716 w 35983"/>
                  <a:gd name="connsiteY1" fmla="*/ 50062 h 50841"/>
                  <a:gd name="connsiteX2" fmla="*/ 930 w 35983"/>
                  <a:gd name="connsiteY2" fmla="*/ 42201 h 50841"/>
                  <a:gd name="connsiteX3" fmla="*/ 25406 w 35983"/>
                  <a:gd name="connsiteY3" fmla="*/ 2716 h 50841"/>
                  <a:gd name="connsiteX4" fmla="*/ 33268 w 35983"/>
                  <a:gd name="connsiteY4" fmla="*/ 930 h 50841"/>
                  <a:gd name="connsiteX5" fmla="*/ 35054 w 35983"/>
                  <a:gd name="connsiteY5" fmla="*/ 8791 h 50841"/>
                  <a:gd name="connsiteX6" fmla="*/ 10577 w 35983"/>
                  <a:gd name="connsiteY6" fmla="*/ 48275 h 50841"/>
                  <a:gd name="connsiteX7" fmla="*/ 6647 w 35983"/>
                  <a:gd name="connsiteY7" fmla="*/ 50777 h 5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3" h="50841">
                    <a:moveTo>
                      <a:pt x="6647" y="50777"/>
                    </a:moveTo>
                    <a:cubicBezTo>
                      <a:pt x="5396" y="50955"/>
                      <a:pt x="3967" y="50777"/>
                      <a:pt x="2716" y="50062"/>
                    </a:cubicBezTo>
                    <a:cubicBezTo>
                      <a:pt x="36" y="48454"/>
                      <a:pt x="-857" y="44881"/>
                      <a:pt x="930" y="42201"/>
                    </a:cubicBezTo>
                    <a:lnTo>
                      <a:pt x="25406" y="2716"/>
                    </a:lnTo>
                    <a:cubicBezTo>
                      <a:pt x="27014" y="36"/>
                      <a:pt x="30588" y="-857"/>
                      <a:pt x="33268" y="930"/>
                    </a:cubicBezTo>
                    <a:cubicBezTo>
                      <a:pt x="35948" y="2537"/>
                      <a:pt x="36841" y="6111"/>
                      <a:pt x="35054" y="8791"/>
                    </a:cubicBezTo>
                    <a:lnTo>
                      <a:pt x="10577" y="48275"/>
                    </a:lnTo>
                    <a:cubicBezTo>
                      <a:pt x="9863" y="49526"/>
                      <a:pt x="8255" y="50598"/>
                      <a:pt x="6647" y="5077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8" name="Freeform: Shape 97">
                <a:extLst>
                  <a:ext uri="{FF2B5EF4-FFF2-40B4-BE49-F238E27FC236}">
                    <a16:creationId xmlns:a16="http://schemas.microsoft.com/office/drawing/2014/main" id="{9F0E182D-5AEE-D5E8-E98C-C002A627E00C}"/>
                  </a:ext>
                </a:extLst>
              </p:cNvPr>
              <p:cNvSpPr/>
              <p:nvPr/>
            </p:nvSpPr>
            <p:spPr>
              <a:xfrm>
                <a:off x="6552694" y="3573923"/>
                <a:ext cx="46619" cy="41845"/>
              </a:xfrm>
              <a:custGeom>
                <a:avLst/>
                <a:gdLst>
                  <a:gd name="connsiteX0" fmla="*/ 41802 w 46619"/>
                  <a:gd name="connsiteY0" fmla="*/ 41802 h 41845"/>
                  <a:gd name="connsiteX1" fmla="*/ 37156 w 46619"/>
                  <a:gd name="connsiteY1" fmla="*/ 40551 h 41845"/>
                  <a:gd name="connsiteX2" fmla="*/ 1960 w 46619"/>
                  <a:gd name="connsiteY2" fmla="*/ 10000 h 41845"/>
                  <a:gd name="connsiteX3" fmla="*/ 1424 w 46619"/>
                  <a:gd name="connsiteY3" fmla="*/ 1960 h 41845"/>
                  <a:gd name="connsiteX4" fmla="*/ 9464 w 46619"/>
                  <a:gd name="connsiteY4" fmla="*/ 1424 h 41845"/>
                  <a:gd name="connsiteX5" fmla="*/ 44660 w 46619"/>
                  <a:gd name="connsiteY5" fmla="*/ 31797 h 41845"/>
                  <a:gd name="connsiteX6" fmla="*/ 45196 w 46619"/>
                  <a:gd name="connsiteY6" fmla="*/ 39836 h 41845"/>
                  <a:gd name="connsiteX7" fmla="*/ 41802 w 46619"/>
                  <a:gd name="connsiteY7" fmla="*/ 41802 h 4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19" h="41845">
                    <a:moveTo>
                      <a:pt x="41802" y="41802"/>
                    </a:moveTo>
                    <a:cubicBezTo>
                      <a:pt x="40194" y="41980"/>
                      <a:pt x="38407" y="41623"/>
                      <a:pt x="37156" y="40551"/>
                    </a:cubicBezTo>
                    <a:lnTo>
                      <a:pt x="1960" y="10000"/>
                    </a:lnTo>
                    <a:cubicBezTo>
                      <a:pt x="-363" y="7856"/>
                      <a:pt x="-720" y="4282"/>
                      <a:pt x="1424" y="1960"/>
                    </a:cubicBezTo>
                    <a:cubicBezTo>
                      <a:pt x="3568" y="-363"/>
                      <a:pt x="7141" y="-720"/>
                      <a:pt x="9464" y="1424"/>
                    </a:cubicBezTo>
                    <a:lnTo>
                      <a:pt x="44660" y="31797"/>
                    </a:lnTo>
                    <a:cubicBezTo>
                      <a:pt x="46983" y="33941"/>
                      <a:pt x="47340" y="37514"/>
                      <a:pt x="45196" y="39836"/>
                    </a:cubicBezTo>
                    <a:cubicBezTo>
                      <a:pt x="44303" y="40908"/>
                      <a:pt x="43052" y="41623"/>
                      <a:pt x="41802" y="41802"/>
                    </a:cubicBezTo>
                    <a:close/>
                  </a:path>
                </a:pathLst>
              </a:custGeom>
              <a:solidFill>
                <a:schemeClr val="bg1"/>
              </a:solidFill>
              <a:ln w="1757" cap="flat">
                <a:solidFill>
                  <a:srgbClr val="FFFFFF"/>
                </a:solidFill>
                <a:prstDash val="solid"/>
                <a:miter/>
              </a:ln>
            </p:spPr>
            <p:txBody>
              <a:bodyPr rtlCol="1" anchor="ctr"/>
              <a:lstStyle/>
              <a:p>
                <a:endParaRPr lang="fa-IR"/>
              </a:p>
            </p:txBody>
          </p:sp>
        </p:grpSp>
      </p:grpSp>
      <p:grpSp>
        <p:nvGrpSpPr>
          <p:cNvPr id="99" name="Group 98">
            <a:extLst>
              <a:ext uri="{FF2B5EF4-FFF2-40B4-BE49-F238E27FC236}">
                <a16:creationId xmlns:a16="http://schemas.microsoft.com/office/drawing/2014/main" id="{22675658-B918-BBF3-28EF-A57343166D12}"/>
              </a:ext>
            </a:extLst>
          </p:cNvPr>
          <p:cNvGrpSpPr/>
          <p:nvPr/>
        </p:nvGrpSpPr>
        <p:grpSpPr>
          <a:xfrm>
            <a:off x="530257" y="5810573"/>
            <a:ext cx="598925" cy="598926"/>
            <a:chOff x="4936175" y="3561634"/>
            <a:chExt cx="598925" cy="598926"/>
          </a:xfrm>
        </p:grpSpPr>
        <p:sp>
          <p:nvSpPr>
            <p:cNvPr id="100" name="Freeform: Shape 99">
              <a:hlinkClick r:id="rId9" action="ppaction://hlinksldjump"/>
              <a:extLst>
                <a:ext uri="{FF2B5EF4-FFF2-40B4-BE49-F238E27FC236}">
                  <a16:creationId xmlns:a16="http://schemas.microsoft.com/office/drawing/2014/main" id="{692DAE34-6797-6078-DBB0-2A23F3FA5530}"/>
                </a:ext>
              </a:extLst>
            </p:cNvPr>
            <p:cNvSpPr/>
            <p:nvPr/>
          </p:nvSpPr>
          <p:spPr>
            <a:xfrm rot="10800000">
              <a:off x="4936175" y="35616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101" name="Graphic 100">
              <a:hlinkClick r:id="rId9" action="ppaction://hlinksldjump"/>
              <a:extLst>
                <a:ext uri="{FF2B5EF4-FFF2-40B4-BE49-F238E27FC236}">
                  <a16:creationId xmlns:a16="http://schemas.microsoft.com/office/drawing/2014/main" id="{194EBDC0-C4A3-AAB3-4A18-03B1238AF44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62236" y="3685811"/>
              <a:ext cx="346803" cy="350573"/>
            </a:xfrm>
            <a:prstGeom prst="rect">
              <a:avLst/>
            </a:prstGeom>
          </p:spPr>
        </p:pic>
      </p:grpSp>
      <p:sp>
        <p:nvSpPr>
          <p:cNvPr id="102" name="Rectangle: Rounded Corners 101">
            <a:hlinkClick r:id="" action="ppaction://hlinkshowjump?jump=previousslide"/>
            <a:extLst>
              <a:ext uri="{FF2B5EF4-FFF2-40B4-BE49-F238E27FC236}">
                <a16:creationId xmlns:a16="http://schemas.microsoft.com/office/drawing/2014/main" id="{AB8E726B-0EA8-E3C2-CB25-832766B20354}"/>
              </a:ext>
            </a:extLst>
          </p:cNvPr>
          <p:cNvSpPr/>
          <p:nvPr/>
        </p:nvSpPr>
        <p:spPr>
          <a:xfrm rot="10800000">
            <a:off x="371848" y="1329071"/>
            <a:ext cx="794388" cy="3443132"/>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103" name="Group 102">
            <a:extLst>
              <a:ext uri="{FF2B5EF4-FFF2-40B4-BE49-F238E27FC236}">
                <a16:creationId xmlns:a16="http://schemas.microsoft.com/office/drawing/2014/main" id="{B798802F-E16D-460E-6828-43A37D173A0E}"/>
              </a:ext>
            </a:extLst>
          </p:cNvPr>
          <p:cNvGrpSpPr/>
          <p:nvPr/>
        </p:nvGrpSpPr>
        <p:grpSpPr>
          <a:xfrm rot="5400000">
            <a:off x="518883" y="4086959"/>
            <a:ext cx="503994" cy="503995"/>
            <a:chOff x="1067339" y="6218461"/>
            <a:chExt cx="503994" cy="503995"/>
          </a:xfrm>
          <a:solidFill>
            <a:schemeClr val="tx1">
              <a:lumMod val="75000"/>
              <a:lumOff val="25000"/>
            </a:schemeClr>
          </a:solidFill>
        </p:grpSpPr>
        <p:sp>
          <p:nvSpPr>
            <p:cNvPr id="104" name="Freeform: Shape 103">
              <a:hlinkClick r:id="" action="ppaction://hlinkshowjump?jump=nextslide"/>
              <a:extLst>
                <a:ext uri="{FF2B5EF4-FFF2-40B4-BE49-F238E27FC236}">
                  <a16:creationId xmlns:a16="http://schemas.microsoft.com/office/drawing/2014/main" id="{76469366-11F8-4D4E-D7EF-D9B562D0481A}"/>
                </a:ext>
              </a:extLst>
            </p:cNvPr>
            <p:cNvSpPr/>
            <p:nvPr/>
          </p:nvSpPr>
          <p:spPr>
            <a:xfrm>
              <a:off x="1067339"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105" name="Freeform: Shape 104">
              <a:hlinkClick r:id="" action="ppaction://hlinkshowjump?jump=nextslide"/>
              <a:extLst>
                <a:ext uri="{FF2B5EF4-FFF2-40B4-BE49-F238E27FC236}">
                  <a16:creationId xmlns:a16="http://schemas.microsoft.com/office/drawing/2014/main" id="{9E24789E-4DDD-048E-69C7-48F7CB047B51}"/>
                </a:ext>
              </a:extLst>
            </p:cNvPr>
            <p:cNvSpPr/>
            <p:nvPr/>
          </p:nvSpPr>
          <p:spPr>
            <a:xfrm>
              <a:off x="1226935" y="6379109"/>
              <a:ext cx="180598" cy="175348"/>
            </a:xfrm>
            <a:custGeom>
              <a:avLst/>
              <a:gdLst>
                <a:gd name="connsiteX0" fmla="*/ 92399 w 180598"/>
                <a:gd name="connsiteY0" fmla="*/ 3150 h 175348"/>
                <a:gd name="connsiteX1" fmla="*/ 79799 w 180598"/>
                <a:gd name="connsiteY1" fmla="*/ 3150 h 175348"/>
                <a:gd name="connsiteX2" fmla="*/ 79799 w 180598"/>
                <a:gd name="connsiteY2" fmla="*/ 15750 h 175348"/>
                <a:gd name="connsiteX3" fmla="*/ 142798 w 180598"/>
                <a:gd name="connsiteY3" fmla="*/ 78749 h 175348"/>
                <a:gd name="connsiteX4" fmla="*/ 8400 w 180598"/>
                <a:gd name="connsiteY4" fmla="*/ 78749 h 175348"/>
                <a:gd name="connsiteX5" fmla="*/ 0 w 180598"/>
                <a:gd name="connsiteY5" fmla="*/ 87149 h 175348"/>
                <a:gd name="connsiteX6" fmla="*/ 8400 w 180598"/>
                <a:gd name="connsiteY6" fmla="*/ 95549 h 175348"/>
                <a:gd name="connsiteX7" fmla="*/ 146998 w 180598"/>
                <a:gd name="connsiteY7" fmla="*/ 95549 h 175348"/>
                <a:gd name="connsiteX8" fmla="*/ 83999 w 180598"/>
                <a:gd name="connsiteY8" fmla="*/ 158548 h 175348"/>
                <a:gd name="connsiteX9" fmla="*/ 83999 w 180598"/>
                <a:gd name="connsiteY9" fmla="*/ 171148 h 175348"/>
                <a:gd name="connsiteX10" fmla="*/ 92399 w 180598"/>
                <a:gd name="connsiteY10" fmla="*/ 175348 h 175348"/>
                <a:gd name="connsiteX11" fmla="*/ 100799 w 180598"/>
                <a:gd name="connsiteY11" fmla="*/ 171148 h 175348"/>
                <a:gd name="connsiteX12" fmla="*/ 180598 w 180598"/>
                <a:gd name="connsiteY12" fmla="*/ 91349 h 175348"/>
                <a:gd name="connsiteX13" fmla="*/ 92399 w 1805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598" h="175348">
                  <a:moveTo>
                    <a:pt x="92399" y="3150"/>
                  </a:moveTo>
                  <a:cubicBezTo>
                    <a:pt x="88199" y="-1050"/>
                    <a:pt x="79799" y="-1050"/>
                    <a:pt x="79799" y="3150"/>
                  </a:cubicBezTo>
                  <a:cubicBezTo>
                    <a:pt x="75599" y="7350"/>
                    <a:pt x="75599" y="15750"/>
                    <a:pt x="79799" y="15750"/>
                  </a:cubicBezTo>
                  <a:lnTo>
                    <a:pt x="142798" y="78749"/>
                  </a:lnTo>
                  <a:lnTo>
                    <a:pt x="8400" y="78749"/>
                  </a:lnTo>
                  <a:cubicBezTo>
                    <a:pt x="4200" y="78749"/>
                    <a:pt x="0" y="82949"/>
                    <a:pt x="0" y="87149"/>
                  </a:cubicBezTo>
                  <a:cubicBezTo>
                    <a:pt x="0" y="91349"/>
                    <a:pt x="4200" y="95549"/>
                    <a:pt x="8400" y="95549"/>
                  </a:cubicBezTo>
                  <a:lnTo>
                    <a:pt x="146998" y="95549"/>
                  </a:lnTo>
                  <a:lnTo>
                    <a:pt x="83999" y="158548"/>
                  </a:lnTo>
                  <a:cubicBezTo>
                    <a:pt x="79799" y="162748"/>
                    <a:pt x="79799" y="166948"/>
                    <a:pt x="83999" y="171148"/>
                  </a:cubicBezTo>
                  <a:cubicBezTo>
                    <a:pt x="83999" y="171148"/>
                    <a:pt x="88199" y="175348"/>
                    <a:pt x="92399" y="175348"/>
                  </a:cubicBezTo>
                  <a:cubicBezTo>
                    <a:pt x="96599" y="175348"/>
                    <a:pt x="96599" y="175348"/>
                    <a:pt x="100799" y="171148"/>
                  </a:cubicBezTo>
                  <a:lnTo>
                    <a:pt x="180598"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106" name="Group 105">
            <a:extLst>
              <a:ext uri="{FF2B5EF4-FFF2-40B4-BE49-F238E27FC236}">
                <a16:creationId xmlns:a16="http://schemas.microsoft.com/office/drawing/2014/main" id="{1E90770B-4DA4-C60B-1C77-0E3A96AD9F77}"/>
              </a:ext>
            </a:extLst>
          </p:cNvPr>
          <p:cNvGrpSpPr/>
          <p:nvPr/>
        </p:nvGrpSpPr>
        <p:grpSpPr>
          <a:xfrm rot="5400000">
            <a:off x="518883" y="2792093"/>
            <a:ext cx="503994" cy="503995"/>
            <a:chOff x="193750" y="6218461"/>
            <a:chExt cx="503994" cy="503995"/>
          </a:xfrm>
          <a:solidFill>
            <a:schemeClr val="tx1">
              <a:lumMod val="75000"/>
              <a:lumOff val="25000"/>
            </a:schemeClr>
          </a:solidFill>
        </p:grpSpPr>
        <p:sp>
          <p:nvSpPr>
            <p:cNvPr id="107" name="Freeform: Shape 106">
              <a:hlinkClick r:id="" action="ppaction://hlinkshowjump?jump=previousslide"/>
              <a:extLst>
                <a:ext uri="{FF2B5EF4-FFF2-40B4-BE49-F238E27FC236}">
                  <a16:creationId xmlns:a16="http://schemas.microsoft.com/office/drawing/2014/main" id="{4396A218-E5CC-16B9-E050-D2768E721E82}"/>
                </a:ext>
              </a:extLst>
            </p:cNvPr>
            <p:cNvSpPr/>
            <p:nvPr/>
          </p:nvSpPr>
          <p:spPr>
            <a:xfrm>
              <a:off x="193750"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108" name="Freeform: Shape 107">
              <a:hlinkClick r:id="" action="ppaction://hlinkshowjump?jump=previousslide"/>
              <a:extLst>
                <a:ext uri="{FF2B5EF4-FFF2-40B4-BE49-F238E27FC236}">
                  <a16:creationId xmlns:a16="http://schemas.microsoft.com/office/drawing/2014/main" id="{18A4A957-F434-7EA6-CD7E-02A1CE6A0437}"/>
                </a:ext>
              </a:extLst>
            </p:cNvPr>
            <p:cNvSpPr/>
            <p:nvPr/>
          </p:nvSpPr>
          <p:spPr>
            <a:xfrm>
              <a:off x="357545" y="6379109"/>
              <a:ext cx="184798" cy="175348"/>
            </a:xfrm>
            <a:custGeom>
              <a:avLst/>
              <a:gdLst>
                <a:gd name="connsiteX0" fmla="*/ 92399 w 184798"/>
                <a:gd name="connsiteY0" fmla="*/ 3150 h 175348"/>
                <a:gd name="connsiteX1" fmla="*/ 104999 w 184798"/>
                <a:gd name="connsiteY1" fmla="*/ 3150 h 175348"/>
                <a:gd name="connsiteX2" fmla="*/ 104999 w 184798"/>
                <a:gd name="connsiteY2" fmla="*/ 15750 h 175348"/>
                <a:gd name="connsiteX3" fmla="*/ 42000 w 184798"/>
                <a:gd name="connsiteY3" fmla="*/ 78749 h 175348"/>
                <a:gd name="connsiteX4" fmla="*/ 176398 w 184798"/>
                <a:gd name="connsiteY4" fmla="*/ 78749 h 175348"/>
                <a:gd name="connsiteX5" fmla="*/ 184798 w 184798"/>
                <a:gd name="connsiteY5" fmla="*/ 87149 h 175348"/>
                <a:gd name="connsiteX6" fmla="*/ 176398 w 184798"/>
                <a:gd name="connsiteY6" fmla="*/ 95549 h 175348"/>
                <a:gd name="connsiteX7" fmla="*/ 42000 w 184798"/>
                <a:gd name="connsiteY7" fmla="*/ 95549 h 175348"/>
                <a:gd name="connsiteX8" fmla="*/ 104999 w 184798"/>
                <a:gd name="connsiteY8" fmla="*/ 158548 h 175348"/>
                <a:gd name="connsiteX9" fmla="*/ 104999 w 184798"/>
                <a:gd name="connsiteY9" fmla="*/ 171148 h 175348"/>
                <a:gd name="connsiteX10" fmla="*/ 96599 w 184798"/>
                <a:gd name="connsiteY10" fmla="*/ 175348 h 175348"/>
                <a:gd name="connsiteX11" fmla="*/ 88199 w 184798"/>
                <a:gd name="connsiteY11" fmla="*/ 171148 h 175348"/>
                <a:gd name="connsiteX12" fmla="*/ 0 w 184798"/>
                <a:gd name="connsiteY12" fmla="*/ 91349 h 175348"/>
                <a:gd name="connsiteX13" fmla="*/ 92399 w 1847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798" h="175348">
                  <a:moveTo>
                    <a:pt x="92399" y="3150"/>
                  </a:moveTo>
                  <a:cubicBezTo>
                    <a:pt x="96599" y="-1050"/>
                    <a:pt x="104999" y="-1050"/>
                    <a:pt x="104999" y="3150"/>
                  </a:cubicBezTo>
                  <a:cubicBezTo>
                    <a:pt x="109199" y="7350"/>
                    <a:pt x="109199" y="15750"/>
                    <a:pt x="104999" y="15750"/>
                  </a:cubicBezTo>
                  <a:lnTo>
                    <a:pt x="42000" y="78749"/>
                  </a:lnTo>
                  <a:lnTo>
                    <a:pt x="176398" y="78749"/>
                  </a:lnTo>
                  <a:cubicBezTo>
                    <a:pt x="180598" y="78749"/>
                    <a:pt x="184798" y="82949"/>
                    <a:pt x="184798" y="87149"/>
                  </a:cubicBezTo>
                  <a:cubicBezTo>
                    <a:pt x="184798" y="91349"/>
                    <a:pt x="180598" y="95549"/>
                    <a:pt x="176398" y="95549"/>
                  </a:cubicBezTo>
                  <a:lnTo>
                    <a:pt x="42000" y="95549"/>
                  </a:lnTo>
                  <a:lnTo>
                    <a:pt x="104999" y="158548"/>
                  </a:lnTo>
                  <a:cubicBezTo>
                    <a:pt x="109199" y="162748"/>
                    <a:pt x="109199" y="166948"/>
                    <a:pt x="104999" y="171148"/>
                  </a:cubicBezTo>
                  <a:cubicBezTo>
                    <a:pt x="104999" y="171148"/>
                    <a:pt x="100799" y="175348"/>
                    <a:pt x="96599" y="175348"/>
                  </a:cubicBezTo>
                  <a:cubicBezTo>
                    <a:pt x="92399" y="175348"/>
                    <a:pt x="92399" y="175348"/>
                    <a:pt x="88199" y="171148"/>
                  </a:cubicBezTo>
                  <a:lnTo>
                    <a:pt x="0"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109" name="Group 108">
            <a:extLst>
              <a:ext uri="{FF2B5EF4-FFF2-40B4-BE49-F238E27FC236}">
                <a16:creationId xmlns:a16="http://schemas.microsoft.com/office/drawing/2014/main" id="{48725AFC-D23C-FD56-972F-7F51D86DCC65}"/>
              </a:ext>
            </a:extLst>
          </p:cNvPr>
          <p:cNvGrpSpPr/>
          <p:nvPr/>
        </p:nvGrpSpPr>
        <p:grpSpPr>
          <a:xfrm>
            <a:off x="518882" y="1510330"/>
            <a:ext cx="503997" cy="503996"/>
            <a:chOff x="5744889" y="1622267"/>
            <a:chExt cx="702233" cy="702232"/>
          </a:xfrm>
        </p:grpSpPr>
        <p:sp>
          <p:nvSpPr>
            <p:cNvPr id="110" name="Freeform: Shape 109">
              <a:hlinkClick r:id="rId12" action="ppaction://hlinksldjump"/>
              <a:extLst>
                <a:ext uri="{FF2B5EF4-FFF2-40B4-BE49-F238E27FC236}">
                  <a16:creationId xmlns:a16="http://schemas.microsoft.com/office/drawing/2014/main" id="{EFCEBF2B-8E6E-0F2F-4D50-BBE327C47F88}"/>
                </a:ext>
              </a:extLst>
            </p:cNvPr>
            <p:cNvSpPr/>
            <p:nvPr userDrawn="1"/>
          </p:nvSpPr>
          <p:spPr>
            <a:xfrm rot="5400000">
              <a:off x="5744890" y="1622266"/>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111" name="Graphic 22">
              <a:extLst>
                <a:ext uri="{FF2B5EF4-FFF2-40B4-BE49-F238E27FC236}">
                  <a16:creationId xmlns:a16="http://schemas.microsoft.com/office/drawing/2014/main" id="{86FEB8A8-EE85-50E4-4028-B5BC03751775}"/>
                </a:ext>
              </a:extLst>
            </p:cNvPr>
            <p:cNvGrpSpPr/>
            <p:nvPr userDrawn="1"/>
          </p:nvGrpSpPr>
          <p:grpSpPr>
            <a:xfrm>
              <a:off x="5933972" y="1939647"/>
              <a:ext cx="324068" cy="78868"/>
              <a:chOff x="826461" y="3271912"/>
              <a:chExt cx="324068" cy="78868"/>
            </a:xfrm>
            <a:solidFill>
              <a:schemeClr val="bg1"/>
            </a:solidFill>
          </p:grpSpPr>
          <p:sp>
            <p:nvSpPr>
              <p:cNvPr id="112" name="Freeform: Shape 111">
                <a:hlinkClick r:id="rId12" action="ppaction://hlinksldjump"/>
                <a:extLst>
                  <a:ext uri="{FF2B5EF4-FFF2-40B4-BE49-F238E27FC236}">
                    <a16:creationId xmlns:a16="http://schemas.microsoft.com/office/drawing/2014/main" id="{8362D040-4898-0039-BE9C-75975737916B}"/>
                  </a:ext>
                </a:extLst>
              </p:cNvPr>
              <p:cNvSpPr/>
              <p:nvPr/>
            </p:nvSpPr>
            <p:spPr>
              <a:xfrm>
                <a:off x="826461"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113" name="Freeform: Shape 112">
                <a:hlinkClick r:id="rId12" action="ppaction://hlinksldjump"/>
                <a:extLst>
                  <a:ext uri="{FF2B5EF4-FFF2-40B4-BE49-F238E27FC236}">
                    <a16:creationId xmlns:a16="http://schemas.microsoft.com/office/drawing/2014/main" id="{2CB7AB6B-F96F-6122-0B34-5301016BB2E6}"/>
                  </a:ext>
                </a:extLst>
              </p:cNvPr>
              <p:cNvSpPr/>
              <p:nvPr/>
            </p:nvSpPr>
            <p:spPr>
              <a:xfrm>
                <a:off x="9490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114" name="Freeform: Shape 113">
                <a:hlinkClick r:id="rId12" action="ppaction://hlinksldjump"/>
                <a:extLst>
                  <a:ext uri="{FF2B5EF4-FFF2-40B4-BE49-F238E27FC236}">
                    <a16:creationId xmlns:a16="http://schemas.microsoft.com/office/drawing/2014/main" id="{781F99A4-7473-1E1B-7CDF-B60FDA6CBFD8}"/>
                  </a:ext>
                </a:extLst>
              </p:cNvPr>
              <p:cNvSpPr/>
              <p:nvPr/>
            </p:nvSpPr>
            <p:spPr>
              <a:xfrm>
                <a:off x="10716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a:p>
            </p:txBody>
          </p:sp>
        </p:grpSp>
      </p:grpSp>
      <p:grpSp>
        <p:nvGrpSpPr>
          <p:cNvPr id="115" name="Group 114">
            <a:extLst>
              <a:ext uri="{FF2B5EF4-FFF2-40B4-BE49-F238E27FC236}">
                <a16:creationId xmlns:a16="http://schemas.microsoft.com/office/drawing/2014/main" id="{D1433A72-D4A9-3162-8E59-5BC48F221679}"/>
              </a:ext>
            </a:extLst>
          </p:cNvPr>
          <p:cNvGrpSpPr/>
          <p:nvPr/>
        </p:nvGrpSpPr>
        <p:grpSpPr>
          <a:xfrm>
            <a:off x="518884" y="2151211"/>
            <a:ext cx="503996" cy="503995"/>
            <a:chOff x="5744891" y="2619594"/>
            <a:chExt cx="702233" cy="702232"/>
          </a:xfrm>
        </p:grpSpPr>
        <p:sp>
          <p:nvSpPr>
            <p:cNvPr id="116" name="Freeform: Shape 115">
              <a:hlinkClick r:id="rId13" action="ppaction://hlinksldjump"/>
              <a:extLst>
                <a:ext uri="{FF2B5EF4-FFF2-40B4-BE49-F238E27FC236}">
                  <a16:creationId xmlns:a16="http://schemas.microsoft.com/office/drawing/2014/main" id="{87C171E4-6427-0A5F-D3D6-8A81118D52FD}"/>
                </a:ext>
              </a:extLst>
            </p:cNvPr>
            <p:cNvSpPr/>
            <p:nvPr userDrawn="1"/>
          </p:nvSpPr>
          <p:spPr>
            <a:xfrm rot="5400000">
              <a:off x="5744892" y="2619593"/>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117" name="Graphic 5">
              <a:extLst>
                <a:ext uri="{FF2B5EF4-FFF2-40B4-BE49-F238E27FC236}">
                  <a16:creationId xmlns:a16="http://schemas.microsoft.com/office/drawing/2014/main" id="{4AC2BA49-591A-9F07-E8E1-5F592E98005E}"/>
                </a:ext>
              </a:extLst>
            </p:cNvPr>
            <p:cNvGrpSpPr/>
            <p:nvPr userDrawn="1"/>
          </p:nvGrpSpPr>
          <p:grpSpPr>
            <a:xfrm>
              <a:off x="5873289" y="2768472"/>
              <a:ext cx="445434" cy="404469"/>
              <a:chOff x="1924722" y="2565716"/>
              <a:chExt cx="1152292" cy="1046321"/>
            </a:xfrm>
            <a:solidFill>
              <a:schemeClr val="bg1"/>
            </a:solidFill>
          </p:grpSpPr>
          <p:sp>
            <p:nvSpPr>
              <p:cNvPr id="118" name="Freeform: Shape 117">
                <a:hlinkClick r:id="rId13" action="ppaction://hlinksldjump"/>
                <a:extLst>
                  <a:ext uri="{FF2B5EF4-FFF2-40B4-BE49-F238E27FC236}">
                    <a16:creationId xmlns:a16="http://schemas.microsoft.com/office/drawing/2014/main" id="{BC98062F-A95B-ED4B-AE2B-F5222858D809}"/>
                  </a:ext>
                </a:extLst>
              </p:cNvPr>
              <p:cNvSpPr/>
              <p:nvPr/>
            </p:nvSpPr>
            <p:spPr>
              <a:xfrm>
                <a:off x="1924722" y="2565716"/>
                <a:ext cx="1152292" cy="589481"/>
              </a:xfrm>
              <a:custGeom>
                <a:avLst/>
                <a:gdLst>
                  <a:gd name="connsiteX0" fmla="*/ 1141455 w 1152292"/>
                  <a:gd name="connsiteY0" fmla="*/ 529114 h 589481"/>
                  <a:gd name="connsiteX1" fmla="*/ 898568 w 1152292"/>
                  <a:gd name="connsiteY1" fmla="*/ 296704 h 589481"/>
                  <a:gd name="connsiteX2" fmla="*/ 898568 w 1152292"/>
                  <a:gd name="connsiteY2" fmla="*/ 295751 h 589481"/>
                  <a:gd name="connsiteX3" fmla="*/ 898568 w 1152292"/>
                  <a:gd name="connsiteY3" fmla="*/ 83344 h 589481"/>
                  <a:gd name="connsiteX4" fmla="*/ 866183 w 1152292"/>
                  <a:gd name="connsiteY4" fmla="*/ 50959 h 589481"/>
                  <a:gd name="connsiteX5" fmla="*/ 833798 w 1152292"/>
                  <a:gd name="connsiteY5" fmla="*/ 83344 h 589481"/>
                  <a:gd name="connsiteX6" fmla="*/ 833798 w 1152292"/>
                  <a:gd name="connsiteY6" fmla="*/ 232886 h 589481"/>
                  <a:gd name="connsiteX7" fmla="*/ 600435 w 1152292"/>
                  <a:gd name="connsiteY7" fmla="*/ 10001 h 589481"/>
                  <a:gd name="connsiteX8" fmla="*/ 551858 w 1152292"/>
                  <a:gd name="connsiteY8" fmla="*/ 10001 h 589481"/>
                  <a:gd name="connsiteX9" fmla="*/ 10838 w 1152292"/>
                  <a:gd name="connsiteY9" fmla="*/ 529114 h 589481"/>
                  <a:gd name="connsiteX10" fmla="*/ 9885 w 1152292"/>
                  <a:gd name="connsiteY10" fmla="*/ 578644 h 589481"/>
                  <a:gd name="connsiteX11" fmla="*/ 59415 w 1152292"/>
                  <a:gd name="connsiteY11" fmla="*/ 579596 h 589481"/>
                  <a:gd name="connsiteX12" fmla="*/ 576623 w 1152292"/>
                  <a:gd name="connsiteY12" fmla="*/ 84296 h 589481"/>
                  <a:gd name="connsiteX13" fmla="*/ 1093830 w 1152292"/>
                  <a:gd name="connsiteY13" fmla="*/ 579596 h 589481"/>
                  <a:gd name="connsiteX14" fmla="*/ 1117643 w 1152292"/>
                  <a:gd name="connsiteY14" fmla="*/ 589121 h 589481"/>
                  <a:gd name="connsiteX15" fmla="*/ 1142408 w 1152292"/>
                  <a:gd name="connsiteY15" fmla="*/ 578644 h 589481"/>
                  <a:gd name="connsiteX16" fmla="*/ 1141455 w 1152292"/>
                  <a:gd name="connsiteY16" fmla="*/ 529114 h 58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92" h="589481">
                    <a:moveTo>
                      <a:pt x="1141455" y="529114"/>
                    </a:moveTo>
                    <a:lnTo>
                      <a:pt x="898568" y="296704"/>
                    </a:lnTo>
                    <a:cubicBezTo>
                      <a:pt x="898568" y="296704"/>
                      <a:pt x="898568" y="295751"/>
                      <a:pt x="898568" y="295751"/>
                    </a:cubicBezTo>
                    <a:lnTo>
                      <a:pt x="898568" y="83344"/>
                    </a:lnTo>
                    <a:cubicBezTo>
                      <a:pt x="898568" y="65246"/>
                      <a:pt x="884280" y="50959"/>
                      <a:pt x="866183" y="50959"/>
                    </a:cubicBezTo>
                    <a:cubicBezTo>
                      <a:pt x="848085" y="50959"/>
                      <a:pt x="833798" y="65246"/>
                      <a:pt x="833798" y="83344"/>
                    </a:cubicBezTo>
                    <a:lnTo>
                      <a:pt x="833798" y="232886"/>
                    </a:lnTo>
                    <a:lnTo>
                      <a:pt x="600435" y="10001"/>
                    </a:lnTo>
                    <a:cubicBezTo>
                      <a:pt x="587100" y="-3334"/>
                      <a:pt x="566145" y="-3334"/>
                      <a:pt x="551858" y="10001"/>
                    </a:cubicBezTo>
                    <a:lnTo>
                      <a:pt x="10838" y="529114"/>
                    </a:lnTo>
                    <a:cubicBezTo>
                      <a:pt x="-3450" y="542449"/>
                      <a:pt x="-3450" y="564356"/>
                      <a:pt x="9885" y="578644"/>
                    </a:cubicBezTo>
                    <a:cubicBezTo>
                      <a:pt x="23220" y="592931"/>
                      <a:pt x="45128" y="592931"/>
                      <a:pt x="59415" y="579596"/>
                    </a:cubicBezTo>
                    <a:lnTo>
                      <a:pt x="576623" y="84296"/>
                    </a:lnTo>
                    <a:lnTo>
                      <a:pt x="1093830" y="579596"/>
                    </a:lnTo>
                    <a:cubicBezTo>
                      <a:pt x="1100498" y="586264"/>
                      <a:pt x="1109070" y="589121"/>
                      <a:pt x="1117643" y="589121"/>
                    </a:cubicBezTo>
                    <a:cubicBezTo>
                      <a:pt x="1127168" y="589121"/>
                      <a:pt x="1135740" y="585311"/>
                      <a:pt x="1142408" y="578644"/>
                    </a:cubicBezTo>
                    <a:cubicBezTo>
                      <a:pt x="1155743" y="564356"/>
                      <a:pt x="1155743" y="542449"/>
                      <a:pt x="1141455" y="529114"/>
                    </a:cubicBezTo>
                    <a:close/>
                  </a:path>
                </a:pathLst>
              </a:custGeom>
              <a:grpFill/>
              <a:ln w="9525" cap="flat">
                <a:solidFill>
                  <a:schemeClr val="bg1"/>
                </a:solidFill>
                <a:prstDash val="solid"/>
                <a:miter/>
              </a:ln>
            </p:spPr>
            <p:txBody>
              <a:bodyPr rtlCol="1" anchor="ctr"/>
              <a:lstStyle/>
              <a:p>
                <a:endParaRPr lang="fa-IR" dirty="0"/>
              </a:p>
            </p:txBody>
          </p:sp>
          <p:sp>
            <p:nvSpPr>
              <p:cNvPr id="119" name="Freeform: Shape 118">
                <a:hlinkClick r:id="rId13" action="ppaction://hlinksldjump"/>
                <a:extLst>
                  <a:ext uri="{FF2B5EF4-FFF2-40B4-BE49-F238E27FC236}">
                    <a16:creationId xmlns:a16="http://schemas.microsoft.com/office/drawing/2014/main" id="{FF8164A9-D58C-A3D3-467A-DD228A8E1980}"/>
                  </a:ext>
                </a:extLst>
              </p:cNvPr>
              <p:cNvSpPr/>
              <p:nvPr/>
            </p:nvSpPr>
            <p:spPr>
              <a:xfrm>
                <a:off x="2104153" y="3110070"/>
                <a:ext cx="795337" cy="501967"/>
              </a:xfrm>
              <a:custGeom>
                <a:avLst/>
                <a:gdLst>
                  <a:gd name="connsiteX0" fmla="*/ 758190 w 795337"/>
                  <a:gd name="connsiteY0" fmla="*/ 501967 h 501967"/>
                  <a:gd name="connsiteX1" fmla="*/ 490538 w 795337"/>
                  <a:gd name="connsiteY1" fmla="*/ 501967 h 501967"/>
                  <a:gd name="connsiteX2" fmla="*/ 455295 w 795337"/>
                  <a:gd name="connsiteY2" fmla="*/ 466725 h 501967"/>
                  <a:gd name="connsiteX3" fmla="*/ 455295 w 795337"/>
                  <a:gd name="connsiteY3" fmla="*/ 190500 h 501967"/>
                  <a:gd name="connsiteX4" fmla="*/ 338138 w 795337"/>
                  <a:gd name="connsiteY4" fmla="*/ 190500 h 501967"/>
                  <a:gd name="connsiteX5" fmla="*/ 338138 w 795337"/>
                  <a:gd name="connsiteY5" fmla="*/ 466725 h 501967"/>
                  <a:gd name="connsiteX6" fmla="*/ 302895 w 795337"/>
                  <a:gd name="connsiteY6" fmla="*/ 501967 h 501967"/>
                  <a:gd name="connsiteX7" fmla="*/ 35242 w 795337"/>
                  <a:gd name="connsiteY7" fmla="*/ 501967 h 501967"/>
                  <a:gd name="connsiteX8" fmla="*/ 0 w 795337"/>
                  <a:gd name="connsiteY8" fmla="*/ 466725 h 501967"/>
                  <a:gd name="connsiteX9" fmla="*/ 0 w 795337"/>
                  <a:gd name="connsiteY9" fmla="*/ 35242 h 501967"/>
                  <a:gd name="connsiteX10" fmla="*/ 35242 w 795337"/>
                  <a:gd name="connsiteY10" fmla="*/ 0 h 501967"/>
                  <a:gd name="connsiteX11" fmla="*/ 70485 w 795337"/>
                  <a:gd name="connsiteY11" fmla="*/ 35242 h 501967"/>
                  <a:gd name="connsiteX12" fmla="*/ 70485 w 795337"/>
                  <a:gd name="connsiteY12" fmla="*/ 431483 h 501967"/>
                  <a:gd name="connsiteX13" fmla="*/ 268605 w 795337"/>
                  <a:gd name="connsiteY13" fmla="*/ 431483 h 501967"/>
                  <a:gd name="connsiteX14" fmla="*/ 268605 w 795337"/>
                  <a:gd name="connsiteY14" fmla="*/ 155258 h 501967"/>
                  <a:gd name="connsiteX15" fmla="*/ 303848 w 795337"/>
                  <a:gd name="connsiteY15" fmla="*/ 120015 h 501967"/>
                  <a:gd name="connsiteX16" fmla="*/ 491490 w 795337"/>
                  <a:gd name="connsiteY16" fmla="*/ 120015 h 501967"/>
                  <a:gd name="connsiteX17" fmla="*/ 526732 w 795337"/>
                  <a:gd name="connsiteY17" fmla="*/ 155258 h 501967"/>
                  <a:gd name="connsiteX18" fmla="*/ 526732 w 795337"/>
                  <a:gd name="connsiteY18" fmla="*/ 431483 h 501967"/>
                  <a:gd name="connsiteX19" fmla="*/ 724853 w 795337"/>
                  <a:gd name="connsiteY19" fmla="*/ 431483 h 501967"/>
                  <a:gd name="connsiteX20" fmla="*/ 724853 w 795337"/>
                  <a:gd name="connsiteY20" fmla="*/ 35242 h 501967"/>
                  <a:gd name="connsiteX21" fmla="*/ 760095 w 795337"/>
                  <a:gd name="connsiteY21" fmla="*/ 0 h 501967"/>
                  <a:gd name="connsiteX22" fmla="*/ 795338 w 795337"/>
                  <a:gd name="connsiteY22" fmla="*/ 35242 h 501967"/>
                  <a:gd name="connsiteX23" fmla="*/ 795338 w 795337"/>
                  <a:gd name="connsiteY23" fmla="*/ 466725 h 501967"/>
                  <a:gd name="connsiteX24" fmla="*/ 758190 w 795337"/>
                  <a:gd name="connsiteY24" fmla="*/ 501967 h 50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5337" h="501967">
                    <a:moveTo>
                      <a:pt x="758190" y="501967"/>
                    </a:moveTo>
                    <a:lnTo>
                      <a:pt x="490538" y="501967"/>
                    </a:lnTo>
                    <a:cubicBezTo>
                      <a:pt x="471488" y="501967"/>
                      <a:pt x="455295" y="486728"/>
                      <a:pt x="455295" y="466725"/>
                    </a:cubicBezTo>
                    <a:lnTo>
                      <a:pt x="455295" y="190500"/>
                    </a:lnTo>
                    <a:lnTo>
                      <a:pt x="338138" y="190500"/>
                    </a:lnTo>
                    <a:lnTo>
                      <a:pt x="338138" y="466725"/>
                    </a:lnTo>
                    <a:cubicBezTo>
                      <a:pt x="338138" y="485775"/>
                      <a:pt x="322898" y="501967"/>
                      <a:pt x="302895" y="501967"/>
                    </a:cubicBezTo>
                    <a:lnTo>
                      <a:pt x="35242" y="501967"/>
                    </a:lnTo>
                    <a:cubicBezTo>
                      <a:pt x="16192" y="501967"/>
                      <a:pt x="0" y="486728"/>
                      <a:pt x="0" y="466725"/>
                    </a:cubicBezTo>
                    <a:lnTo>
                      <a:pt x="0" y="35242"/>
                    </a:lnTo>
                    <a:cubicBezTo>
                      <a:pt x="0" y="16192"/>
                      <a:pt x="15240" y="0"/>
                      <a:pt x="35242" y="0"/>
                    </a:cubicBezTo>
                    <a:cubicBezTo>
                      <a:pt x="54292" y="0"/>
                      <a:pt x="70485" y="15240"/>
                      <a:pt x="70485" y="35242"/>
                    </a:cubicBezTo>
                    <a:lnTo>
                      <a:pt x="70485" y="431483"/>
                    </a:lnTo>
                    <a:lnTo>
                      <a:pt x="268605" y="431483"/>
                    </a:lnTo>
                    <a:lnTo>
                      <a:pt x="268605" y="155258"/>
                    </a:lnTo>
                    <a:cubicBezTo>
                      <a:pt x="268605" y="136208"/>
                      <a:pt x="283845" y="120015"/>
                      <a:pt x="303848" y="120015"/>
                    </a:cubicBezTo>
                    <a:lnTo>
                      <a:pt x="491490" y="120015"/>
                    </a:lnTo>
                    <a:cubicBezTo>
                      <a:pt x="510540" y="120015"/>
                      <a:pt x="526732" y="135255"/>
                      <a:pt x="526732" y="155258"/>
                    </a:cubicBezTo>
                    <a:lnTo>
                      <a:pt x="526732" y="431483"/>
                    </a:lnTo>
                    <a:lnTo>
                      <a:pt x="724853" y="431483"/>
                    </a:lnTo>
                    <a:lnTo>
                      <a:pt x="724853" y="35242"/>
                    </a:lnTo>
                    <a:cubicBezTo>
                      <a:pt x="724853" y="16192"/>
                      <a:pt x="740093" y="0"/>
                      <a:pt x="760095" y="0"/>
                    </a:cubicBezTo>
                    <a:cubicBezTo>
                      <a:pt x="779145" y="0"/>
                      <a:pt x="795338" y="15240"/>
                      <a:pt x="795338" y="35242"/>
                    </a:cubicBezTo>
                    <a:lnTo>
                      <a:pt x="795338" y="466725"/>
                    </a:lnTo>
                    <a:cubicBezTo>
                      <a:pt x="793432" y="486728"/>
                      <a:pt x="778193" y="501967"/>
                      <a:pt x="758190" y="501967"/>
                    </a:cubicBezTo>
                    <a:close/>
                  </a:path>
                </a:pathLst>
              </a:custGeom>
              <a:grpFill/>
              <a:ln w="9525" cap="flat">
                <a:solidFill>
                  <a:schemeClr val="bg1"/>
                </a:solidFill>
                <a:prstDash val="solid"/>
                <a:miter/>
              </a:ln>
            </p:spPr>
            <p:txBody>
              <a:bodyPr rtlCol="1" anchor="ctr"/>
              <a:lstStyle/>
              <a:p>
                <a:endParaRPr lang="fa-IR" dirty="0"/>
              </a:p>
            </p:txBody>
          </p:sp>
        </p:grpSp>
      </p:grpSp>
      <p:sp>
        <p:nvSpPr>
          <p:cNvPr id="120" name="Oval 119">
            <a:hlinkClick r:id="" action="ppaction://hlinkshowjump?jump=previousslide"/>
            <a:extLst>
              <a:ext uri="{FF2B5EF4-FFF2-40B4-BE49-F238E27FC236}">
                <a16:creationId xmlns:a16="http://schemas.microsoft.com/office/drawing/2014/main" id="{4BE97CCE-9B33-7119-D262-FC5FADE1435E}"/>
              </a:ext>
            </a:extLst>
          </p:cNvPr>
          <p:cNvSpPr/>
          <p:nvPr/>
        </p:nvSpPr>
        <p:spPr>
          <a:xfrm rot="10800000">
            <a:off x="520719" y="3432976"/>
            <a:ext cx="503997" cy="503998"/>
          </a:xfrm>
          <a:prstGeom prst="ellipse">
            <a:avLst/>
          </a:prstGeom>
          <a:solidFill>
            <a:schemeClr val="bg1"/>
          </a:solidFill>
          <a:ln w="41852" cap="flat">
            <a:solidFill>
              <a:srgbClr val="0B2D77"/>
            </a:solidFill>
            <a:prstDash val="solid"/>
            <a:miter/>
          </a:ln>
        </p:spPr>
        <p:txBody>
          <a:bodyPr rtlCol="1" anchor="ctr"/>
          <a:lstStyle/>
          <a:p>
            <a:endParaRPr lang="fa-IR" dirty="0"/>
          </a:p>
        </p:txBody>
      </p:sp>
      <p:sp>
        <p:nvSpPr>
          <p:cNvPr id="121" name="Slide Number Placeholder 5">
            <a:extLst>
              <a:ext uri="{FF2B5EF4-FFF2-40B4-BE49-F238E27FC236}">
                <a16:creationId xmlns:a16="http://schemas.microsoft.com/office/drawing/2014/main" id="{6A0D275E-1466-E38A-1BCA-2C15E4124C9C}"/>
              </a:ext>
            </a:extLst>
          </p:cNvPr>
          <p:cNvSpPr txBox="1">
            <a:spLocks/>
          </p:cNvSpPr>
          <p:nvPr/>
        </p:nvSpPr>
        <p:spPr>
          <a:xfrm>
            <a:off x="420093" y="3525954"/>
            <a:ext cx="720744" cy="365125"/>
          </a:xfrm>
          <a:prstGeom prst="rect">
            <a:avLst/>
          </a:prstGeom>
        </p:spPr>
        <p:txBody>
          <a:bodyPr vert="horz" lIns="91440" tIns="45720" rIns="91440" bIns="45720" rtlCol="0" anchor="ctr"/>
          <a:lstStyle>
            <a:defPPr>
              <a:defRPr lang="en-US"/>
            </a:defPPr>
            <a:lvl1pPr marL="0" algn="r" defTabSz="914400" rtl="0" eaLnBrk="1" latinLnBrk="0" hangingPunct="1">
              <a:defRPr sz="2400" kern="1200">
                <a:solidFill>
                  <a:schemeClr val="tx1"/>
                </a:solidFill>
                <a:latin typeface="Shabnam" panose="020B0603030804020204" pitchFamily="34" charset="-78"/>
                <a:ea typeface="+mn-ea"/>
                <a:cs typeface="Shabnam" panose="020B0603030804020204" pitchFamily="34" charset="-7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0358F92-8C6A-4C4D-A4C8-8A05157D4BAD}" type="slidenum">
              <a:rPr lang="fa-IR" sz="2000" smtClean="0">
                <a:solidFill>
                  <a:srgbClr val="0B2D77"/>
                </a:solidFill>
              </a:rPr>
              <a:pPr algn="ctr"/>
              <a:t>14</a:t>
            </a:fld>
            <a:endParaRPr lang="en-US" dirty="0">
              <a:solidFill>
                <a:srgbClr val="0B2D77"/>
              </a:solidFill>
            </a:endParaRPr>
          </a:p>
        </p:txBody>
      </p:sp>
      <p:sp>
        <p:nvSpPr>
          <p:cNvPr id="4" name="TextBox 3">
            <a:extLst>
              <a:ext uri="{FF2B5EF4-FFF2-40B4-BE49-F238E27FC236}">
                <a16:creationId xmlns:a16="http://schemas.microsoft.com/office/drawing/2014/main" id="{0325CF14-FFED-491E-443A-33C633414C1A}"/>
              </a:ext>
            </a:extLst>
          </p:cNvPr>
          <p:cNvSpPr txBox="1"/>
          <p:nvPr/>
        </p:nvSpPr>
        <p:spPr>
          <a:xfrm>
            <a:off x="2502242" y="410475"/>
            <a:ext cx="8236890" cy="461665"/>
          </a:xfrm>
          <a:prstGeom prst="rect">
            <a:avLst/>
          </a:prstGeom>
          <a:noFill/>
        </p:spPr>
        <p:txBody>
          <a:bodyPr wrap="square">
            <a:spAutoFit/>
          </a:bodyPr>
          <a:lstStyle/>
          <a:p>
            <a:pPr algn="ctr" rtl="1"/>
            <a:r>
              <a:rPr lang="fa-IR" sz="2400" b="1" dirty="0">
                <a:solidFill>
                  <a:prstClr val="black">
                    <a:lumMod val="95000"/>
                    <a:lumOff val="5000"/>
                  </a:prstClr>
                </a:solidFill>
                <a:latin typeface="Shabnam" panose="020B0603030804020204" pitchFamily="34" charset="-78"/>
                <a:cs typeface="Shabnam" panose="020B0603030804020204" pitchFamily="34" charset="-78"/>
              </a:rPr>
              <a:t>مرحله دوم : </a:t>
            </a:r>
            <a:r>
              <a:rPr lang="ar-SA" sz="2400" b="1" dirty="0">
                <a:latin typeface="Shabnam" panose="020B0604020202020204" charset="-78"/>
                <a:cs typeface="Shabnam" panose="020B0604020202020204" charset="-78"/>
              </a:rPr>
              <a:t>هموارسازی قوی</a:t>
            </a:r>
            <a:r>
              <a:rPr lang="fa-IR" sz="2400" b="1" dirty="0">
                <a:solidFill>
                  <a:prstClr val="black">
                    <a:lumMod val="95000"/>
                    <a:lumOff val="5000"/>
                  </a:prstClr>
                </a:solidFill>
                <a:latin typeface="Shabnam" panose="020B0604020202020204" charset="-78"/>
                <a:cs typeface="Shabnam" panose="020B0604020202020204" charset="-78"/>
              </a:rPr>
              <a:t> </a:t>
            </a:r>
            <a:endParaRPr lang="fa-IR" sz="2400" b="1" dirty="0">
              <a:latin typeface="Shabnam" panose="020B0604020202020204" charset="-78"/>
              <a:cs typeface="Shabnam" panose="020B0604020202020204" charset="-78"/>
            </a:endParaRPr>
          </a:p>
        </p:txBody>
      </p:sp>
      <p:sp>
        <p:nvSpPr>
          <p:cNvPr id="28" name="TextBox 27">
            <a:extLst>
              <a:ext uri="{FF2B5EF4-FFF2-40B4-BE49-F238E27FC236}">
                <a16:creationId xmlns:a16="http://schemas.microsoft.com/office/drawing/2014/main" id="{625A8401-C901-675E-59BC-F76363E56678}"/>
              </a:ext>
            </a:extLst>
          </p:cNvPr>
          <p:cNvSpPr txBox="1"/>
          <p:nvPr/>
        </p:nvSpPr>
        <p:spPr>
          <a:xfrm>
            <a:off x="3506452" y="999289"/>
            <a:ext cx="8236890" cy="338554"/>
          </a:xfrm>
          <a:prstGeom prst="rect">
            <a:avLst/>
          </a:prstGeom>
          <a:noFill/>
        </p:spPr>
        <p:txBody>
          <a:bodyPr wrap="square">
            <a:spAutoFit/>
          </a:bodyPr>
          <a:lstStyle/>
          <a:p>
            <a:pPr algn="r" rtl="1"/>
            <a:r>
              <a:rPr lang="ar-SA" sz="1600" dirty="0">
                <a:latin typeface="Shabnam" panose="020B0604020202020204" charset="-78"/>
                <a:cs typeface="Shabnam" panose="020B0604020202020204" charset="-78"/>
              </a:rPr>
              <a:t>برای هر پچ </a:t>
            </a:r>
            <a:r>
              <a:rPr lang="en-US" sz="1600" dirty="0">
                <a:latin typeface="Shabnam" panose="020B0604020202020204" charset="-78"/>
                <a:cs typeface="Shabnam" panose="020B0604020202020204" charset="-78"/>
              </a:rPr>
              <a:t>p​، </a:t>
            </a:r>
            <a:r>
              <a:rPr lang="ar-SA" sz="1600" dirty="0">
                <a:latin typeface="Shabnam" panose="020B0604020202020204" charset="-78"/>
                <a:cs typeface="Shabnam" panose="020B0604020202020204" charset="-78"/>
              </a:rPr>
              <a:t>مقدار پیکسل‌ها را با میانگین مقدار پیکسل‌های درون آن پچ جایگزین می‌کنیم:</a:t>
            </a:r>
          </a:p>
        </p:txBody>
      </p:sp>
      <p:sp>
        <p:nvSpPr>
          <p:cNvPr id="37" name="TextBox 36">
            <a:extLst>
              <a:ext uri="{FF2B5EF4-FFF2-40B4-BE49-F238E27FC236}">
                <a16:creationId xmlns:a16="http://schemas.microsoft.com/office/drawing/2014/main" id="{42391114-80EA-DD8A-4592-68DBDCF5EE23}"/>
              </a:ext>
            </a:extLst>
          </p:cNvPr>
          <p:cNvSpPr txBox="1"/>
          <p:nvPr/>
        </p:nvSpPr>
        <p:spPr>
          <a:xfrm>
            <a:off x="1839812" y="1872967"/>
            <a:ext cx="9999576" cy="830997"/>
          </a:xfrm>
          <a:prstGeom prst="rect">
            <a:avLst/>
          </a:prstGeom>
          <a:noFill/>
        </p:spPr>
        <p:txBody>
          <a:bodyPr wrap="square">
            <a:spAutoFit/>
          </a:bodyPr>
          <a:lstStyle/>
          <a:p>
            <a:pPr algn="r" rtl="1"/>
            <a:r>
              <a:rPr lang="ar-SA" sz="1600" b="1" dirty="0">
                <a:solidFill>
                  <a:srgbClr val="FF0000"/>
                </a:solidFill>
                <a:latin typeface="Shabnam" panose="020B0604020202020204" charset="-78"/>
                <a:cs typeface="Shabnam" panose="020B0604020202020204" charset="-78"/>
              </a:rPr>
              <a:t>✔ مشکل: انتخاب مقدار نهایی برای هر پیکسل</a:t>
            </a:r>
          </a:p>
          <a:p>
            <a:pPr algn="r" rtl="1"/>
            <a:r>
              <a:rPr lang="ar-SA" sz="1600" dirty="0">
                <a:latin typeface="Shabnam" panose="020B0604020202020204" charset="-78"/>
                <a:cs typeface="Shabnam" panose="020B0604020202020204" charset="-78"/>
              </a:rPr>
              <a:t>هر پیکسل می‌تواند در چندین پچ قرار بگیرد، بنابراین </a:t>
            </a:r>
            <a:r>
              <a:rPr lang="ar-SA" sz="1600" b="1" dirty="0">
                <a:latin typeface="Shabnam" panose="020B0604020202020204" charset="-78"/>
                <a:cs typeface="Shabnam" panose="020B0604020202020204" charset="-78"/>
              </a:rPr>
              <a:t>چند مقدار هموارشده برای یک پیکسل داریم</a:t>
            </a:r>
            <a:r>
              <a:rPr lang="ar-SA" sz="1600" dirty="0">
                <a:latin typeface="Shabnam" panose="020B0604020202020204" charset="-78"/>
                <a:cs typeface="Shabnam" panose="020B0604020202020204" charset="-78"/>
              </a:rPr>
              <a:t>. حالا سؤال این است که </a:t>
            </a:r>
            <a:r>
              <a:rPr lang="ar-SA" sz="1600" b="1" dirty="0">
                <a:latin typeface="Shabnam" panose="020B0604020202020204" charset="-78"/>
                <a:cs typeface="Shabnam" panose="020B0604020202020204" charset="-78"/>
              </a:rPr>
              <a:t>کدام مقدار را به‌عنوان مقدار نهایی انتخاب کنیم؟</a:t>
            </a:r>
            <a:endParaRPr lang="ar-SA" sz="1600" dirty="0">
              <a:latin typeface="Shabnam" panose="020B0604020202020204" charset="-78"/>
              <a:cs typeface="Shabnam" panose="020B0604020202020204" charset="-78"/>
            </a:endParaRPr>
          </a:p>
        </p:txBody>
      </p:sp>
      <p:sp>
        <p:nvSpPr>
          <p:cNvPr id="40" name="TextBox 39">
            <a:extLst>
              <a:ext uri="{FF2B5EF4-FFF2-40B4-BE49-F238E27FC236}">
                <a16:creationId xmlns:a16="http://schemas.microsoft.com/office/drawing/2014/main" id="{87260EAC-5B88-DC5A-1737-DC825AF03B74}"/>
              </a:ext>
            </a:extLst>
          </p:cNvPr>
          <p:cNvSpPr txBox="1"/>
          <p:nvPr/>
        </p:nvSpPr>
        <p:spPr>
          <a:xfrm>
            <a:off x="2085034" y="2680048"/>
            <a:ext cx="9999576" cy="2062103"/>
          </a:xfrm>
          <a:prstGeom prst="rect">
            <a:avLst/>
          </a:prstGeom>
          <a:noFill/>
        </p:spPr>
        <p:txBody>
          <a:bodyPr wrap="square">
            <a:spAutoFit/>
          </a:bodyPr>
          <a:lstStyle/>
          <a:p>
            <a:pPr algn="r" rtl="1"/>
            <a:r>
              <a:rPr lang="en-US" sz="1600" b="1" dirty="0">
                <a:latin typeface="Shabnam" panose="020B0604020202020204" charset="-78"/>
                <a:cs typeface="Shabnam" panose="020B0604020202020204" charset="-78"/>
              </a:rPr>
              <a:t>🔹 </a:t>
            </a:r>
            <a:r>
              <a:rPr lang="ar-SA" sz="1600" b="1" dirty="0">
                <a:latin typeface="Shabnam" panose="020B0604020202020204" charset="-78"/>
                <a:cs typeface="Shabnam" panose="020B0604020202020204" charset="-78"/>
              </a:rPr>
              <a:t>انتخاب مقدار نهایی هموارشده برای پیکسل</a:t>
            </a:r>
          </a:p>
          <a:p>
            <a:pPr algn="r" rtl="1"/>
            <a:r>
              <a:rPr lang="ar-SA" sz="1600" dirty="0">
                <a:latin typeface="Shabnam" panose="020B0604020202020204" charset="-78"/>
                <a:cs typeface="Shabnam" panose="020B0604020202020204" charset="-78"/>
              </a:rPr>
              <a:t>حالا که چند مقدار میانگین برای هر پیکسل داریم، باید </a:t>
            </a:r>
            <a:r>
              <a:rPr lang="ar-SA" sz="1600" b="1" dirty="0">
                <a:latin typeface="Shabnam" panose="020B0604020202020204" charset="-78"/>
                <a:cs typeface="Shabnam" panose="020B0604020202020204" charset="-78"/>
              </a:rPr>
              <a:t>یکی از این مقدارها را به عنوان مقدار نهایی انتخاب کنیم</a:t>
            </a:r>
            <a:r>
              <a:rPr lang="ar-SA" sz="1600" dirty="0">
                <a:latin typeface="Shabnam" panose="020B0604020202020204" charset="-78"/>
                <a:cs typeface="Shabnam" panose="020B0604020202020204" charset="-78"/>
              </a:rPr>
              <a:t>. این انتخاب می‌تواند به یکی از روش‌های زیر انجام شود:</a:t>
            </a:r>
            <a:endParaRPr lang="fa-IR" sz="1600" dirty="0">
              <a:latin typeface="Shabnam" panose="020B0604020202020204" charset="-78"/>
              <a:cs typeface="Shabnam" panose="020B0604020202020204" charset="-78"/>
            </a:endParaRPr>
          </a:p>
          <a:p>
            <a:pPr algn="r" rtl="1"/>
            <a:endParaRPr lang="ar-SA" sz="1600" b="1" dirty="0">
              <a:latin typeface="Shabnam" panose="020B0604020202020204" charset="-78"/>
              <a:cs typeface="Shabnam" panose="020B0604020202020204" charset="-78"/>
            </a:endParaRPr>
          </a:p>
          <a:p>
            <a:pPr algn="r" rtl="1"/>
            <a:r>
              <a:rPr lang="ar-SA" sz="1600" b="1" dirty="0">
                <a:latin typeface="Shabnam" panose="020B0604020202020204" charset="-78"/>
                <a:cs typeface="Shabnam" panose="020B0604020202020204" charset="-78"/>
              </a:rPr>
              <a:t>1️⃣ انتخاب مقدار از پچی که بیشترین یکنواختی را دارد</a:t>
            </a:r>
            <a:endParaRPr lang="en-US" sz="1600" b="1" dirty="0">
              <a:latin typeface="Shabnam" panose="020B0604020202020204" charset="-78"/>
              <a:cs typeface="Shabnam" panose="020B0604020202020204" charset="-78"/>
            </a:endParaRPr>
          </a:p>
          <a:p>
            <a:pPr algn="r" rtl="1"/>
            <a:endParaRPr lang="en-US" sz="1600" b="1" dirty="0">
              <a:latin typeface="Shabnam" panose="020B0604020202020204" charset="-78"/>
              <a:cs typeface="Shabnam" panose="020B0604020202020204" charset="-78"/>
            </a:endParaRPr>
          </a:p>
          <a:p>
            <a:pPr algn="r" rtl="1"/>
            <a:r>
              <a:rPr lang="ar-SA" sz="1600" dirty="0">
                <a:latin typeface="Shabnam" panose="020B0604020202020204" charset="-78"/>
                <a:cs typeface="Shabnam" panose="020B0604020202020204" charset="-78"/>
              </a:rPr>
              <a:t>یک روش ساده این است که مقدار نهایی را از پچی انتخاب کنیم که بیشترین یکنواختی </a:t>
            </a:r>
            <a:r>
              <a:rPr lang="en-US" sz="1600" dirty="0">
                <a:latin typeface="Shabnam" panose="020B0604020202020204" charset="-78"/>
                <a:cs typeface="Shabnam" panose="020B0604020202020204" charset="-78"/>
              </a:rPr>
              <a:t>(Flatness) </a:t>
            </a:r>
            <a:r>
              <a:rPr lang="ar-SA" sz="1600" dirty="0">
                <a:latin typeface="Shabnam" panose="020B0604020202020204" charset="-78"/>
                <a:cs typeface="Shabnam" panose="020B0604020202020204" charset="-78"/>
              </a:rPr>
              <a:t>را دارد.</a:t>
            </a:r>
            <a:br>
              <a:rPr lang="ar-SA" sz="1600" dirty="0">
                <a:latin typeface="Shabnam" panose="020B0604020202020204" charset="-78"/>
                <a:cs typeface="Shabnam" panose="020B0604020202020204" charset="-78"/>
              </a:rPr>
            </a:br>
            <a:r>
              <a:rPr lang="ar-SA" sz="1600" dirty="0">
                <a:latin typeface="Shabnam" panose="020B0604020202020204" charset="-78"/>
                <a:cs typeface="Shabnam" panose="020B0604020202020204" charset="-78"/>
              </a:rPr>
              <a:t>این روش مشابه تکنیک‌هایی مانند </a:t>
            </a:r>
            <a:r>
              <a:rPr lang="en-US" sz="1600" dirty="0">
                <a:latin typeface="Shabnam" panose="020B0604020202020204" charset="-78"/>
                <a:cs typeface="Shabnam" panose="020B0604020202020204" charset="-78"/>
              </a:rPr>
              <a:t>Bilateral Texture Filtering </a:t>
            </a:r>
            <a:r>
              <a:rPr lang="ar-SA" sz="1600" dirty="0">
                <a:latin typeface="Shabnam" panose="020B0604020202020204" charset="-78"/>
                <a:cs typeface="Shabnam" panose="020B0604020202020204" charset="-78"/>
              </a:rPr>
              <a:t>و </a:t>
            </a:r>
            <a:r>
              <a:rPr lang="en-US" sz="1600" dirty="0">
                <a:latin typeface="Shabnam" panose="020B0604020202020204" charset="-78"/>
                <a:cs typeface="Shabnam" panose="020B0604020202020204" charset="-78"/>
              </a:rPr>
              <a:t>Side Window Filtering </a:t>
            </a:r>
            <a:r>
              <a:rPr lang="ar-SA" sz="1600" dirty="0">
                <a:latin typeface="Shabnam" panose="020B0604020202020204" charset="-78"/>
                <a:cs typeface="Shabnam" panose="020B0604020202020204" charset="-78"/>
              </a:rPr>
              <a:t>است.</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27BB955-08E0-BB89-A132-1C95D099F697}"/>
                  </a:ext>
                </a:extLst>
              </p:cNvPr>
              <p:cNvSpPr txBox="1"/>
              <p:nvPr/>
            </p:nvSpPr>
            <p:spPr>
              <a:xfrm>
                <a:off x="3420443" y="1377507"/>
                <a:ext cx="6094206"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𝒚</m:t>
                          </m:r>
                        </m:e>
                        <m:sub>
                          <m:r>
                            <a:rPr lang="en-US" sz="2000" b="1" i="1">
                              <a:latin typeface="Cambria Math" panose="02040503050406030204" pitchFamily="18" charset="0"/>
                            </a:rPr>
                            <m:t>𝒊</m:t>
                          </m:r>
                        </m:sub>
                      </m:sSub>
                      <m:r>
                        <a:rPr lang="en-US" sz="2000" b="1" i="0">
                          <a:latin typeface="Cambria Math" panose="02040503050406030204" pitchFamily="18" charset="0"/>
                        </a:rPr>
                        <m:t>=</m:t>
                      </m:r>
                      <m:r>
                        <a:rPr lang="en-US" sz="2000" b="1" i="0">
                          <a:latin typeface="Cambria Math" panose="02040503050406030204" pitchFamily="18" charset="0"/>
                        </a:rPr>
                        <m:t>𝛍</m:t>
                      </m:r>
                      <m:d>
                        <m:dPr>
                          <m:ctrlPr>
                            <a:rPr lang="en-US" sz="2000" b="1" i="1">
                              <a:solidFill>
                                <a:srgbClr val="836967"/>
                              </a:solidFill>
                              <a:latin typeface="Cambria Math" panose="02040503050406030204" pitchFamily="18" charset="0"/>
                            </a:rPr>
                          </m:ctrlPr>
                        </m:dPr>
                        <m:e>
                          <m:sSub>
                            <m:sSubPr>
                              <m:ctrlPr>
                                <a:rPr lang="en-US" sz="2000" b="1" i="1">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a:latin typeface="Cambria Math" panose="02040503050406030204" pitchFamily="18" charset="0"/>
                                </a:rPr>
                                <m:t>𝒊</m:t>
                              </m:r>
                            </m:sub>
                          </m:sSub>
                        </m:e>
                      </m:d>
                      <m:r>
                        <a:rPr lang="en-US" sz="2000" b="1" i="0">
                          <a:latin typeface="Cambria Math" panose="02040503050406030204" pitchFamily="18" charset="0"/>
                        </a:rPr>
                        <m:t>𝟏</m:t>
                      </m:r>
                      <m:r>
                        <a:rPr lang="en-US" sz="2000" b="1" i="0">
                          <a:latin typeface="Cambria Math" panose="02040503050406030204" pitchFamily="18" charset="0"/>
                        </a:rPr>
                        <m:t>,</m:t>
                      </m:r>
                    </m:oMath>
                  </m:oMathPara>
                </a14:m>
                <a:endParaRPr lang="en-US" sz="2000" b="1" dirty="0"/>
              </a:p>
            </p:txBody>
          </p:sp>
        </mc:Choice>
        <mc:Fallback xmlns="">
          <p:sp>
            <p:nvSpPr>
              <p:cNvPr id="3" name="TextBox 2">
                <a:extLst>
                  <a:ext uri="{FF2B5EF4-FFF2-40B4-BE49-F238E27FC236}">
                    <a16:creationId xmlns:a16="http://schemas.microsoft.com/office/drawing/2014/main" id="{327BB955-08E0-BB89-A132-1C95D099F697}"/>
                  </a:ext>
                </a:extLst>
              </p:cNvPr>
              <p:cNvSpPr txBox="1">
                <a:spLocks noRot="1" noChangeAspect="1" noMove="1" noResize="1" noEditPoints="1" noAdjustHandles="1" noChangeArrowheads="1" noChangeShapeType="1" noTextEdit="1"/>
              </p:cNvSpPr>
              <p:nvPr/>
            </p:nvSpPr>
            <p:spPr>
              <a:xfrm>
                <a:off x="3420443" y="1377507"/>
                <a:ext cx="6094206" cy="400110"/>
              </a:xfrm>
              <a:prstGeom prst="rect">
                <a:avLst/>
              </a:prstGeom>
              <a:blipFill>
                <a:blip r:embed="rId14"/>
                <a:stretch>
                  <a:fillRect b="-75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DF855DE-58B3-B924-02BE-91D77AD8747D}"/>
                  </a:ext>
                </a:extLst>
              </p:cNvPr>
              <p:cNvSpPr txBox="1"/>
              <p:nvPr/>
            </p:nvSpPr>
            <p:spPr>
              <a:xfrm>
                <a:off x="3240741" y="4994377"/>
                <a:ext cx="6094206" cy="529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𝒛</m:t>
                          </m:r>
                        </m:e>
                        <m:sub>
                          <m:r>
                            <a:rPr lang="en-US" b="1" i="1">
                              <a:latin typeface="Cambria Math" panose="02040503050406030204" pitchFamily="18" charset="0"/>
                            </a:rPr>
                            <m:t>𝒊</m:t>
                          </m:r>
                        </m:sub>
                      </m:sSub>
                      <m:r>
                        <a:rPr lang="en-US" b="1" i="0">
                          <a:latin typeface="Cambria Math" panose="02040503050406030204" pitchFamily="18" charset="0"/>
                        </a:rPr>
                        <m:t>=</m:t>
                      </m:r>
                      <m:r>
                        <a:rPr lang="en-US" b="1" i="0">
                          <a:latin typeface="Cambria Math" panose="02040503050406030204" pitchFamily="18" charset="0"/>
                        </a:rPr>
                        <m:t>𝛍</m:t>
                      </m:r>
                      <m:d>
                        <m:dPr>
                          <m:ctrlPr>
                            <a:rPr lang="en-US" b="1" i="1">
                              <a:solidFill>
                                <a:srgbClr val="836967"/>
                              </a:solidFill>
                              <a:latin typeface="Cambria Math" panose="02040503050406030204" pitchFamily="18" charset="0"/>
                            </a:rPr>
                          </m:ctrlPr>
                        </m:dPr>
                        <m:e>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𝒋</m:t>
                              </m:r>
                            </m:sub>
                          </m:sSub>
                        </m:e>
                      </m:d>
                      <m:r>
                        <a:rPr lang="fa-IR" b="1" i="0" smtClean="0">
                          <a:latin typeface="Cambria Math" panose="02040503050406030204" pitchFamily="18" charset="0"/>
                        </a:rPr>
                        <m:t>  </m:t>
                      </m:r>
                      <m:r>
                        <a:rPr lang="en-US" b="1" i="0">
                          <a:latin typeface="Cambria Math" panose="02040503050406030204" pitchFamily="18" charset="0"/>
                        </a:rPr>
                        <m:t>, </m:t>
                      </m:r>
                      <m:r>
                        <a:rPr lang="fa-IR" b="1" i="0" smtClean="0">
                          <a:latin typeface="Cambria Math" panose="02040503050406030204" pitchFamily="18" charset="0"/>
                        </a:rPr>
                        <m:t> </m:t>
                      </m:r>
                      <m:r>
                        <a:rPr lang="en-US" b="1" i="1">
                          <a:latin typeface="Cambria Math" panose="02040503050406030204" pitchFamily="18" charset="0"/>
                        </a:rPr>
                        <m:t>𝒋</m:t>
                      </m:r>
                      <m:r>
                        <a:rPr lang="en-US" b="1" i="0">
                          <a:latin typeface="Cambria Math" panose="02040503050406030204" pitchFamily="18" charset="0"/>
                        </a:rPr>
                        <m:t>=</m:t>
                      </m:r>
                      <m:func>
                        <m:funcPr>
                          <m:ctrlPr>
                            <a:rPr lang="en-US" b="1" i="1">
                              <a:latin typeface="Cambria Math" panose="02040503050406030204" pitchFamily="18" charset="0"/>
                            </a:rPr>
                          </m:ctrlPr>
                        </m:funcPr>
                        <m:fName>
                          <m:r>
                            <a:rPr lang="en-US" b="1" i="0">
                              <a:latin typeface="Cambria Math" panose="02040503050406030204" pitchFamily="18" charset="0"/>
                            </a:rPr>
                            <m:t>𝐚𝐫𝐠</m:t>
                          </m:r>
                        </m:fName>
                        <m:e>
                          <m:func>
                            <m:funcPr>
                              <m:ctrlPr>
                                <a:rPr lang="en-US" b="1" i="1">
                                  <a:latin typeface="Cambria Math" panose="02040503050406030204" pitchFamily="18" charset="0"/>
                                </a:rPr>
                              </m:ctrlPr>
                            </m:funcPr>
                            <m:fName>
                              <m:limLow>
                                <m:limLowPr>
                                  <m:ctrlPr>
                                    <a:rPr lang="en-US" b="1" i="1">
                                      <a:solidFill>
                                        <a:srgbClr val="836967"/>
                                      </a:solidFill>
                                      <a:latin typeface="Cambria Math" panose="02040503050406030204" pitchFamily="18" charset="0"/>
                                    </a:rPr>
                                  </m:ctrlPr>
                                </m:limLowPr>
                                <m:e>
                                  <m:r>
                                    <a:rPr lang="en-US" b="1" i="0">
                                      <a:latin typeface="Cambria Math" panose="02040503050406030204" pitchFamily="18" charset="0"/>
                                    </a:rPr>
                                    <m:t>𝐦𝐚𝐱</m:t>
                                  </m:r>
                                </m:e>
                                <m:lim>
                                  <m:r>
                                    <a:rPr lang="en-US" b="1" i="1">
                                      <a:latin typeface="Cambria Math" panose="02040503050406030204" pitchFamily="18" charset="0"/>
                                    </a:rPr>
                                    <m:t>𝒌</m:t>
                                  </m:r>
                                  <m:r>
                                    <a:rPr lang="en-US" b="1" i="0">
                                      <a:latin typeface="Cambria Math" panose="02040503050406030204" pitchFamily="18" charset="0"/>
                                    </a:rPr>
                                    <m:t>∈</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𝑷</m:t>
                                      </m:r>
                                    </m:e>
                                    <m:sub>
                                      <m:r>
                                        <a:rPr lang="en-US" b="1" i="1">
                                          <a:latin typeface="Cambria Math" panose="02040503050406030204" pitchFamily="18" charset="0"/>
                                        </a:rPr>
                                        <m:t>𝒊</m:t>
                                      </m:r>
                                    </m:sub>
                                  </m:sSub>
                                </m:lim>
                              </m:limLow>
                            </m:fName>
                            <m:e>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𝒅</m:t>
                                  </m:r>
                                </m:e>
                                <m:sub>
                                  <m:r>
                                    <a:rPr lang="en-US" b="1" i="1">
                                      <a:latin typeface="Cambria Math" panose="02040503050406030204" pitchFamily="18" charset="0"/>
                                    </a:rPr>
                                    <m:t>𝒌</m:t>
                                  </m:r>
                                </m:sub>
                              </m:sSub>
                            </m:e>
                          </m:func>
                        </m:e>
                      </m:func>
                      <m:r>
                        <a:rPr lang="en-US" b="1" i="0">
                          <a:latin typeface="Cambria Math" panose="02040503050406030204" pitchFamily="18" charset="0"/>
                        </a:rPr>
                        <m:t>.</m:t>
                      </m:r>
                    </m:oMath>
                  </m:oMathPara>
                </a14:m>
                <a:endParaRPr lang="en-US" b="1" dirty="0"/>
              </a:p>
            </p:txBody>
          </p:sp>
        </mc:Choice>
        <mc:Fallback xmlns="">
          <p:sp>
            <p:nvSpPr>
              <p:cNvPr id="16" name="TextBox 15">
                <a:extLst>
                  <a:ext uri="{FF2B5EF4-FFF2-40B4-BE49-F238E27FC236}">
                    <a16:creationId xmlns:a16="http://schemas.microsoft.com/office/drawing/2014/main" id="{CDF855DE-58B3-B924-02BE-91D77AD8747D}"/>
                  </a:ext>
                </a:extLst>
              </p:cNvPr>
              <p:cNvSpPr txBox="1">
                <a:spLocks noRot="1" noChangeAspect="1" noMove="1" noResize="1" noEditPoints="1" noAdjustHandles="1" noChangeArrowheads="1" noChangeShapeType="1" noTextEdit="1"/>
              </p:cNvSpPr>
              <p:nvPr/>
            </p:nvSpPr>
            <p:spPr>
              <a:xfrm>
                <a:off x="3240741" y="4994377"/>
                <a:ext cx="6094206" cy="529889"/>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48756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right)">
                                      <p:cBhvr>
                                        <p:cTn id="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مستطیل سمت چپ">
            <a:hlinkClick r:id="" action="ppaction://hlinkshowjump?jump=previousslide"/>
            <a:extLst>
              <a:ext uri="{FF2B5EF4-FFF2-40B4-BE49-F238E27FC236}">
                <a16:creationId xmlns:a16="http://schemas.microsoft.com/office/drawing/2014/main" id="{7483918B-D067-ED29-D2C2-392EAF4BA94D}"/>
              </a:ext>
            </a:extLst>
          </p:cNvPr>
          <p:cNvSpPr/>
          <p:nvPr/>
        </p:nvSpPr>
        <p:spPr>
          <a:xfrm rot="16200000">
            <a:off x="763087" y="5211883"/>
            <a:ext cx="843895" cy="1800000"/>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7" name="!!مستطیل سمت راست">
            <a:hlinkClick r:id="" action="ppaction://hlinkshowjump?jump=previousslide"/>
            <a:extLst>
              <a:ext uri="{FF2B5EF4-FFF2-40B4-BE49-F238E27FC236}">
                <a16:creationId xmlns:a16="http://schemas.microsoft.com/office/drawing/2014/main" id="{D6974525-2DC9-4811-9383-6D33A30CD7E9}"/>
              </a:ext>
            </a:extLst>
          </p:cNvPr>
          <p:cNvSpPr/>
          <p:nvPr/>
        </p:nvSpPr>
        <p:spPr>
          <a:xfrm rot="16200000">
            <a:off x="10716957" y="5211884"/>
            <a:ext cx="843895" cy="1800000"/>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146" name="!!مستطیل وسط">
            <a:hlinkClick r:id="" action="ppaction://hlinkshowjump?jump=previousslide"/>
            <a:extLst>
              <a:ext uri="{FF2B5EF4-FFF2-40B4-BE49-F238E27FC236}">
                <a16:creationId xmlns:a16="http://schemas.microsoft.com/office/drawing/2014/main" id="{CA6D1A78-F5B7-D5BB-1A13-818682844870}"/>
              </a:ext>
            </a:extLst>
          </p:cNvPr>
          <p:cNvSpPr/>
          <p:nvPr/>
        </p:nvSpPr>
        <p:spPr>
          <a:xfrm rot="16200000">
            <a:off x="5740022" y="2034948"/>
            <a:ext cx="843895" cy="8153869"/>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148" name="Group 147">
            <a:extLst>
              <a:ext uri="{FF2B5EF4-FFF2-40B4-BE49-F238E27FC236}">
                <a16:creationId xmlns:a16="http://schemas.microsoft.com/office/drawing/2014/main" id="{10E12A32-6FCB-2D35-1758-97B65848A2B2}"/>
              </a:ext>
            </a:extLst>
          </p:cNvPr>
          <p:cNvGrpSpPr/>
          <p:nvPr/>
        </p:nvGrpSpPr>
        <p:grpSpPr>
          <a:xfrm>
            <a:off x="11208082" y="5812421"/>
            <a:ext cx="598925" cy="598926"/>
            <a:chOff x="3910691" y="2437163"/>
            <a:chExt cx="598925" cy="598926"/>
          </a:xfrm>
        </p:grpSpPr>
        <p:sp>
          <p:nvSpPr>
            <p:cNvPr id="149" name="Freeform: Shape 148">
              <a:hlinkClick r:id="rId3" action="ppaction://hlinksldjump"/>
              <a:extLst>
                <a:ext uri="{FF2B5EF4-FFF2-40B4-BE49-F238E27FC236}">
                  <a16:creationId xmlns:a16="http://schemas.microsoft.com/office/drawing/2014/main" id="{0FB99329-27B1-BA1C-A136-C54B1A61D0AD}"/>
                </a:ext>
              </a:extLst>
            </p:cNvPr>
            <p:cNvSpPr/>
            <p:nvPr userDrawn="1"/>
          </p:nvSpPr>
          <p:spPr>
            <a:xfrm rot="10800000">
              <a:off x="3910691" y="2437163"/>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chemeClr val="bg1">
                <a:lumMod val="50000"/>
              </a:schemeClr>
            </a:solidFill>
            <a:ln w="41852" cap="flat">
              <a:solidFill>
                <a:schemeClr val="bg1"/>
              </a:solidFill>
              <a:prstDash val="solid"/>
              <a:miter/>
            </a:ln>
          </p:spPr>
          <p:txBody>
            <a:bodyPr rtlCol="1" anchor="ctr"/>
            <a:lstStyle/>
            <a:p>
              <a:endParaRPr lang="fa-IR" dirty="0"/>
            </a:p>
          </p:txBody>
        </p:sp>
        <p:pic>
          <p:nvPicPr>
            <p:cNvPr id="150" name="Graphic 149">
              <a:hlinkClick r:id="rId3" action="ppaction://hlinksldjump"/>
              <a:extLst>
                <a:ext uri="{FF2B5EF4-FFF2-40B4-BE49-F238E27FC236}">
                  <a16:creationId xmlns:a16="http://schemas.microsoft.com/office/drawing/2014/main" id="{041574B1-0C73-026A-B9B9-EBFA123EF1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082452">
              <a:off x="3970589" y="2596773"/>
              <a:ext cx="479128" cy="279707"/>
            </a:xfrm>
            <a:prstGeom prst="rect">
              <a:avLst/>
            </a:prstGeom>
          </p:spPr>
        </p:pic>
      </p:grpSp>
      <p:grpSp>
        <p:nvGrpSpPr>
          <p:cNvPr id="151" name="Group 150">
            <a:extLst>
              <a:ext uri="{FF2B5EF4-FFF2-40B4-BE49-F238E27FC236}">
                <a16:creationId xmlns:a16="http://schemas.microsoft.com/office/drawing/2014/main" id="{86512283-D102-4991-F174-E14D08737AFE}"/>
              </a:ext>
            </a:extLst>
          </p:cNvPr>
          <p:cNvGrpSpPr/>
          <p:nvPr/>
        </p:nvGrpSpPr>
        <p:grpSpPr>
          <a:xfrm>
            <a:off x="10470802" y="5812421"/>
            <a:ext cx="598925" cy="598926"/>
            <a:chOff x="4240843" y="3714034"/>
            <a:chExt cx="598925" cy="598926"/>
          </a:xfrm>
        </p:grpSpPr>
        <p:sp>
          <p:nvSpPr>
            <p:cNvPr id="152" name="Freeform: Shape 151">
              <a:hlinkClick r:id="rId6" action="ppaction://hlinksldjump"/>
              <a:extLst>
                <a:ext uri="{FF2B5EF4-FFF2-40B4-BE49-F238E27FC236}">
                  <a16:creationId xmlns:a16="http://schemas.microsoft.com/office/drawing/2014/main" id="{2B894E46-940F-4E5C-D4C5-6F6904ED7341}"/>
                </a:ext>
              </a:extLst>
            </p:cNvPr>
            <p:cNvSpPr/>
            <p:nvPr/>
          </p:nvSpPr>
          <p:spPr>
            <a:xfrm rot="10800000">
              <a:off x="4240843"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chemeClr val="bg1">
                <a:lumMod val="50000"/>
              </a:schemeClr>
            </a:solidFill>
            <a:ln w="41852" cap="flat">
              <a:solidFill>
                <a:schemeClr val="bg1"/>
              </a:solidFill>
              <a:prstDash val="solid"/>
              <a:miter/>
            </a:ln>
          </p:spPr>
          <p:txBody>
            <a:bodyPr rtlCol="1" anchor="ctr"/>
            <a:lstStyle/>
            <a:p>
              <a:endParaRPr lang="fa-IR" dirty="0"/>
            </a:p>
          </p:txBody>
        </p:sp>
        <p:grpSp>
          <p:nvGrpSpPr>
            <p:cNvPr id="153" name="Graphic 224">
              <a:extLst>
                <a:ext uri="{FF2B5EF4-FFF2-40B4-BE49-F238E27FC236}">
                  <a16:creationId xmlns:a16="http://schemas.microsoft.com/office/drawing/2014/main" id="{0B5634F2-A983-8440-FB52-6026B9157B2D}"/>
                </a:ext>
              </a:extLst>
            </p:cNvPr>
            <p:cNvGrpSpPr/>
            <p:nvPr/>
          </p:nvGrpSpPr>
          <p:grpSpPr>
            <a:xfrm rot="20293263">
              <a:off x="4358196" y="3870311"/>
              <a:ext cx="364228" cy="330822"/>
              <a:chOff x="5182655" y="3953385"/>
              <a:chExt cx="289182" cy="262659"/>
            </a:xfrm>
            <a:solidFill>
              <a:srgbClr val="FFFFFF"/>
            </a:solidFill>
          </p:grpSpPr>
          <p:sp>
            <p:nvSpPr>
              <p:cNvPr id="154" name="Freeform: Shape 153">
                <a:hlinkClick r:id="rId6" action="ppaction://hlinksldjump"/>
                <a:extLst>
                  <a:ext uri="{FF2B5EF4-FFF2-40B4-BE49-F238E27FC236}">
                    <a16:creationId xmlns:a16="http://schemas.microsoft.com/office/drawing/2014/main" id="{6C65FFC6-0068-D101-B644-DA4596029E14}"/>
                  </a:ext>
                </a:extLst>
              </p:cNvPr>
              <p:cNvSpPr/>
              <p:nvPr/>
            </p:nvSpPr>
            <p:spPr>
              <a:xfrm>
                <a:off x="5182655" y="3953385"/>
                <a:ext cx="289182" cy="262659"/>
              </a:xfrm>
              <a:custGeom>
                <a:avLst/>
                <a:gdLst>
                  <a:gd name="connsiteX0" fmla="*/ 250348 w 289182"/>
                  <a:gd name="connsiteY0" fmla="*/ 0 h 262659"/>
                  <a:gd name="connsiteX1" fmla="*/ 39146 w 289182"/>
                  <a:gd name="connsiteY1" fmla="*/ 0 h 262659"/>
                  <a:gd name="connsiteX2" fmla="*/ 0 w 289182"/>
                  <a:gd name="connsiteY2" fmla="*/ 39146 h 262659"/>
                  <a:gd name="connsiteX3" fmla="*/ 0 w 289182"/>
                  <a:gd name="connsiteY3" fmla="*/ 174580 h 262659"/>
                  <a:gd name="connsiteX4" fmla="*/ 39146 w 289182"/>
                  <a:gd name="connsiteY4" fmla="*/ 213726 h 262659"/>
                  <a:gd name="connsiteX5" fmla="*/ 176474 w 289182"/>
                  <a:gd name="connsiteY5" fmla="*/ 213726 h 262659"/>
                  <a:gd name="connsiteX6" fmla="*/ 247191 w 289182"/>
                  <a:gd name="connsiteY6" fmla="*/ 261397 h 262659"/>
                  <a:gd name="connsiteX7" fmla="*/ 251295 w 289182"/>
                  <a:gd name="connsiteY7" fmla="*/ 262659 h 262659"/>
                  <a:gd name="connsiteX8" fmla="*/ 254767 w 289182"/>
                  <a:gd name="connsiteY8" fmla="*/ 261712 h 262659"/>
                  <a:gd name="connsiteX9" fmla="*/ 258871 w 289182"/>
                  <a:gd name="connsiteY9" fmla="*/ 255083 h 262659"/>
                  <a:gd name="connsiteX10" fmla="*/ 258871 w 289182"/>
                  <a:gd name="connsiteY10" fmla="*/ 209938 h 262659"/>
                  <a:gd name="connsiteX11" fmla="*/ 289178 w 289182"/>
                  <a:gd name="connsiteY11" fmla="*/ 174580 h 262659"/>
                  <a:gd name="connsiteX12" fmla="*/ 289178 w 289182"/>
                  <a:gd name="connsiteY12" fmla="*/ 39146 h 262659"/>
                  <a:gd name="connsiteX13" fmla="*/ 250348 w 289182"/>
                  <a:gd name="connsiteY13" fmla="*/ 0 h 262659"/>
                  <a:gd name="connsiteX14" fmla="*/ 274340 w 289182"/>
                  <a:gd name="connsiteY14" fmla="*/ 174580 h 262659"/>
                  <a:gd name="connsiteX15" fmla="*/ 249085 w 289182"/>
                  <a:gd name="connsiteY15" fmla="*/ 197626 h 262659"/>
                  <a:gd name="connsiteX16" fmla="*/ 243718 w 289182"/>
                  <a:gd name="connsiteY16" fmla="*/ 204887 h 262659"/>
                  <a:gd name="connsiteX17" fmla="*/ 243718 w 289182"/>
                  <a:gd name="connsiteY17" fmla="*/ 240876 h 262659"/>
                  <a:gd name="connsiteX18" fmla="*/ 183104 w 289182"/>
                  <a:gd name="connsiteY18" fmla="*/ 199836 h 262659"/>
                  <a:gd name="connsiteX19" fmla="*/ 179000 w 289182"/>
                  <a:gd name="connsiteY19" fmla="*/ 198573 h 262659"/>
                  <a:gd name="connsiteX20" fmla="*/ 39146 w 289182"/>
                  <a:gd name="connsiteY20" fmla="*/ 198573 h 262659"/>
                  <a:gd name="connsiteX21" fmla="*/ 15153 w 289182"/>
                  <a:gd name="connsiteY21" fmla="*/ 174580 h 262659"/>
                  <a:gd name="connsiteX22" fmla="*/ 15153 w 289182"/>
                  <a:gd name="connsiteY22" fmla="*/ 39146 h 262659"/>
                  <a:gd name="connsiteX23" fmla="*/ 39146 w 289182"/>
                  <a:gd name="connsiteY23" fmla="*/ 15153 h 262659"/>
                  <a:gd name="connsiteX24" fmla="*/ 250348 w 289182"/>
                  <a:gd name="connsiteY24" fmla="*/ 15153 h 262659"/>
                  <a:gd name="connsiteX25" fmla="*/ 274340 w 289182"/>
                  <a:gd name="connsiteY25" fmla="*/ 39146 h 262659"/>
                  <a:gd name="connsiteX26" fmla="*/ 274340 w 289182"/>
                  <a:gd name="connsiteY26" fmla="*/ 174580 h 26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9182" h="262659">
                    <a:moveTo>
                      <a:pt x="250348" y="0"/>
                    </a:moveTo>
                    <a:lnTo>
                      <a:pt x="39146" y="0"/>
                    </a:lnTo>
                    <a:cubicBezTo>
                      <a:pt x="17679" y="0"/>
                      <a:pt x="0" y="17679"/>
                      <a:pt x="0" y="39146"/>
                    </a:cubicBezTo>
                    <a:lnTo>
                      <a:pt x="0" y="174580"/>
                    </a:lnTo>
                    <a:cubicBezTo>
                      <a:pt x="0" y="196047"/>
                      <a:pt x="17679" y="213726"/>
                      <a:pt x="39146" y="213726"/>
                    </a:cubicBezTo>
                    <a:lnTo>
                      <a:pt x="176474" y="213726"/>
                    </a:lnTo>
                    <a:lnTo>
                      <a:pt x="247191" y="261397"/>
                    </a:lnTo>
                    <a:cubicBezTo>
                      <a:pt x="248453" y="262344"/>
                      <a:pt x="250032" y="262659"/>
                      <a:pt x="251295" y="262659"/>
                    </a:cubicBezTo>
                    <a:cubicBezTo>
                      <a:pt x="252557" y="262659"/>
                      <a:pt x="253820" y="262344"/>
                      <a:pt x="254767" y="261712"/>
                    </a:cubicBezTo>
                    <a:cubicBezTo>
                      <a:pt x="257293" y="260450"/>
                      <a:pt x="258871" y="257924"/>
                      <a:pt x="258871" y="255083"/>
                    </a:cubicBezTo>
                    <a:lnTo>
                      <a:pt x="258871" y="209938"/>
                    </a:lnTo>
                    <a:cubicBezTo>
                      <a:pt x="272762" y="204256"/>
                      <a:pt x="289178" y="191628"/>
                      <a:pt x="289178" y="174580"/>
                    </a:cubicBezTo>
                    <a:lnTo>
                      <a:pt x="289178" y="39146"/>
                    </a:lnTo>
                    <a:cubicBezTo>
                      <a:pt x="289494" y="17679"/>
                      <a:pt x="272131" y="0"/>
                      <a:pt x="250348" y="0"/>
                    </a:cubicBezTo>
                    <a:close/>
                    <a:moveTo>
                      <a:pt x="274340" y="174580"/>
                    </a:moveTo>
                    <a:cubicBezTo>
                      <a:pt x="274340" y="183420"/>
                      <a:pt x="261081" y="193838"/>
                      <a:pt x="249085" y="197626"/>
                    </a:cubicBezTo>
                    <a:cubicBezTo>
                      <a:pt x="245928" y="198573"/>
                      <a:pt x="243718" y="201414"/>
                      <a:pt x="243718" y="204887"/>
                    </a:cubicBezTo>
                    <a:lnTo>
                      <a:pt x="243718" y="240876"/>
                    </a:lnTo>
                    <a:lnTo>
                      <a:pt x="183104" y="199836"/>
                    </a:lnTo>
                    <a:cubicBezTo>
                      <a:pt x="181841" y="198889"/>
                      <a:pt x="180263" y="198573"/>
                      <a:pt x="179000" y="198573"/>
                    </a:cubicBezTo>
                    <a:lnTo>
                      <a:pt x="39146" y="198573"/>
                    </a:lnTo>
                    <a:cubicBezTo>
                      <a:pt x="25887" y="198573"/>
                      <a:pt x="15153" y="187839"/>
                      <a:pt x="15153" y="174580"/>
                    </a:cubicBezTo>
                    <a:lnTo>
                      <a:pt x="15153" y="39146"/>
                    </a:lnTo>
                    <a:cubicBezTo>
                      <a:pt x="15153" y="25887"/>
                      <a:pt x="25887" y="15153"/>
                      <a:pt x="39146" y="15153"/>
                    </a:cubicBezTo>
                    <a:lnTo>
                      <a:pt x="250348" y="15153"/>
                    </a:lnTo>
                    <a:cubicBezTo>
                      <a:pt x="263607" y="15153"/>
                      <a:pt x="274340" y="25887"/>
                      <a:pt x="274340" y="39146"/>
                    </a:cubicBezTo>
                    <a:lnTo>
                      <a:pt x="274340" y="174580"/>
                    </a:lnTo>
                    <a:close/>
                  </a:path>
                </a:pathLst>
              </a:custGeom>
              <a:solidFill>
                <a:srgbClr val="FFFFFF"/>
              </a:solidFill>
              <a:ln w="3106" cap="flat">
                <a:noFill/>
                <a:prstDash val="solid"/>
                <a:miter/>
              </a:ln>
            </p:spPr>
            <p:txBody>
              <a:bodyPr rtlCol="1" anchor="ctr"/>
              <a:lstStyle/>
              <a:p>
                <a:endParaRPr lang="fa-IR" dirty="0"/>
              </a:p>
            </p:txBody>
          </p:sp>
          <p:sp>
            <p:nvSpPr>
              <p:cNvPr id="155" name="Freeform: Shape 154">
                <a:extLst>
                  <a:ext uri="{FF2B5EF4-FFF2-40B4-BE49-F238E27FC236}">
                    <a16:creationId xmlns:a16="http://schemas.microsoft.com/office/drawing/2014/main" id="{C610B0BD-9CFA-83BB-21A3-EDEAD6778A9A}"/>
                  </a:ext>
                </a:extLst>
              </p:cNvPr>
              <p:cNvSpPr/>
              <p:nvPr/>
            </p:nvSpPr>
            <p:spPr>
              <a:xfrm>
                <a:off x="5224007" y="4003896"/>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156" name="Freeform: Shape 155">
                <a:extLst>
                  <a:ext uri="{FF2B5EF4-FFF2-40B4-BE49-F238E27FC236}">
                    <a16:creationId xmlns:a16="http://schemas.microsoft.com/office/drawing/2014/main" id="{E106F0CF-9C17-2480-6F91-EBF278D85C42}"/>
                  </a:ext>
                </a:extLst>
              </p:cNvPr>
              <p:cNvSpPr/>
              <p:nvPr/>
            </p:nvSpPr>
            <p:spPr>
              <a:xfrm>
                <a:off x="5224007" y="4045568"/>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6732"/>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157" name="Freeform: Shape 156">
                <a:extLst>
                  <a:ext uri="{FF2B5EF4-FFF2-40B4-BE49-F238E27FC236}">
                    <a16:creationId xmlns:a16="http://schemas.microsoft.com/office/drawing/2014/main" id="{9871FC6C-6044-EE83-8B62-7D89F12A2F8F}"/>
                  </a:ext>
                </a:extLst>
              </p:cNvPr>
              <p:cNvSpPr/>
              <p:nvPr/>
            </p:nvSpPr>
            <p:spPr>
              <a:xfrm>
                <a:off x="5224007" y="4085661"/>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grpSp>
      </p:grpSp>
      <p:grpSp>
        <p:nvGrpSpPr>
          <p:cNvPr id="158" name="Group 157">
            <a:extLst>
              <a:ext uri="{FF2B5EF4-FFF2-40B4-BE49-F238E27FC236}">
                <a16:creationId xmlns:a16="http://schemas.microsoft.com/office/drawing/2014/main" id="{0B214A1C-6436-C8F4-A485-EB39E07D50C2}"/>
              </a:ext>
            </a:extLst>
          </p:cNvPr>
          <p:cNvGrpSpPr/>
          <p:nvPr/>
        </p:nvGrpSpPr>
        <p:grpSpPr>
          <a:xfrm>
            <a:off x="9444759" y="5812419"/>
            <a:ext cx="598925" cy="598926"/>
            <a:chOff x="5088575" y="3714034"/>
            <a:chExt cx="598925" cy="598926"/>
          </a:xfrm>
        </p:grpSpPr>
        <p:sp>
          <p:nvSpPr>
            <p:cNvPr id="159" name="Freeform: Shape 158">
              <a:hlinkClick r:id="rId7" action="ppaction://hlinksldjump"/>
              <a:extLst>
                <a:ext uri="{FF2B5EF4-FFF2-40B4-BE49-F238E27FC236}">
                  <a16:creationId xmlns:a16="http://schemas.microsoft.com/office/drawing/2014/main" id="{F9D8DE21-C850-988F-23AC-6486C6A944E5}"/>
                </a:ext>
              </a:extLst>
            </p:cNvPr>
            <p:cNvSpPr/>
            <p:nvPr/>
          </p:nvSpPr>
          <p:spPr>
            <a:xfrm rot="10800000">
              <a:off x="5088575"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160" name="Graphic 235">
              <a:hlinkClick r:id="rId7" action="ppaction://hlinksldjump"/>
              <a:extLst>
                <a:ext uri="{FF2B5EF4-FFF2-40B4-BE49-F238E27FC236}">
                  <a16:creationId xmlns:a16="http://schemas.microsoft.com/office/drawing/2014/main" id="{2EB44C01-AC6B-A89E-C152-3EF78E3E2B96}"/>
                </a:ext>
              </a:extLst>
            </p:cNvPr>
            <p:cNvSpPr/>
            <p:nvPr/>
          </p:nvSpPr>
          <p:spPr>
            <a:xfrm rot="20481639">
              <a:off x="5206775" y="3832600"/>
              <a:ext cx="362524" cy="361795"/>
            </a:xfrm>
            <a:custGeom>
              <a:avLst/>
              <a:gdLst>
                <a:gd name="connsiteX0" fmla="*/ 199844 w 422175"/>
                <a:gd name="connsiteY0" fmla="*/ 421327 h 421326"/>
                <a:gd name="connsiteX1" fmla="*/ 220210 w 422175"/>
                <a:gd name="connsiteY1" fmla="*/ 421327 h 421326"/>
                <a:gd name="connsiteX2" fmla="*/ 422176 w 422175"/>
                <a:gd name="connsiteY2" fmla="*/ 210451 h 421326"/>
                <a:gd name="connsiteX3" fmla="*/ 219786 w 422175"/>
                <a:gd name="connsiteY3" fmla="*/ 0 h 421326"/>
                <a:gd name="connsiteX4" fmla="*/ 199844 w 422175"/>
                <a:gd name="connsiteY4" fmla="*/ 0 h 421326"/>
                <a:gd name="connsiteX5" fmla="*/ 199844 w 422175"/>
                <a:gd name="connsiteY5" fmla="*/ 0 h 421326"/>
                <a:gd name="connsiteX6" fmla="*/ 0 w 422175"/>
                <a:gd name="connsiteY6" fmla="*/ 210876 h 421326"/>
                <a:gd name="connsiteX7" fmla="*/ 199844 w 422175"/>
                <a:gd name="connsiteY7" fmla="*/ 421327 h 421326"/>
                <a:gd name="connsiteX8" fmla="*/ 72130 w 422175"/>
                <a:gd name="connsiteY8" fmla="*/ 347075 h 421326"/>
                <a:gd name="connsiteX9" fmla="*/ 115409 w 422175"/>
                <a:gd name="connsiteY9" fmla="*/ 322466 h 421326"/>
                <a:gd name="connsiteX10" fmla="*/ 175659 w 422175"/>
                <a:gd name="connsiteY10" fmla="*/ 402234 h 421326"/>
                <a:gd name="connsiteX11" fmla="*/ 72130 w 422175"/>
                <a:gd name="connsiteY11" fmla="*/ 347075 h 421326"/>
                <a:gd name="connsiteX12" fmla="*/ 202814 w 422175"/>
                <a:gd name="connsiteY12" fmla="*/ 403506 h 421326"/>
                <a:gd name="connsiteX13" fmla="*/ 130683 w 422175"/>
                <a:gd name="connsiteY13" fmla="*/ 316526 h 421326"/>
                <a:gd name="connsiteX14" fmla="*/ 202814 w 422175"/>
                <a:gd name="connsiteY14" fmla="*/ 302099 h 421326"/>
                <a:gd name="connsiteX15" fmla="*/ 202814 w 422175"/>
                <a:gd name="connsiteY15" fmla="*/ 403506 h 421326"/>
                <a:gd name="connsiteX16" fmla="*/ 202814 w 422175"/>
                <a:gd name="connsiteY16" fmla="*/ 285552 h 421326"/>
                <a:gd name="connsiteX17" fmla="*/ 123895 w 422175"/>
                <a:gd name="connsiteY17" fmla="*/ 301251 h 421326"/>
                <a:gd name="connsiteX18" fmla="*/ 106923 w 422175"/>
                <a:gd name="connsiteY18" fmla="*/ 225726 h 421326"/>
                <a:gd name="connsiteX19" fmla="*/ 202390 w 422175"/>
                <a:gd name="connsiteY19" fmla="*/ 225726 h 421326"/>
                <a:gd name="connsiteX20" fmla="*/ 202390 w 422175"/>
                <a:gd name="connsiteY20" fmla="*/ 285552 h 421326"/>
                <a:gd name="connsiteX21" fmla="*/ 202814 w 422175"/>
                <a:gd name="connsiteY21" fmla="*/ 209603 h 421326"/>
                <a:gd name="connsiteX22" fmla="*/ 106499 w 422175"/>
                <a:gd name="connsiteY22" fmla="*/ 209603 h 421326"/>
                <a:gd name="connsiteX23" fmla="*/ 119652 w 422175"/>
                <a:gd name="connsiteY23" fmla="*/ 131532 h 421326"/>
                <a:gd name="connsiteX24" fmla="*/ 202814 w 422175"/>
                <a:gd name="connsiteY24" fmla="*/ 148928 h 421326"/>
                <a:gd name="connsiteX25" fmla="*/ 202814 w 422175"/>
                <a:gd name="connsiteY25" fmla="*/ 209603 h 421326"/>
                <a:gd name="connsiteX26" fmla="*/ 243546 w 422175"/>
                <a:gd name="connsiteY26" fmla="*/ 402658 h 421326"/>
                <a:gd name="connsiteX27" fmla="*/ 305494 w 422175"/>
                <a:gd name="connsiteY27" fmla="*/ 319496 h 421326"/>
                <a:gd name="connsiteX28" fmla="*/ 351742 w 422175"/>
                <a:gd name="connsiteY28" fmla="*/ 344529 h 421326"/>
                <a:gd name="connsiteX29" fmla="*/ 243546 w 422175"/>
                <a:gd name="connsiteY29" fmla="*/ 402658 h 421326"/>
                <a:gd name="connsiteX30" fmla="*/ 362774 w 422175"/>
                <a:gd name="connsiteY30" fmla="*/ 332225 h 421326"/>
                <a:gd name="connsiteX31" fmla="*/ 311858 w 422175"/>
                <a:gd name="connsiteY31" fmla="*/ 304221 h 421326"/>
                <a:gd name="connsiteX32" fmla="*/ 328830 w 422175"/>
                <a:gd name="connsiteY32" fmla="*/ 225726 h 421326"/>
                <a:gd name="connsiteX33" fmla="*/ 404779 w 422175"/>
                <a:gd name="connsiteY33" fmla="*/ 225726 h 421326"/>
                <a:gd name="connsiteX34" fmla="*/ 362774 w 422175"/>
                <a:gd name="connsiteY34" fmla="*/ 332225 h 421326"/>
                <a:gd name="connsiteX35" fmla="*/ 369138 w 422175"/>
                <a:gd name="connsiteY35" fmla="*/ 97164 h 421326"/>
                <a:gd name="connsiteX36" fmla="*/ 405628 w 422175"/>
                <a:gd name="connsiteY36" fmla="*/ 209178 h 421326"/>
                <a:gd name="connsiteX37" fmla="*/ 329254 w 422175"/>
                <a:gd name="connsiteY37" fmla="*/ 209178 h 421326"/>
                <a:gd name="connsiteX38" fmla="*/ 316101 w 422175"/>
                <a:gd name="connsiteY38" fmla="*/ 128138 h 421326"/>
                <a:gd name="connsiteX39" fmla="*/ 369138 w 422175"/>
                <a:gd name="connsiteY39" fmla="*/ 97164 h 421326"/>
                <a:gd name="connsiteX40" fmla="*/ 358955 w 422175"/>
                <a:gd name="connsiteY40" fmla="*/ 84435 h 421326"/>
                <a:gd name="connsiteX41" fmla="*/ 310161 w 422175"/>
                <a:gd name="connsiteY41" fmla="*/ 112863 h 421326"/>
                <a:gd name="connsiteX42" fmla="*/ 243546 w 422175"/>
                <a:gd name="connsiteY42" fmla="*/ 18669 h 421326"/>
                <a:gd name="connsiteX43" fmla="*/ 358955 w 422175"/>
                <a:gd name="connsiteY43" fmla="*/ 84435 h 421326"/>
                <a:gd name="connsiteX44" fmla="*/ 218937 w 422175"/>
                <a:gd name="connsiteY44" fmla="*/ 19942 h 421326"/>
                <a:gd name="connsiteX45" fmla="*/ 294886 w 422175"/>
                <a:gd name="connsiteY45" fmla="*/ 119227 h 421326"/>
                <a:gd name="connsiteX46" fmla="*/ 218937 w 422175"/>
                <a:gd name="connsiteY46" fmla="*/ 133229 h 421326"/>
                <a:gd name="connsiteX47" fmla="*/ 218937 w 422175"/>
                <a:gd name="connsiteY47" fmla="*/ 19942 h 421326"/>
                <a:gd name="connsiteX48" fmla="*/ 218937 w 422175"/>
                <a:gd name="connsiteY48" fmla="*/ 149353 h 421326"/>
                <a:gd name="connsiteX49" fmla="*/ 300827 w 422175"/>
                <a:gd name="connsiteY49" fmla="*/ 134502 h 421326"/>
                <a:gd name="connsiteX50" fmla="*/ 313131 w 422175"/>
                <a:gd name="connsiteY50" fmla="*/ 209603 h 421326"/>
                <a:gd name="connsiteX51" fmla="*/ 219362 w 422175"/>
                <a:gd name="connsiteY51" fmla="*/ 209603 h 421326"/>
                <a:gd name="connsiteX52" fmla="*/ 219362 w 422175"/>
                <a:gd name="connsiteY52" fmla="*/ 149353 h 421326"/>
                <a:gd name="connsiteX53" fmla="*/ 218937 w 422175"/>
                <a:gd name="connsiteY53" fmla="*/ 225726 h 421326"/>
                <a:gd name="connsiteX54" fmla="*/ 312283 w 422175"/>
                <a:gd name="connsiteY54" fmla="*/ 225726 h 421326"/>
                <a:gd name="connsiteX55" fmla="*/ 296584 w 422175"/>
                <a:gd name="connsiteY55" fmla="*/ 298705 h 421326"/>
                <a:gd name="connsiteX56" fmla="*/ 218937 w 422175"/>
                <a:gd name="connsiteY56" fmla="*/ 285552 h 421326"/>
                <a:gd name="connsiteX57" fmla="*/ 218937 w 422175"/>
                <a:gd name="connsiteY57" fmla="*/ 225726 h 421326"/>
                <a:gd name="connsiteX58" fmla="*/ 218937 w 422175"/>
                <a:gd name="connsiteY58" fmla="*/ 301675 h 421326"/>
                <a:gd name="connsiteX59" fmla="*/ 290219 w 422175"/>
                <a:gd name="connsiteY59" fmla="*/ 313555 h 421326"/>
                <a:gd name="connsiteX60" fmla="*/ 218937 w 422175"/>
                <a:gd name="connsiteY60" fmla="*/ 401385 h 421326"/>
                <a:gd name="connsiteX61" fmla="*/ 218937 w 422175"/>
                <a:gd name="connsiteY61" fmla="*/ 301675 h 421326"/>
                <a:gd name="connsiteX62" fmla="*/ 202814 w 422175"/>
                <a:gd name="connsiteY62" fmla="*/ 18245 h 421326"/>
                <a:gd name="connsiteX63" fmla="*/ 202814 w 422175"/>
                <a:gd name="connsiteY63" fmla="*/ 132805 h 421326"/>
                <a:gd name="connsiteX64" fmla="*/ 125592 w 422175"/>
                <a:gd name="connsiteY64" fmla="*/ 116257 h 421326"/>
                <a:gd name="connsiteX65" fmla="*/ 202814 w 422175"/>
                <a:gd name="connsiteY65" fmla="*/ 18245 h 421326"/>
                <a:gd name="connsiteX66" fmla="*/ 175659 w 422175"/>
                <a:gd name="connsiteY66" fmla="*/ 19518 h 421326"/>
                <a:gd name="connsiteX67" fmla="*/ 110742 w 422175"/>
                <a:gd name="connsiteY67" fmla="*/ 109893 h 421326"/>
                <a:gd name="connsiteX68" fmla="*/ 65342 w 422175"/>
                <a:gd name="connsiteY68" fmla="*/ 81889 h 421326"/>
                <a:gd name="connsiteX69" fmla="*/ 175659 w 422175"/>
                <a:gd name="connsiteY69" fmla="*/ 19518 h 421326"/>
                <a:gd name="connsiteX70" fmla="*/ 55159 w 422175"/>
                <a:gd name="connsiteY70" fmla="*/ 94194 h 421326"/>
                <a:gd name="connsiteX71" fmla="*/ 104801 w 422175"/>
                <a:gd name="connsiteY71" fmla="*/ 124743 h 421326"/>
                <a:gd name="connsiteX72" fmla="*/ 90375 w 422175"/>
                <a:gd name="connsiteY72" fmla="*/ 209178 h 421326"/>
                <a:gd name="connsiteX73" fmla="*/ 16548 w 422175"/>
                <a:gd name="connsiteY73" fmla="*/ 209178 h 421326"/>
                <a:gd name="connsiteX74" fmla="*/ 55159 w 422175"/>
                <a:gd name="connsiteY74" fmla="*/ 94194 h 421326"/>
                <a:gd name="connsiteX75" fmla="*/ 16972 w 422175"/>
                <a:gd name="connsiteY75" fmla="*/ 225726 h 421326"/>
                <a:gd name="connsiteX76" fmla="*/ 90800 w 422175"/>
                <a:gd name="connsiteY76" fmla="*/ 225726 h 421326"/>
                <a:gd name="connsiteX77" fmla="*/ 109044 w 422175"/>
                <a:gd name="connsiteY77" fmla="*/ 307191 h 421326"/>
                <a:gd name="connsiteX78" fmla="*/ 61523 w 422175"/>
                <a:gd name="connsiteY78" fmla="*/ 334770 h 421326"/>
                <a:gd name="connsiteX79" fmla="*/ 16972 w 422175"/>
                <a:gd name="connsiteY79" fmla="*/ 225726 h 42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2175" h="421326">
                  <a:moveTo>
                    <a:pt x="199844" y="421327"/>
                  </a:moveTo>
                  <a:lnTo>
                    <a:pt x="220210" y="421327"/>
                  </a:lnTo>
                  <a:cubicBezTo>
                    <a:pt x="333497" y="416660"/>
                    <a:pt x="422176" y="324163"/>
                    <a:pt x="422176" y="210451"/>
                  </a:cubicBezTo>
                  <a:cubicBezTo>
                    <a:pt x="421751" y="97164"/>
                    <a:pt x="333073" y="4667"/>
                    <a:pt x="219786" y="0"/>
                  </a:cubicBezTo>
                  <a:lnTo>
                    <a:pt x="199844" y="0"/>
                  </a:lnTo>
                  <a:cubicBezTo>
                    <a:pt x="199844" y="0"/>
                    <a:pt x="199844" y="0"/>
                    <a:pt x="199844" y="0"/>
                  </a:cubicBezTo>
                  <a:cubicBezTo>
                    <a:pt x="87405" y="5940"/>
                    <a:pt x="0" y="98437"/>
                    <a:pt x="0" y="210876"/>
                  </a:cubicBezTo>
                  <a:cubicBezTo>
                    <a:pt x="0" y="323314"/>
                    <a:pt x="87829" y="415387"/>
                    <a:pt x="199844" y="421327"/>
                  </a:cubicBezTo>
                  <a:close/>
                  <a:moveTo>
                    <a:pt x="72130" y="347075"/>
                  </a:moveTo>
                  <a:cubicBezTo>
                    <a:pt x="85708" y="337316"/>
                    <a:pt x="100134" y="328830"/>
                    <a:pt x="115409" y="322466"/>
                  </a:cubicBezTo>
                  <a:cubicBezTo>
                    <a:pt x="129835" y="352591"/>
                    <a:pt x="150201" y="379746"/>
                    <a:pt x="175659" y="402234"/>
                  </a:cubicBezTo>
                  <a:cubicBezTo>
                    <a:pt x="136624" y="395020"/>
                    <a:pt x="100134" y="375503"/>
                    <a:pt x="72130" y="347075"/>
                  </a:cubicBezTo>
                  <a:close/>
                  <a:moveTo>
                    <a:pt x="202814" y="403506"/>
                  </a:moveTo>
                  <a:cubicBezTo>
                    <a:pt x="171840" y="380170"/>
                    <a:pt x="147231" y="350469"/>
                    <a:pt x="130683" y="316526"/>
                  </a:cubicBezTo>
                  <a:cubicBezTo>
                    <a:pt x="154020" y="308040"/>
                    <a:pt x="178205" y="303372"/>
                    <a:pt x="202814" y="302099"/>
                  </a:cubicBezTo>
                  <a:lnTo>
                    <a:pt x="202814" y="403506"/>
                  </a:lnTo>
                  <a:close/>
                  <a:moveTo>
                    <a:pt x="202814" y="285552"/>
                  </a:moveTo>
                  <a:cubicBezTo>
                    <a:pt x="175659" y="286825"/>
                    <a:pt x="149353" y="291916"/>
                    <a:pt x="123895" y="301251"/>
                  </a:cubicBezTo>
                  <a:cubicBezTo>
                    <a:pt x="114136" y="277490"/>
                    <a:pt x="108620" y="252032"/>
                    <a:pt x="106923" y="225726"/>
                  </a:cubicBezTo>
                  <a:lnTo>
                    <a:pt x="202390" y="225726"/>
                  </a:lnTo>
                  <a:lnTo>
                    <a:pt x="202390" y="285552"/>
                  </a:lnTo>
                  <a:close/>
                  <a:moveTo>
                    <a:pt x="202814" y="209603"/>
                  </a:moveTo>
                  <a:lnTo>
                    <a:pt x="106499" y="209603"/>
                  </a:lnTo>
                  <a:cubicBezTo>
                    <a:pt x="106499" y="182872"/>
                    <a:pt x="111166" y="156566"/>
                    <a:pt x="119652" y="131532"/>
                  </a:cubicBezTo>
                  <a:cubicBezTo>
                    <a:pt x="145958" y="142139"/>
                    <a:pt x="173962" y="148080"/>
                    <a:pt x="202814" y="148928"/>
                  </a:cubicBezTo>
                  <a:lnTo>
                    <a:pt x="202814" y="209603"/>
                  </a:lnTo>
                  <a:close/>
                  <a:moveTo>
                    <a:pt x="243546" y="402658"/>
                  </a:moveTo>
                  <a:cubicBezTo>
                    <a:pt x="270277" y="378897"/>
                    <a:pt x="291068" y="351318"/>
                    <a:pt x="305494" y="319496"/>
                  </a:cubicBezTo>
                  <a:cubicBezTo>
                    <a:pt x="322041" y="326284"/>
                    <a:pt x="337316" y="334770"/>
                    <a:pt x="351742" y="344529"/>
                  </a:cubicBezTo>
                  <a:cubicBezTo>
                    <a:pt x="322890" y="375079"/>
                    <a:pt x="285128" y="395445"/>
                    <a:pt x="243546" y="402658"/>
                  </a:cubicBezTo>
                  <a:close/>
                  <a:moveTo>
                    <a:pt x="362774" y="332225"/>
                  </a:moveTo>
                  <a:cubicBezTo>
                    <a:pt x="347075" y="321193"/>
                    <a:pt x="330103" y="311858"/>
                    <a:pt x="311858" y="304221"/>
                  </a:cubicBezTo>
                  <a:cubicBezTo>
                    <a:pt x="321617" y="279187"/>
                    <a:pt x="327133" y="252881"/>
                    <a:pt x="328830" y="225726"/>
                  </a:cubicBezTo>
                  <a:lnTo>
                    <a:pt x="404779" y="225726"/>
                  </a:lnTo>
                  <a:cubicBezTo>
                    <a:pt x="401809" y="264761"/>
                    <a:pt x="387383" y="301675"/>
                    <a:pt x="362774" y="332225"/>
                  </a:cubicBezTo>
                  <a:close/>
                  <a:moveTo>
                    <a:pt x="369138" y="97164"/>
                  </a:moveTo>
                  <a:cubicBezTo>
                    <a:pt x="392899" y="129835"/>
                    <a:pt x="405628" y="168870"/>
                    <a:pt x="405628" y="209178"/>
                  </a:cubicBezTo>
                  <a:lnTo>
                    <a:pt x="329254" y="209178"/>
                  </a:lnTo>
                  <a:cubicBezTo>
                    <a:pt x="329254" y="181599"/>
                    <a:pt x="324587" y="154020"/>
                    <a:pt x="316101" y="128138"/>
                  </a:cubicBezTo>
                  <a:cubicBezTo>
                    <a:pt x="334770" y="120076"/>
                    <a:pt x="352591" y="109893"/>
                    <a:pt x="369138" y="97164"/>
                  </a:cubicBezTo>
                  <a:close/>
                  <a:moveTo>
                    <a:pt x="358955" y="84435"/>
                  </a:moveTo>
                  <a:cubicBezTo>
                    <a:pt x="343681" y="95891"/>
                    <a:pt x="327557" y="105226"/>
                    <a:pt x="310161" y="112863"/>
                  </a:cubicBezTo>
                  <a:cubicBezTo>
                    <a:pt x="295735" y="77222"/>
                    <a:pt x="272823" y="44975"/>
                    <a:pt x="243546" y="18669"/>
                  </a:cubicBezTo>
                  <a:cubicBezTo>
                    <a:pt x="288522" y="26731"/>
                    <a:pt x="329254" y="49643"/>
                    <a:pt x="358955" y="84435"/>
                  </a:cubicBezTo>
                  <a:close/>
                  <a:moveTo>
                    <a:pt x="218937" y="19942"/>
                  </a:moveTo>
                  <a:cubicBezTo>
                    <a:pt x="252881" y="46248"/>
                    <a:pt x="279187" y="80192"/>
                    <a:pt x="294886" y="119227"/>
                  </a:cubicBezTo>
                  <a:cubicBezTo>
                    <a:pt x="270277" y="128138"/>
                    <a:pt x="244819" y="132805"/>
                    <a:pt x="218937" y="133229"/>
                  </a:cubicBezTo>
                  <a:lnTo>
                    <a:pt x="218937" y="19942"/>
                  </a:lnTo>
                  <a:close/>
                  <a:moveTo>
                    <a:pt x="218937" y="149353"/>
                  </a:moveTo>
                  <a:cubicBezTo>
                    <a:pt x="246941" y="148928"/>
                    <a:pt x="274096" y="143837"/>
                    <a:pt x="300827" y="134502"/>
                  </a:cubicBezTo>
                  <a:cubicBezTo>
                    <a:pt x="308888" y="158687"/>
                    <a:pt x="313131" y="184145"/>
                    <a:pt x="313131" y="209603"/>
                  </a:cubicBezTo>
                  <a:lnTo>
                    <a:pt x="219362" y="209603"/>
                  </a:lnTo>
                  <a:lnTo>
                    <a:pt x="219362" y="149353"/>
                  </a:lnTo>
                  <a:close/>
                  <a:moveTo>
                    <a:pt x="218937" y="225726"/>
                  </a:moveTo>
                  <a:lnTo>
                    <a:pt x="312283" y="225726"/>
                  </a:lnTo>
                  <a:cubicBezTo>
                    <a:pt x="310585" y="250760"/>
                    <a:pt x="305494" y="275369"/>
                    <a:pt x="296584" y="298705"/>
                  </a:cubicBezTo>
                  <a:cubicBezTo>
                    <a:pt x="271550" y="290219"/>
                    <a:pt x="245668" y="285976"/>
                    <a:pt x="218937" y="285552"/>
                  </a:cubicBezTo>
                  <a:lnTo>
                    <a:pt x="218937" y="225726"/>
                  </a:lnTo>
                  <a:close/>
                  <a:moveTo>
                    <a:pt x="218937" y="301675"/>
                  </a:moveTo>
                  <a:cubicBezTo>
                    <a:pt x="243122" y="302099"/>
                    <a:pt x="267307" y="306342"/>
                    <a:pt x="290219" y="313555"/>
                  </a:cubicBezTo>
                  <a:cubicBezTo>
                    <a:pt x="274096" y="347499"/>
                    <a:pt x="249487" y="378049"/>
                    <a:pt x="218937" y="401385"/>
                  </a:cubicBezTo>
                  <a:lnTo>
                    <a:pt x="218937" y="301675"/>
                  </a:lnTo>
                  <a:close/>
                  <a:moveTo>
                    <a:pt x="202814" y="18245"/>
                  </a:moveTo>
                  <a:lnTo>
                    <a:pt x="202814" y="132805"/>
                  </a:lnTo>
                  <a:cubicBezTo>
                    <a:pt x="176083" y="131532"/>
                    <a:pt x="150201" y="126016"/>
                    <a:pt x="125592" y="116257"/>
                  </a:cubicBezTo>
                  <a:cubicBezTo>
                    <a:pt x="142139" y="77646"/>
                    <a:pt x="168446" y="43703"/>
                    <a:pt x="202814" y="18245"/>
                  </a:cubicBezTo>
                  <a:close/>
                  <a:moveTo>
                    <a:pt x="175659" y="19518"/>
                  </a:moveTo>
                  <a:cubicBezTo>
                    <a:pt x="147655" y="44551"/>
                    <a:pt x="125168" y="75525"/>
                    <a:pt x="110742" y="109893"/>
                  </a:cubicBezTo>
                  <a:cubicBezTo>
                    <a:pt x="94618" y="102256"/>
                    <a:pt x="79344" y="92921"/>
                    <a:pt x="65342" y="81889"/>
                  </a:cubicBezTo>
                  <a:cubicBezTo>
                    <a:pt x="94194" y="49218"/>
                    <a:pt x="133229" y="27155"/>
                    <a:pt x="175659" y="19518"/>
                  </a:cubicBezTo>
                  <a:close/>
                  <a:moveTo>
                    <a:pt x="55159" y="94194"/>
                  </a:moveTo>
                  <a:cubicBezTo>
                    <a:pt x="70433" y="106499"/>
                    <a:pt x="87405" y="116682"/>
                    <a:pt x="104801" y="124743"/>
                  </a:cubicBezTo>
                  <a:cubicBezTo>
                    <a:pt x="95467" y="151898"/>
                    <a:pt x="90375" y="180326"/>
                    <a:pt x="90375" y="209178"/>
                  </a:cubicBezTo>
                  <a:lnTo>
                    <a:pt x="16548" y="209178"/>
                  </a:lnTo>
                  <a:cubicBezTo>
                    <a:pt x="16548" y="167597"/>
                    <a:pt x="30125" y="127713"/>
                    <a:pt x="55159" y="94194"/>
                  </a:cubicBezTo>
                  <a:close/>
                  <a:moveTo>
                    <a:pt x="16972" y="225726"/>
                  </a:moveTo>
                  <a:lnTo>
                    <a:pt x="90800" y="225726"/>
                  </a:lnTo>
                  <a:cubicBezTo>
                    <a:pt x="92497" y="254154"/>
                    <a:pt x="98437" y="281309"/>
                    <a:pt x="109044" y="307191"/>
                  </a:cubicBezTo>
                  <a:cubicBezTo>
                    <a:pt x="92072" y="314828"/>
                    <a:pt x="76373" y="323739"/>
                    <a:pt x="61523" y="334770"/>
                  </a:cubicBezTo>
                  <a:cubicBezTo>
                    <a:pt x="35217" y="303797"/>
                    <a:pt x="19942" y="266034"/>
                    <a:pt x="16972" y="225726"/>
                  </a:cubicBezTo>
                  <a:close/>
                </a:path>
              </a:pathLst>
            </a:custGeom>
            <a:solidFill>
              <a:srgbClr val="FFFFFF"/>
            </a:solidFill>
            <a:ln w="4233" cap="flat">
              <a:noFill/>
              <a:prstDash val="solid"/>
              <a:miter/>
            </a:ln>
          </p:spPr>
          <p:txBody>
            <a:bodyPr rtlCol="1" anchor="ctr"/>
            <a:lstStyle/>
            <a:p>
              <a:endParaRPr lang="fa-IR" dirty="0"/>
            </a:p>
          </p:txBody>
        </p:sp>
      </p:grpSp>
      <p:sp>
        <p:nvSpPr>
          <p:cNvPr id="161" name="TextBox 160">
            <a:extLst>
              <a:ext uri="{FF2B5EF4-FFF2-40B4-BE49-F238E27FC236}">
                <a16:creationId xmlns:a16="http://schemas.microsoft.com/office/drawing/2014/main" id="{1CFC7BAF-1E64-0F8A-9F20-503E7F11050A}"/>
              </a:ext>
            </a:extLst>
          </p:cNvPr>
          <p:cNvSpPr txBox="1"/>
          <p:nvPr/>
        </p:nvSpPr>
        <p:spPr>
          <a:xfrm>
            <a:off x="2193685" y="5888487"/>
            <a:ext cx="7240195" cy="461665"/>
          </a:xfrm>
          <a:prstGeom prst="rect">
            <a:avLst/>
          </a:prstGeom>
          <a:noFill/>
        </p:spPr>
        <p:txBody>
          <a:bodyPr wrap="square">
            <a:spAutoFit/>
          </a:bodyPr>
          <a:lstStyle/>
          <a:p>
            <a:pPr algn="r" rtl="1"/>
            <a:r>
              <a:rPr lang="fa-IR" sz="2400" b="1" dirty="0">
                <a:solidFill>
                  <a:srgbClr val="FFFFFF"/>
                </a:solidFill>
                <a:latin typeface="Shabnam" panose="020B0603030804020204" pitchFamily="34" charset="-78"/>
                <a:cs typeface="Shabnam" panose="020B0603030804020204" pitchFamily="34" charset="-78"/>
              </a:rPr>
              <a:t>روش‌شناسی: میانگین وزنی</a:t>
            </a:r>
          </a:p>
        </p:txBody>
      </p:sp>
      <p:grpSp>
        <p:nvGrpSpPr>
          <p:cNvPr id="162" name="Group 161">
            <a:extLst>
              <a:ext uri="{FF2B5EF4-FFF2-40B4-BE49-F238E27FC236}">
                <a16:creationId xmlns:a16="http://schemas.microsoft.com/office/drawing/2014/main" id="{A014BDFD-1C03-8EF3-19E8-76891C396760}"/>
              </a:ext>
            </a:extLst>
          </p:cNvPr>
          <p:cNvGrpSpPr/>
          <p:nvPr/>
        </p:nvGrpSpPr>
        <p:grpSpPr>
          <a:xfrm>
            <a:off x="1240886" y="5810573"/>
            <a:ext cx="598925" cy="598926"/>
            <a:chOff x="6415920" y="3429000"/>
            <a:chExt cx="598925" cy="598926"/>
          </a:xfrm>
        </p:grpSpPr>
        <p:sp>
          <p:nvSpPr>
            <p:cNvPr id="163" name="Freeform: Shape 162">
              <a:hlinkClick r:id="rId8" action="ppaction://hlinksldjump"/>
              <a:extLst>
                <a:ext uri="{FF2B5EF4-FFF2-40B4-BE49-F238E27FC236}">
                  <a16:creationId xmlns:a16="http://schemas.microsoft.com/office/drawing/2014/main" id="{DB7499D8-296A-16F0-6E29-9E54601227CD}"/>
                </a:ext>
              </a:extLst>
            </p:cNvPr>
            <p:cNvSpPr/>
            <p:nvPr userDrawn="1"/>
          </p:nvSpPr>
          <p:spPr>
            <a:xfrm rot="10800000">
              <a:off x="6415920" y="3429000"/>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164" name="Graphic 160">
              <a:extLst>
                <a:ext uri="{FF2B5EF4-FFF2-40B4-BE49-F238E27FC236}">
                  <a16:creationId xmlns:a16="http://schemas.microsoft.com/office/drawing/2014/main" id="{F7D70813-A3F3-2CA5-A0FB-42C359570182}"/>
                </a:ext>
              </a:extLst>
            </p:cNvPr>
            <p:cNvGrpSpPr/>
            <p:nvPr/>
          </p:nvGrpSpPr>
          <p:grpSpPr>
            <a:xfrm>
              <a:off x="6531388" y="3517408"/>
              <a:ext cx="367989" cy="422111"/>
              <a:chOff x="6520446" y="3517556"/>
              <a:chExt cx="367989" cy="422111"/>
            </a:xfrm>
            <a:solidFill>
              <a:schemeClr val="bg1"/>
            </a:solidFill>
          </p:grpSpPr>
          <p:sp>
            <p:nvSpPr>
              <p:cNvPr id="165" name="Freeform: Shape 164">
                <a:extLst>
                  <a:ext uri="{FF2B5EF4-FFF2-40B4-BE49-F238E27FC236}">
                    <a16:creationId xmlns:a16="http://schemas.microsoft.com/office/drawing/2014/main" id="{6B898E0E-952C-B3FF-2F9E-38B57DF0B5C9}"/>
                  </a:ext>
                </a:extLst>
              </p:cNvPr>
              <p:cNvSpPr/>
              <p:nvPr/>
            </p:nvSpPr>
            <p:spPr>
              <a:xfrm>
                <a:off x="6688788" y="3870454"/>
                <a:ext cx="86557" cy="28141"/>
              </a:xfrm>
              <a:custGeom>
                <a:avLst/>
                <a:gdLst>
                  <a:gd name="connsiteX0" fmla="*/ 86515 w 86557"/>
                  <a:gd name="connsiteY0" fmla="*/ 10944 h 28141"/>
                  <a:gd name="connsiteX1" fmla="*/ 82227 w 86557"/>
                  <a:gd name="connsiteY1" fmla="*/ 16482 h 28141"/>
                  <a:gd name="connsiteX2" fmla="*/ 6831 w 86557"/>
                  <a:gd name="connsiteY2" fmla="*/ 28096 h 28141"/>
                  <a:gd name="connsiteX3" fmla="*/ 1114 w 86557"/>
                  <a:gd name="connsiteY3" fmla="*/ 23986 h 28141"/>
                  <a:gd name="connsiteX4" fmla="*/ 42 w 86557"/>
                  <a:gd name="connsiteY4" fmla="*/ 17018 h 28141"/>
                  <a:gd name="connsiteX5" fmla="*/ 4330 w 86557"/>
                  <a:gd name="connsiteY5" fmla="*/ 11480 h 28141"/>
                  <a:gd name="connsiteX6" fmla="*/ 79726 w 86557"/>
                  <a:gd name="connsiteY6" fmla="*/ 45 h 28141"/>
                  <a:gd name="connsiteX7" fmla="*/ 85443 w 86557"/>
                  <a:gd name="connsiteY7" fmla="*/ 4155 h 28141"/>
                  <a:gd name="connsiteX8" fmla="*/ 86515 w 86557"/>
                  <a:gd name="connsiteY8" fmla="*/ 10944 h 2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57" h="28141">
                    <a:moveTo>
                      <a:pt x="86515" y="10944"/>
                    </a:moveTo>
                    <a:cubicBezTo>
                      <a:pt x="86873" y="13624"/>
                      <a:pt x="84907" y="16125"/>
                      <a:pt x="82227" y="16482"/>
                    </a:cubicBezTo>
                    <a:lnTo>
                      <a:pt x="6831" y="28096"/>
                    </a:lnTo>
                    <a:cubicBezTo>
                      <a:pt x="3973" y="28453"/>
                      <a:pt x="1471" y="26666"/>
                      <a:pt x="1114" y="23986"/>
                    </a:cubicBezTo>
                    <a:lnTo>
                      <a:pt x="42" y="17018"/>
                    </a:lnTo>
                    <a:cubicBezTo>
                      <a:pt x="-315" y="14339"/>
                      <a:pt x="1650" y="11837"/>
                      <a:pt x="4330" y="11480"/>
                    </a:cubicBezTo>
                    <a:lnTo>
                      <a:pt x="79726" y="45"/>
                    </a:lnTo>
                    <a:cubicBezTo>
                      <a:pt x="82585" y="-312"/>
                      <a:pt x="85086" y="1475"/>
                      <a:pt x="85443" y="4155"/>
                    </a:cubicBezTo>
                    <a:lnTo>
                      <a:pt x="86515" y="10944"/>
                    </a:lnTo>
                    <a:close/>
                  </a:path>
                </a:pathLst>
              </a:custGeom>
              <a:solidFill>
                <a:schemeClr val="bg1"/>
              </a:solidFill>
              <a:ln w="1757" cap="flat">
                <a:solidFill>
                  <a:srgbClr val="FFFFFF"/>
                </a:solidFill>
                <a:prstDash val="solid"/>
                <a:miter/>
              </a:ln>
            </p:spPr>
            <p:txBody>
              <a:bodyPr rtlCol="1" anchor="ctr"/>
              <a:lstStyle/>
              <a:p>
                <a:endParaRPr lang="fa-IR"/>
              </a:p>
            </p:txBody>
          </p:sp>
          <p:sp>
            <p:nvSpPr>
              <p:cNvPr id="166" name="Freeform: Shape 165">
                <a:extLst>
                  <a:ext uri="{FF2B5EF4-FFF2-40B4-BE49-F238E27FC236}">
                    <a16:creationId xmlns:a16="http://schemas.microsoft.com/office/drawing/2014/main" id="{EAD13B43-E427-F62C-F4DA-94E42EB40224}"/>
                  </a:ext>
                </a:extLst>
              </p:cNvPr>
              <p:cNvSpPr/>
              <p:nvPr/>
            </p:nvSpPr>
            <p:spPr>
              <a:xfrm>
                <a:off x="6700567" y="3895114"/>
                <a:ext cx="70145" cy="25990"/>
              </a:xfrm>
              <a:custGeom>
                <a:avLst/>
                <a:gdLst>
                  <a:gd name="connsiteX0" fmla="*/ 70091 w 70145"/>
                  <a:gd name="connsiteY0" fmla="*/ 11298 h 25990"/>
                  <a:gd name="connsiteX1" fmla="*/ 66696 w 70145"/>
                  <a:gd name="connsiteY1" fmla="*/ 16658 h 25990"/>
                  <a:gd name="connsiteX2" fmla="*/ 5950 w 70145"/>
                  <a:gd name="connsiteY2" fmla="*/ 25948 h 25990"/>
                  <a:gd name="connsiteX3" fmla="*/ 1127 w 70145"/>
                  <a:gd name="connsiteY3" fmla="*/ 21660 h 25990"/>
                  <a:gd name="connsiteX4" fmla="*/ 55 w 70145"/>
                  <a:gd name="connsiteY4" fmla="*/ 14692 h 25990"/>
                  <a:gd name="connsiteX5" fmla="*/ 3449 w 70145"/>
                  <a:gd name="connsiteY5" fmla="*/ 9333 h 25990"/>
                  <a:gd name="connsiteX6" fmla="*/ 64195 w 70145"/>
                  <a:gd name="connsiteY6" fmla="*/ 42 h 25990"/>
                  <a:gd name="connsiteX7" fmla="*/ 69019 w 70145"/>
                  <a:gd name="connsiteY7" fmla="*/ 4330 h 25990"/>
                  <a:gd name="connsiteX8" fmla="*/ 70091 w 70145"/>
                  <a:gd name="connsiteY8" fmla="*/ 11298 h 2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5" h="25990">
                    <a:moveTo>
                      <a:pt x="70091" y="11298"/>
                    </a:moveTo>
                    <a:cubicBezTo>
                      <a:pt x="70448" y="13978"/>
                      <a:pt x="69019" y="16479"/>
                      <a:pt x="66696" y="16658"/>
                    </a:cubicBezTo>
                    <a:lnTo>
                      <a:pt x="5950" y="25948"/>
                    </a:lnTo>
                    <a:cubicBezTo>
                      <a:pt x="3628" y="26306"/>
                      <a:pt x="1484" y="24340"/>
                      <a:pt x="1127" y="21660"/>
                    </a:cubicBezTo>
                    <a:lnTo>
                      <a:pt x="55" y="14692"/>
                    </a:lnTo>
                    <a:cubicBezTo>
                      <a:pt x="-303" y="12012"/>
                      <a:pt x="1127" y="9511"/>
                      <a:pt x="3449" y="9333"/>
                    </a:cubicBezTo>
                    <a:lnTo>
                      <a:pt x="64195" y="42"/>
                    </a:lnTo>
                    <a:cubicBezTo>
                      <a:pt x="66517" y="-315"/>
                      <a:pt x="68661" y="1650"/>
                      <a:pt x="69019" y="4330"/>
                    </a:cubicBezTo>
                    <a:lnTo>
                      <a:pt x="70091" y="11298"/>
                    </a:lnTo>
                    <a:close/>
                  </a:path>
                </a:pathLst>
              </a:custGeom>
              <a:solidFill>
                <a:schemeClr val="bg1"/>
              </a:solidFill>
              <a:ln w="1757" cap="flat">
                <a:solidFill>
                  <a:srgbClr val="FFFFFF"/>
                </a:solidFill>
                <a:prstDash val="solid"/>
                <a:miter/>
              </a:ln>
            </p:spPr>
            <p:txBody>
              <a:bodyPr rtlCol="1" anchor="ctr"/>
              <a:lstStyle/>
              <a:p>
                <a:endParaRPr lang="fa-IR"/>
              </a:p>
            </p:txBody>
          </p:sp>
          <p:sp>
            <p:nvSpPr>
              <p:cNvPr id="167" name="Freeform: Shape 166">
                <a:extLst>
                  <a:ext uri="{FF2B5EF4-FFF2-40B4-BE49-F238E27FC236}">
                    <a16:creationId xmlns:a16="http://schemas.microsoft.com/office/drawing/2014/main" id="{0C42C65A-2DF7-2EAA-3E38-4E0BCFA9C0AF}"/>
                  </a:ext>
                </a:extLst>
              </p:cNvPr>
              <p:cNvSpPr/>
              <p:nvPr/>
            </p:nvSpPr>
            <p:spPr>
              <a:xfrm>
                <a:off x="6721704" y="3920883"/>
                <a:ext cx="32541" cy="18784"/>
              </a:xfrm>
              <a:custGeom>
                <a:avLst/>
                <a:gdLst>
                  <a:gd name="connsiteX0" fmla="*/ 32338 w 32541"/>
                  <a:gd name="connsiteY0" fmla="*/ 0 h 18784"/>
                  <a:gd name="connsiteX1" fmla="*/ 18581 w 32541"/>
                  <a:gd name="connsiteY1" fmla="*/ 18581 h 18784"/>
                  <a:gd name="connsiteX2" fmla="*/ 0 w 32541"/>
                  <a:gd name="connsiteY2" fmla="*/ 4824 h 18784"/>
                </a:gdLst>
                <a:ahLst/>
                <a:cxnLst>
                  <a:cxn ang="0">
                    <a:pos x="connsiteX0" y="connsiteY0"/>
                  </a:cxn>
                  <a:cxn ang="0">
                    <a:pos x="connsiteX1" y="connsiteY1"/>
                  </a:cxn>
                  <a:cxn ang="0">
                    <a:pos x="connsiteX2" y="connsiteY2"/>
                  </a:cxn>
                </a:cxnLst>
                <a:rect l="l" t="t" r="r" b="b"/>
                <a:pathLst>
                  <a:path w="32541" h="18784">
                    <a:moveTo>
                      <a:pt x="32338" y="0"/>
                    </a:moveTo>
                    <a:cubicBezTo>
                      <a:pt x="33767" y="8933"/>
                      <a:pt x="27514" y="17330"/>
                      <a:pt x="18581" y="18581"/>
                    </a:cubicBezTo>
                    <a:cubicBezTo>
                      <a:pt x="9648" y="20010"/>
                      <a:pt x="1251" y="13757"/>
                      <a:pt x="0" y="4824"/>
                    </a:cubicBezTo>
                  </a:path>
                </a:pathLst>
              </a:custGeom>
              <a:solidFill>
                <a:schemeClr val="bg1"/>
              </a:solidFill>
              <a:ln w="1757" cap="flat">
                <a:solidFill>
                  <a:srgbClr val="FFFFFF"/>
                </a:solidFill>
                <a:prstDash val="solid"/>
                <a:miter/>
              </a:ln>
            </p:spPr>
            <p:txBody>
              <a:bodyPr rtlCol="1" anchor="ctr"/>
              <a:lstStyle/>
              <a:p>
                <a:endParaRPr lang="fa-IR"/>
              </a:p>
            </p:txBody>
          </p:sp>
          <p:sp>
            <p:nvSpPr>
              <p:cNvPr id="168" name="Freeform: Shape 167">
                <a:hlinkClick r:id="rId8" action="ppaction://hlinksldjump"/>
                <a:extLst>
                  <a:ext uri="{FF2B5EF4-FFF2-40B4-BE49-F238E27FC236}">
                    <a16:creationId xmlns:a16="http://schemas.microsoft.com/office/drawing/2014/main" id="{B737303C-F22F-5F6A-7325-B69BD6CF704C}"/>
                  </a:ext>
                </a:extLst>
              </p:cNvPr>
              <p:cNvSpPr/>
              <p:nvPr/>
            </p:nvSpPr>
            <p:spPr>
              <a:xfrm>
                <a:off x="6597788" y="3602379"/>
                <a:ext cx="216772" cy="268223"/>
              </a:xfrm>
              <a:custGeom>
                <a:avLst/>
                <a:gdLst>
                  <a:gd name="connsiteX0" fmla="*/ 178051 w 216772"/>
                  <a:gd name="connsiteY0" fmla="*/ 254006 h 268223"/>
                  <a:gd name="connsiteX1" fmla="*/ 85682 w 216772"/>
                  <a:gd name="connsiteY1" fmla="*/ 268121 h 268223"/>
                  <a:gd name="connsiteX2" fmla="*/ 73176 w 216772"/>
                  <a:gd name="connsiteY2" fmla="*/ 256686 h 268223"/>
                  <a:gd name="connsiteX3" fmla="*/ 74248 w 216772"/>
                  <a:gd name="connsiteY3" fmla="*/ 248110 h 268223"/>
                  <a:gd name="connsiteX4" fmla="*/ 38157 w 216772"/>
                  <a:gd name="connsiteY4" fmla="*/ 195940 h 268223"/>
                  <a:gd name="connsiteX5" fmla="*/ 25651 w 216772"/>
                  <a:gd name="connsiteY5" fmla="*/ 182541 h 268223"/>
                  <a:gd name="connsiteX6" fmla="*/ 1353 w 216772"/>
                  <a:gd name="connsiteY6" fmla="*/ 127691 h 268223"/>
                  <a:gd name="connsiteX7" fmla="*/ 3139 w 216772"/>
                  <a:gd name="connsiteY7" fmla="*/ 83561 h 268223"/>
                  <a:gd name="connsiteX8" fmla="*/ 20648 w 216772"/>
                  <a:gd name="connsiteY8" fmla="*/ 44969 h 268223"/>
                  <a:gd name="connsiteX9" fmla="*/ 51021 w 216772"/>
                  <a:gd name="connsiteY9" fmla="*/ 16204 h 268223"/>
                  <a:gd name="connsiteX10" fmla="*/ 91399 w 216772"/>
                  <a:gd name="connsiteY10" fmla="*/ 1197 h 268223"/>
                  <a:gd name="connsiteX11" fmla="*/ 134457 w 216772"/>
                  <a:gd name="connsiteY11" fmla="*/ 3519 h 268223"/>
                  <a:gd name="connsiteX12" fmla="*/ 172155 w 216772"/>
                  <a:gd name="connsiteY12" fmla="*/ 21922 h 268223"/>
                  <a:gd name="connsiteX13" fmla="*/ 200384 w 216772"/>
                  <a:gd name="connsiteY13" fmla="*/ 53545 h 268223"/>
                  <a:gd name="connsiteX14" fmla="*/ 215392 w 216772"/>
                  <a:gd name="connsiteY14" fmla="*/ 95174 h 268223"/>
                  <a:gd name="connsiteX15" fmla="*/ 216285 w 216772"/>
                  <a:gd name="connsiteY15" fmla="*/ 123403 h 268223"/>
                  <a:gd name="connsiteX16" fmla="*/ 212354 w 216772"/>
                  <a:gd name="connsiteY16" fmla="*/ 143949 h 268223"/>
                  <a:gd name="connsiteX17" fmla="*/ 212712 w 216772"/>
                  <a:gd name="connsiteY17" fmla="*/ 144128 h 268223"/>
                  <a:gd name="connsiteX18" fmla="*/ 210389 w 216772"/>
                  <a:gd name="connsiteY18" fmla="*/ 150202 h 268223"/>
                  <a:gd name="connsiteX19" fmla="*/ 208603 w 216772"/>
                  <a:gd name="connsiteY19" fmla="*/ 154669 h 268223"/>
                  <a:gd name="connsiteX20" fmla="*/ 200563 w 216772"/>
                  <a:gd name="connsiteY20" fmla="*/ 171106 h 268223"/>
                  <a:gd name="connsiteX21" fmla="*/ 181446 w 216772"/>
                  <a:gd name="connsiteY21" fmla="*/ 230244 h 268223"/>
                  <a:gd name="connsiteX22" fmla="*/ 185734 w 216772"/>
                  <a:gd name="connsiteY22" fmla="*/ 239534 h 268223"/>
                  <a:gd name="connsiteX23" fmla="*/ 178051 w 216772"/>
                  <a:gd name="connsiteY23" fmla="*/ 254006 h 268223"/>
                  <a:gd name="connsiteX24" fmla="*/ 84967 w 216772"/>
                  <a:gd name="connsiteY24" fmla="*/ 256686 h 268223"/>
                  <a:gd name="connsiteX25" fmla="*/ 174478 w 216772"/>
                  <a:gd name="connsiteY25" fmla="*/ 243108 h 268223"/>
                  <a:gd name="connsiteX26" fmla="*/ 174299 w 216772"/>
                  <a:gd name="connsiteY26" fmla="*/ 241321 h 268223"/>
                  <a:gd name="connsiteX27" fmla="*/ 173763 w 216772"/>
                  <a:gd name="connsiteY27" fmla="*/ 239177 h 268223"/>
                  <a:gd name="connsiteX28" fmla="*/ 170369 w 216772"/>
                  <a:gd name="connsiteY28" fmla="*/ 238641 h 268223"/>
                  <a:gd name="connsiteX29" fmla="*/ 170011 w 216772"/>
                  <a:gd name="connsiteY29" fmla="*/ 234175 h 268223"/>
                  <a:gd name="connsiteX30" fmla="*/ 190200 w 216772"/>
                  <a:gd name="connsiteY30" fmla="*/ 165746 h 268223"/>
                  <a:gd name="connsiteX31" fmla="*/ 197525 w 216772"/>
                  <a:gd name="connsiteY31" fmla="*/ 150738 h 268223"/>
                  <a:gd name="connsiteX32" fmla="*/ 197525 w 216772"/>
                  <a:gd name="connsiteY32" fmla="*/ 150560 h 268223"/>
                  <a:gd name="connsiteX33" fmla="*/ 199133 w 216772"/>
                  <a:gd name="connsiteY33" fmla="*/ 146272 h 268223"/>
                  <a:gd name="connsiteX34" fmla="*/ 199133 w 216772"/>
                  <a:gd name="connsiteY34" fmla="*/ 146272 h 268223"/>
                  <a:gd name="connsiteX35" fmla="*/ 203600 w 216772"/>
                  <a:gd name="connsiteY35" fmla="*/ 96961 h 268223"/>
                  <a:gd name="connsiteX36" fmla="*/ 190200 w 216772"/>
                  <a:gd name="connsiteY36" fmla="*/ 59620 h 268223"/>
                  <a:gd name="connsiteX37" fmla="*/ 164830 w 216772"/>
                  <a:gd name="connsiteY37" fmla="*/ 31391 h 268223"/>
                  <a:gd name="connsiteX38" fmla="*/ 131241 w 216772"/>
                  <a:gd name="connsiteY38" fmla="*/ 14954 h 268223"/>
                  <a:gd name="connsiteX39" fmla="*/ 92829 w 216772"/>
                  <a:gd name="connsiteY39" fmla="*/ 12810 h 268223"/>
                  <a:gd name="connsiteX40" fmla="*/ 56738 w 216772"/>
                  <a:gd name="connsiteY40" fmla="*/ 26210 h 268223"/>
                  <a:gd name="connsiteX41" fmla="*/ 29582 w 216772"/>
                  <a:gd name="connsiteY41" fmla="*/ 51937 h 268223"/>
                  <a:gd name="connsiteX42" fmla="*/ 13859 w 216772"/>
                  <a:gd name="connsiteY42" fmla="*/ 86598 h 268223"/>
                  <a:gd name="connsiteX43" fmla="*/ 12251 w 216772"/>
                  <a:gd name="connsiteY43" fmla="*/ 126262 h 268223"/>
                  <a:gd name="connsiteX44" fmla="*/ 34048 w 216772"/>
                  <a:gd name="connsiteY44" fmla="*/ 175573 h 268223"/>
                  <a:gd name="connsiteX45" fmla="*/ 34227 w 216772"/>
                  <a:gd name="connsiteY45" fmla="*/ 175751 h 268223"/>
                  <a:gd name="connsiteX46" fmla="*/ 45840 w 216772"/>
                  <a:gd name="connsiteY46" fmla="*/ 188079 h 268223"/>
                  <a:gd name="connsiteX47" fmla="*/ 85682 w 216772"/>
                  <a:gd name="connsiteY47" fmla="*/ 248110 h 268223"/>
                  <a:gd name="connsiteX48" fmla="*/ 86218 w 216772"/>
                  <a:gd name="connsiteY48" fmla="*/ 250969 h 268223"/>
                  <a:gd name="connsiteX49" fmla="*/ 84431 w 216772"/>
                  <a:gd name="connsiteY49" fmla="*/ 253113 h 268223"/>
                  <a:gd name="connsiteX50" fmla="*/ 84253 w 216772"/>
                  <a:gd name="connsiteY50" fmla="*/ 255436 h 268223"/>
                  <a:gd name="connsiteX51" fmla="*/ 84967 w 216772"/>
                  <a:gd name="connsiteY51" fmla="*/ 256686 h 2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6772" h="268223">
                    <a:moveTo>
                      <a:pt x="178051" y="254006"/>
                    </a:moveTo>
                    <a:lnTo>
                      <a:pt x="85682" y="268121"/>
                    </a:lnTo>
                    <a:cubicBezTo>
                      <a:pt x="79786" y="269014"/>
                      <a:pt x="74248" y="264011"/>
                      <a:pt x="73176" y="256686"/>
                    </a:cubicBezTo>
                    <a:cubicBezTo>
                      <a:pt x="72640" y="253649"/>
                      <a:pt x="73176" y="250612"/>
                      <a:pt x="74248" y="248110"/>
                    </a:cubicBezTo>
                    <a:cubicBezTo>
                      <a:pt x="68530" y="225956"/>
                      <a:pt x="51021" y="208626"/>
                      <a:pt x="38157" y="195940"/>
                    </a:cubicBezTo>
                    <a:cubicBezTo>
                      <a:pt x="32976" y="190938"/>
                      <a:pt x="28688" y="186471"/>
                      <a:pt x="25651" y="182541"/>
                    </a:cubicBezTo>
                    <a:cubicBezTo>
                      <a:pt x="12787" y="166818"/>
                      <a:pt x="4569" y="147880"/>
                      <a:pt x="1353" y="127691"/>
                    </a:cubicBezTo>
                    <a:cubicBezTo>
                      <a:pt x="-970" y="112862"/>
                      <a:pt x="-255" y="98033"/>
                      <a:pt x="3139" y="83561"/>
                    </a:cubicBezTo>
                    <a:cubicBezTo>
                      <a:pt x="6534" y="69625"/>
                      <a:pt x="12430" y="56583"/>
                      <a:pt x="20648" y="44969"/>
                    </a:cubicBezTo>
                    <a:cubicBezTo>
                      <a:pt x="28867" y="33356"/>
                      <a:pt x="39229" y="23708"/>
                      <a:pt x="51021" y="16204"/>
                    </a:cubicBezTo>
                    <a:cubicBezTo>
                      <a:pt x="63349" y="8343"/>
                      <a:pt x="76927" y="3341"/>
                      <a:pt x="91399" y="1197"/>
                    </a:cubicBezTo>
                    <a:cubicBezTo>
                      <a:pt x="105871" y="-947"/>
                      <a:pt x="120343" y="-233"/>
                      <a:pt x="134457" y="3519"/>
                    </a:cubicBezTo>
                    <a:cubicBezTo>
                      <a:pt x="148036" y="7093"/>
                      <a:pt x="160721" y="13346"/>
                      <a:pt x="172155" y="21922"/>
                    </a:cubicBezTo>
                    <a:cubicBezTo>
                      <a:pt x="183590" y="30498"/>
                      <a:pt x="193059" y="41217"/>
                      <a:pt x="200384" y="53545"/>
                    </a:cubicBezTo>
                    <a:cubicBezTo>
                      <a:pt x="208067" y="66230"/>
                      <a:pt x="213069" y="80345"/>
                      <a:pt x="215392" y="95174"/>
                    </a:cubicBezTo>
                    <a:cubicBezTo>
                      <a:pt x="216821" y="104465"/>
                      <a:pt x="217178" y="114112"/>
                      <a:pt x="216285" y="123403"/>
                    </a:cubicBezTo>
                    <a:cubicBezTo>
                      <a:pt x="215570" y="130371"/>
                      <a:pt x="214320" y="137160"/>
                      <a:pt x="212354" y="143949"/>
                    </a:cubicBezTo>
                    <a:lnTo>
                      <a:pt x="212712" y="144128"/>
                    </a:lnTo>
                    <a:lnTo>
                      <a:pt x="210389" y="150202"/>
                    </a:lnTo>
                    <a:cubicBezTo>
                      <a:pt x="209853" y="151810"/>
                      <a:pt x="209317" y="153240"/>
                      <a:pt x="208603" y="154669"/>
                    </a:cubicBezTo>
                    <a:cubicBezTo>
                      <a:pt x="206816" y="159314"/>
                      <a:pt x="203957" y="164853"/>
                      <a:pt x="200563" y="171106"/>
                    </a:cubicBezTo>
                    <a:cubicBezTo>
                      <a:pt x="192166" y="186650"/>
                      <a:pt x="180910" y="207732"/>
                      <a:pt x="181446" y="230244"/>
                    </a:cubicBezTo>
                    <a:cubicBezTo>
                      <a:pt x="183232" y="231852"/>
                      <a:pt x="185019" y="234711"/>
                      <a:pt x="185734" y="239534"/>
                    </a:cubicBezTo>
                    <a:cubicBezTo>
                      <a:pt x="187163" y="248468"/>
                      <a:pt x="182875" y="253292"/>
                      <a:pt x="178051" y="254006"/>
                    </a:cubicBezTo>
                    <a:close/>
                    <a:moveTo>
                      <a:pt x="84967" y="256686"/>
                    </a:moveTo>
                    <a:lnTo>
                      <a:pt x="174478" y="243108"/>
                    </a:lnTo>
                    <a:cubicBezTo>
                      <a:pt x="174478" y="242572"/>
                      <a:pt x="174478" y="242036"/>
                      <a:pt x="174299" y="241321"/>
                    </a:cubicBezTo>
                    <a:cubicBezTo>
                      <a:pt x="174120" y="240249"/>
                      <a:pt x="173942" y="239534"/>
                      <a:pt x="173763" y="239177"/>
                    </a:cubicBezTo>
                    <a:lnTo>
                      <a:pt x="170369" y="238641"/>
                    </a:lnTo>
                    <a:lnTo>
                      <a:pt x="170011" y="234175"/>
                    </a:lnTo>
                    <a:cubicBezTo>
                      <a:pt x="168046" y="207196"/>
                      <a:pt x="180910" y="183255"/>
                      <a:pt x="190200" y="165746"/>
                    </a:cubicBezTo>
                    <a:cubicBezTo>
                      <a:pt x="193416" y="159850"/>
                      <a:pt x="196096" y="154669"/>
                      <a:pt x="197525" y="150738"/>
                    </a:cubicBezTo>
                    <a:lnTo>
                      <a:pt x="197525" y="150560"/>
                    </a:lnTo>
                    <a:cubicBezTo>
                      <a:pt x="198061" y="149130"/>
                      <a:pt x="198597" y="147701"/>
                      <a:pt x="199133" y="146272"/>
                    </a:cubicBezTo>
                    <a:lnTo>
                      <a:pt x="199133" y="146272"/>
                    </a:lnTo>
                    <a:cubicBezTo>
                      <a:pt x="204672" y="130549"/>
                      <a:pt x="206101" y="113576"/>
                      <a:pt x="203600" y="96961"/>
                    </a:cubicBezTo>
                    <a:cubicBezTo>
                      <a:pt x="201635" y="83561"/>
                      <a:pt x="196989" y="71054"/>
                      <a:pt x="190200" y="59620"/>
                    </a:cubicBezTo>
                    <a:cubicBezTo>
                      <a:pt x="183590" y="48543"/>
                      <a:pt x="175014" y="39073"/>
                      <a:pt x="164830" y="31391"/>
                    </a:cubicBezTo>
                    <a:cubicBezTo>
                      <a:pt x="154646" y="23708"/>
                      <a:pt x="143390" y="18170"/>
                      <a:pt x="131241" y="14954"/>
                    </a:cubicBezTo>
                    <a:cubicBezTo>
                      <a:pt x="118735" y="11559"/>
                      <a:pt x="105692" y="10845"/>
                      <a:pt x="92829" y="12810"/>
                    </a:cubicBezTo>
                    <a:cubicBezTo>
                      <a:pt x="79965" y="14775"/>
                      <a:pt x="67816" y="19242"/>
                      <a:pt x="56738" y="26210"/>
                    </a:cubicBezTo>
                    <a:cubicBezTo>
                      <a:pt x="46019" y="32999"/>
                      <a:pt x="36907" y="41575"/>
                      <a:pt x="29582" y="51937"/>
                    </a:cubicBezTo>
                    <a:cubicBezTo>
                      <a:pt x="22078" y="62300"/>
                      <a:pt x="16897" y="73913"/>
                      <a:pt x="13859" y="86598"/>
                    </a:cubicBezTo>
                    <a:cubicBezTo>
                      <a:pt x="10643" y="99641"/>
                      <a:pt x="10107" y="112862"/>
                      <a:pt x="12251" y="126262"/>
                    </a:cubicBezTo>
                    <a:cubicBezTo>
                      <a:pt x="15110" y="144485"/>
                      <a:pt x="22614" y="161637"/>
                      <a:pt x="34048" y="175573"/>
                    </a:cubicBezTo>
                    <a:lnTo>
                      <a:pt x="34227" y="175751"/>
                    </a:lnTo>
                    <a:cubicBezTo>
                      <a:pt x="36907" y="179146"/>
                      <a:pt x="41016" y="183255"/>
                      <a:pt x="45840" y="188079"/>
                    </a:cubicBezTo>
                    <a:cubicBezTo>
                      <a:pt x="60133" y="202194"/>
                      <a:pt x="79786" y="221668"/>
                      <a:pt x="85682" y="248110"/>
                    </a:cubicBezTo>
                    <a:lnTo>
                      <a:pt x="86218" y="250969"/>
                    </a:lnTo>
                    <a:lnTo>
                      <a:pt x="84431" y="253113"/>
                    </a:lnTo>
                    <a:cubicBezTo>
                      <a:pt x="84253" y="253292"/>
                      <a:pt x="84074" y="254185"/>
                      <a:pt x="84253" y="255436"/>
                    </a:cubicBezTo>
                    <a:cubicBezTo>
                      <a:pt x="84610" y="255793"/>
                      <a:pt x="84789" y="256329"/>
                      <a:pt x="84967" y="256686"/>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169" name="Freeform: Shape 168">
                <a:extLst>
                  <a:ext uri="{FF2B5EF4-FFF2-40B4-BE49-F238E27FC236}">
                    <a16:creationId xmlns:a16="http://schemas.microsoft.com/office/drawing/2014/main" id="{04CF8F34-B777-F8AB-D029-61D7DFDB29FD}"/>
                  </a:ext>
                </a:extLst>
              </p:cNvPr>
              <p:cNvSpPr/>
              <p:nvPr/>
            </p:nvSpPr>
            <p:spPr>
              <a:xfrm>
                <a:off x="6671238" y="3517556"/>
                <a:ext cx="18523" cy="57515"/>
              </a:xfrm>
              <a:custGeom>
                <a:avLst/>
                <a:gdLst>
                  <a:gd name="connsiteX0" fmla="*/ 13661 w 18523"/>
                  <a:gd name="connsiteY0" fmla="*/ 57433 h 57515"/>
                  <a:gd name="connsiteX1" fmla="*/ 7050 w 18523"/>
                  <a:gd name="connsiteY1" fmla="*/ 52609 h 57515"/>
                  <a:gd name="connsiteX2" fmla="*/ 82 w 18523"/>
                  <a:gd name="connsiteY2" fmla="*/ 6693 h 57515"/>
                  <a:gd name="connsiteX3" fmla="*/ 4906 w 18523"/>
                  <a:gd name="connsiteY3" fmla="*/ 82 h 57515"/>
                  <a:gd name="connsiteX4" fmla="*/ 11517 w 18523"/>
                  <a:gd name="connsiteY4" fmla="*/ 4906 h 57515"/>
                  <a:gd name="connsiteX5" fmla="*/ 18484 w 18523"/>
                  <a:gd name="connsiteY5" fmla="*/ 50823 h 57515"/>
                  <a:gd name="connsiteX6" fmla="*/ 13661 w 18523"/>
                  <a:gd name="connsiteY6" fmla="*/ 57433 h 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3" h="57515">
                    <a:moveTo>
                      <a:pt x="13661" y="57433"/>
                    </a:moveTo>
                    <a:cubicBezTo>
                      <a:pt x="10445" y="57969"/>
                      <a:pt x="7586" y="55825"/>
                      <a:pt x="7050" y="52609"/>
                    </a:cubicBezTo>
                    <a:lnTo>
                      <a:pt x="82" y="6693"/>
                    </a:lnTo>
                    <a:cubicBezTo>
                      <a:pt x="-454" y="3477"/>
                      <a:pt x="1690" y="618"/>
                      <a:pt x="4906" y="82"/>
                    </a:cubicBezTo>
                    <a:cubicBezTo>
                      <a:pt x="8122" y="-454"/>
                      <a:pt x="10981" y="1690"/>
                      <a:pt x="11517" y="4906"/>
                    </a:cubicBezTo>
                    <a:lnTo>
                      <a:pt x="18484" y="50823"/>
                    </a:lnTo>
                    <a:cubicBezTo>
                      <a:pt x="18842" y="54039"/>
                      <a:pt x="16698" y="56897"/>
                      <a:pt x="13661" y="57433"/>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170" name="Freeform: Shape 169">
                <a:extLst>
                  <a:ext uri="{FF2B5EF4-FFF2-40B4-BE49-F238E27FC236}">
                    <a16:creationId xmlns:a16="http://schemas.microsoft.com/office/drawing/2014/main" id="{4273148D-0829-1A25-D237-53F658C82FDE}"/>
                  </a:ext>
                </a:extLst>
              </p:cNvPr>
              <p:cNvSpPr/>
              <p:nvPr/>
            </p:nvSpPr>
            <p:spPr>
              <a:xfrm>
                <a:off x="6830964" y="3670135"/>
                <a:ext cx="57471" cy="18566"/>
              </a:xfrm>
              <a:custGeom>
                <a:avLst/>
                <a:gdLst>
                  <a:gd name="connsiteX0" fmla="*/ 52609 w 57471"/>
                  <a:gd name="connsiteY0" fmla="*/ 11517 h 18566"/>
                  <a:gd name="connsiteX1" fmla="*/ 6693 w 57471"/>
                  <a:gd name="connsiteY1" fmla="*/ 18484 h 18566"/>
                  <a:gd name="connsiteX2" fmla="*/ 82 w 57471"/>
                  <a:gd name="connsiteY2" fmla="*/ 13661 h 18566"/>
                  <a:gd name="connsiteX3" fmla="*/ 4906 w 57471"/>
                  <a:gd name="connsiteY3" fmla="*/ 7050 h 18566"/>
                  <a:gd name="connsiteX4" fmla="*/ 50823 w 57471"/>
                  <a:gd name="connsiteY4" fmla="*/ 82 h 18566"/>
                  <a:gd name="connsiteX5" fmla="*/ 57433 w 57471"/>
                  <a:gd name="connsiteY5" fmla="*/ 4906 h 18566"/>
                  <a:gd name="connsiteX6" fmla="*/ 52609 w 57471"/>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71"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790" y="8122"/>
                      <a:pt x="55646"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171" name="Freeform: Shape 170">
                <a:extLst>
                  <a:ext uri="{FF2B5EF4-FFF2-40B4-BE49-F238E27FC236}">
                    <a16:creationId xmlns:a16="http://schemas.microsoft.com/office/drawing/2014/main" id="{C60558A7-BBC3-E10A-1FAD-49B6B51B1B91}"/>
                  </a:ext>
                </a:extLst>
              </p:cNvPr>
              <p:cNvSpPr/>
              <p:nvPr/>
            </p:nvSpPr>
            <p:spPr>
              <a:xfrm>
                <a:off x="6520446" y="3717481"/>
                <a:ext cx="57515" cy="18566"/>
              </a:xfrm>
              <a:custGeom>
                <a:avLst/>
                <a:gdLst>
                  <a:gd name="connsiteX0" fmla="*/ 52609 w 57515"/>
                  <a:gd name="connsiteY0" fmla="*/ 11517 h 18566"/>
                  <a:gd name="connsiteX1" fmla="*/ 6693 w 57515"/>
                  <a:gd name="connsiteY1" fmla="*/ 18484 h 18566"/>
                  <a:gd name="connsiteX2" fmla="*/ 82 w 57515"/>
                  <a:gd name="connsiteY2" fmla="*/ 13661 h 18566"/>
                  <a:gd name="connsiteX3" fmla="*/ 4906 w 57515"/>
                  <a:gd name="connsiteY3" fmla="*/ 7050 h 18566"/>
                  <a:gd name="connsiteX4" fmla="*/ 50823 w 57515"/>
                  <a:gd name="connsiteY4" fmla="*/ 82 h 18566"/>
                  <a:gd name="connsiteX5" fmla="*/ 57433 w 57515"/>
                  <a:gd name="connsiteY5" fmla="*/ 4906 h 18566"/>
                  <a:gd name="connsiteX6" fmla="*/ 52609 w 57515"/>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5"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969" y="8122"/>
                      <a:pt x="55825"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172" name="Freeform: Shape 171">
                <a:extLst>
                  <a:ext uri="{FF2B5EF4-FFF2-40B4-BE49-F238E27FC236}">
                    <a16:creationId xmlns:a16="http://schemas.microsoft.com/office/drawing/2014/main" id="{1F63CB05-D573-DA2A-A5A8-CCAAC06B504A}"/>
                  </a:ext>
                </a:extLst>
              </p:cNvPr>
              <p:cNvSpPr/>
              <p:nvPr/>
            </p:nvSpPr>
            <p:spPr>
              <a:xfrm>
                <a:off x="6775445" y="3536362"/>
                <a:ext cx="35983" cy="50841"/>
              </a:xfrm>
              <a:custGeom>
                <a:avLst/>
                <a:gdLst>
                  <a:gd name="connsiteX0" fmla="*/ 6647 w 35983"/>
                  <a:gd name="connsiteY0" fmla="*/ 50777 h 50841"/>
                  <a:gd name="connsiteX1" fmla="*/ 2716 w 35983"/>
                  <a:gd name="connsiteY1" fmla="*/ 50062 h 50841"/>
                  <a:gd name="connsiteX2" fmla="*/ 930 w 35983"/>
                  <a:gd name="connsiteY2" fmla="*/ 42201 h 50841"/>
                  <a:gd name="connsiteX3" fmla="*/ 25406 w 35983"/>
                  <a:gd name="connsiteY3" fmla="*/ 2716 h 50841"/>
                  <a:gd name="connsiteX4" fmla="*/ 33268 w 35983"/>
                  <a:gd name="connsiteY4" fmla="*/ 930 h 50841"/>
                  <a:gd name="connsiteX5" fmla="*/ 35054 w 35983"/>
                  <a:gd name="connsiteY5" fmla="*/ 8791 h 50841"/>
                  <a:gd name="connsiteX6" fmla="*/ 10577 w 35983"/>
                  <a:gd name="connsiteY6" fmla="*/ 48275 h 50841"/>
                  <a:gd name="connsiteX7" fmla="*/ 6647 w 35983"/>
                  <a:gd name="connsiteY7" fmla="*/ 50777 h 5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3" h="50841">
                    <a:moveTo>
                      <a:pt x="6647" y="50777"/>
                    </a:moveTo>
                    <a:cubicBezTo>
                      <a:pt x="5396" y="50955"/>
                      <a:pt x="3967" y="50777"/>
                      <a:pt x="2716" y="50062"/>
                    </a:cubicBezTo>
                    <a:cubicBezTo>
                      <a:pt x="36" y="48454"/>
                      <a:pt x="-857" y="44881"/>
                      <a:pt x="930" y="42201"/>
                    </a:cubicBezTo>
                    <a:lnTo>
                      <a:pt x="25406" y="2716"/>
                    </a:lnTo>
                    <a:cubicBezTo>
                      <a:pt x="27014" y="36"/>
                      <a:pt x="30588" y="-857"/>
                      <a:pt x="33268" y="930"/>
                    </a:cubicBezTo>
                    <a:cubicBezTo>
                      <a:pt x="35948" y="2537"/>
                      <a:pt x="36841" y="6111"/>
                      <a:pt x="35054" y="8791"/>
                    </a:cubicBezTo>
                    <a:lnTo>
                      <a:pt x="10577" y="48275"/>
                    </a:lnTo>
                    <a:cubicBezTo>
                      <a:pt x="9863" y="49526"/>
                      <a:pt x="8255" y="50598"/>
                      <a:pt x="6647" y="5077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173" name="Freeform: Shape 172">
                <a:extLst>
                  <a:ext uri="{FF2B5EF4-FFF2-40B4-BE49-F238E27FC236}">
                    <a16:creationId xmlns:a16="http://schemas.microsoft.com/office/drawing/2014/main" id="{D0539420-4764-7390-C610-0A2132883E51}"/>
                  </a:ext>
                </a:extLst>
              </p:cNvPr>
              <p:cNvSpPr/>
              <p:nvPr/>
            </p:nvSpPr>
            <p:spPr>
              <a:xfrm>
                <a:off x="6552694" y="3573923"/>
                <a:ext cx="46619" cy="41845"/>
              </a:xfrm>
              <a:custGeom>
                <a:avLst/>
                <a:gdLst>
                  <a:gd name="connsiteX0" fmla="*/ 41802 w 46619"/>
                  <a:gd name="connsiteY0" fmla="*/ 41802 h 41845"/>
                  <a:gd name="connsiteX1" fmla="*/ 37156 w 46619"/>
                  <a:gd name="connsiteY1" fmla="*/ 40551 h 41845"/>
                  <a:gd name="connsiteX2" fmla="*/ 1960 w 46619"/>
                  <a:gd name="connsiteY2" fmla="*/ 10000 h 41845"/>
                  <a:gd name="connsiteX3" fmla="*/ 1424 w 46619"/>
                  <a:gd name="connsiteY3" fmla="*/ 1960 h 41845"/>
                  <a:gd name="connsiteX4" fmla="*/ 9464 w 46619"/>
                  <a:gd name="connsiteY4" fmla="*/ 1424 h 41845"/>
                  <a:gd name="connsiteX5" fmla="*/ 44660 w 46619"/>
                  <a:gd name="connsiteY5" fmla="*/ 31797 h 41845"/>
                  <a:gd name="connsiteX6" fmla="*/ 45196 w 46619"/>
                  <a:gd name="connsiteY6" fmla="*/ 39836 h 41845"/>
                  <a:gd name="connsiteX7" fmla="*/ 41802 w 46619"/>
                  <a:gd name="connsiteY7" fmla="*/ 41802 h 4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19" h="41845">
                    <a:moveTo>
                      <a:pt x="41802" y="41802"/>
                    </a:moveTo>
                    <a:cubicBezTo>
                      <a:pt x="40194" y="41980"/>
                      <a:pt x="38407" y="41623"/>
                      <a:pt x="37156" y="40551"/>
                    </a:cubicBezTo>
                    <a:lnTo>
                      <a:pt x="1960" y="10000"/>
                    </a:lnTo>
                    <a:cubicBezTo>
                      <a:pt x="-363" y="7856"/>
                      <a:pt x="-720" y="4282"/>
                      <a:pt x="1424" y="1960"/>
                    </a:cubicBezTo>
                    <a:cubicBezTo>
                      <a:pt x="3568" y="-363"/>
                      <a:pt x="7141" y="-720"/>
                      <a:pt x="9464" y="1424"/>
                    </a:cubicBezTo>
                    <a:lnTo>
                      <a:pt x="44660" y="31797"/>
                    </a:lnTo>
                    <a:cubicBezTo>
                      <a:pt x="46983" y="33941"/>
                      <a:pt x="47340" y="37514"/>
                      <a:pt x="45196" y="39836"/>
                    </a:cubicBezTo>
                    <a:cubicBezTo>
                      <a:pt x="44303" y="40908"/>
                      <a:pt x="43052" y="41623"/>
                      <a:pt x="41802" y="41802"/>
                    </a:cubicBezTo>
                    <a:close/>
                  </a:path>
                </a:pathLst>
              </a:custGeom>
              <a:solidFill>
                <a:schemeClr val="bg1"/>
              </a:solidFill>
              <a:ln w="1757" cap="flat">
                <a:solidFill>
                  <a:srgbClr val="FFFFFF"/>
                </a:solidFill>
                <a:prstDash val="solid"/>
                <a:miter/>
              </a:ln>
            </p:spPr>
            <p:txBody>
              <a:bodyPr rtlCol="1" anchor="ctr"/>
              <a:lstStyle/>
              <a:p>
                <a:endParaRPr lang="fa-IR"/>
              </a:p>
            </p:txBody>
          </p:sp>
        </p:grpSp>
      </p:grpSp>
      <p:grpSp>
        <p:nvGrpSpPr>
          <p:cNvPr id="174" name="Group 173">
            <a:extLst>
              <a:ext uri="{FF2B5EF4-FFF2-40B4-BE49-F238E27FC236}">
                <a16:creationId xmlns:a16="http://schemas.microsoft.com/office/drawing/2014/main" id="{7918624E-792F-E562-9053-6EA9B57B87D2}"/>
              </a:ext>
            </a:extLst>
          </p:cNvPr>
          <p:cNvGrpSpPr/>
          <p:nvPr/>
        </p:nvGrpSpPr>
        <p:grpSpPr>
          <a:xfrm>
            <a:off x="530257" y="5810573"/>
            <a:ext cx="598925" cy="598926"/>
            <a:chOff x="4936175" y="3561634"/>
            <a:chExt cx="598925" cy="598926"/>
          </a:xfrm>
        </p:grpSpPr>
        <p:sp>
          <p:nvSpPr>
            <p:cNvPr id="175" name="Freeform: Shape 174">
              <a:hlinkClick r:id="rId9" action="ppaction://hlinksldjump"/>
              <a:extLst>
                <a:ext uri="{FF2B5EF4-FFF2-40B4-BE49-F238E27FC236}">
                  <a16:creationId xmlns:a16="http://schemas.microsoft.com/office/drawing/2014/main" id="{857C1AAB-882C-012C-B7CB-4FCEBC2C0F5F}"/>
                </a:ext>
              </a:extLst>
            </p:cNvPr>
            <p:cNvSpPr/>
            <p:nvPr/>
          </p:nvSpPr>
          <p:spPr>
            <a:xfrm rot="10800000">
              <a:off x="4936175" y="35616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176" name="Graphic 175">
              <a:hlinkClick r:id="rId9" action="ppaction://hlinksldjump"/>
              <a:extLst>
                <a:ext uri="{FF2B5EF4-FFF2-40B4-BE49-F238E27FC236}">
                  <a16:creationId xmlns:a16="http://schemas.microsoft.com/office/drawing/2014/main" id="{F6602C47-D8B2-B520-64A1-5AC9D15AFBC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62236" y="3685811"/>
              <a:ext cx="346803" cy="350573"/>
            </a:xfrm>
            <a:prstGeom prst="rect">
              <a:avLst/>
            </a:prstGeom>
          </p:spPr>
        </p:pic>
      </p:grpSp>
      <p:sp>
        <p:nvSpPr>
          <p:cNvPr id="8" name="TextBox 7">
            <a:extLst>
              <a:ext uri="{FF2B5EF4-FFF2-40B4-BE49-F238E27FC236}">
                <a16:creationId xmlns:a16="http://schemas.microsoft.com/office/drawing/2014/main" id="{704F9E54-8201-4030-31A8-A74745CD9F3B}"/>
              </a:ext>
            </a:extLst>
          </p:cNvPr>
          <p:cNvSpPr txBox="1"/>
          <p:nvPr/>
        </p:nvSpPr>
        <p:spPr>
          <a:xfrm>
            <a:off x="2540452" y="324168"/>
            <a:ext cx="8236890" cy="461665"/>
          </a:xfrm>
          <a:prstGeom prst="rect">
            <a:avLst/>
          </a:prstGeom>
          <a:noFill/>
        </p:spPr>
        <p:txBody>
          <a:bodyPr wrap="square">
            <a:spAutoFit/>
          </a:bodyPr>
          <a:lstStyle/>
          <a:p>
            <a:pPr algn="ctr" rtl="1"/>
            <a:r>
              <a:rPr lang="fa-IR" sz="2400" b="1" dirty="0">
                <a:latin typeface="Shabnam" panose="020B0603030804020204" pitchFamily="34" charset="-78"/>
                <a:cs typeface="Shabnam" panose="020B0603030804020204" pitchFamily="34" charset="-78"/>
              </a:rPr>
              <a:t>معایب روش قبلی و روش پیشنهادی</a:t>
            </a:r>
          </a:p>
        </p:txBody>
      </p:sp>
      <p:sp>
        <p:nvSpPr>
          <p:cNvPr id="123" name="TextBox 122">
            <a:extLst>
              <a:ext uri="{FF2B5EF4-FFF2-40B4-BE49-F238E27FC236}">
                <a16:creationId xmlns:a16="http://schemas.microsoft.com/office/drawing/2014/main" id="{1F6A9E9E-A131-D677-E168-3FD2A29F7FD7}"/>
              </a:ext>
            </a:extLst>
          </p:cNvPr>
          <p:cNvSpPr txBox="1"/>
          <p:nvPr/>
        </p:nvSpPr>
        <p:spPr>
          <a:xfrm>
            <a:off x="9262882" y="1246303"/>
            <a:ext cx="2415840" cy="2462213"/>
          </a:xfrm>
          <a:prstGeom prst="rect">
            <a:avLst/>
          </a:prstGeom>
          <a:noFill/>
        </p:spPr>
        <p:txBody>
          <a:bodyPr wrap="square">
            <a:spAutoFit/>
          </a:bodyPr>
          <a:lstStyle/>
          <a:p>
            <a:pPr lvl="0" algn="just" rtl="1" eaLnBrk="0" fontAlgn="base" hangingPunct="0">
              <a:spcBef>
                <a:spcPct val="0"/>
              </a:spcBef>
              <a:spcAft>
                <a:spcPct val="0"/>
              </a:spcAft>
            </a:pPr>
            <a:r>
              <a:rPr lang="ar-SA" altLang="en-US" sz="1400" b="1" dirty="0">
                <a:latin typeface="Shabnam" panose="020B0604020202020204" charset="-78"/>
                <a:cs typeface="Shabnam" panose="020B0604020202020204" charset="-78"/>
              </a:rPr>
              <a:t>شکل </a:t>
            </a:r>
            <a:r>
              <a:rPr lang="fa-IR" altLang="en-US" sz="1400" b="1" dirty="0">
                <a:latin typeface="Shabnam" panose="020B0604020202020204" charset="-78"/>
                <a:cs typeface="Shabnam" panose="020B0604020202020204" charset="-78"/>
              </a:rPr>
              <a:t>ربرو </a:t>
            </a:r>
            <a:r>
              <a:rPr lang="ar-SA" sz="1400" dirty="0">
                <a:latin typeface="Shabnam" panose="020B0604020202020204" charset="-78"/>
                <a:cs typeface="Shabnam" panose="020B0604020202020204" charset="-78"/>
              </a:rPr>
              <a:t>با استفاده از این روش هموار شده است. این روش هموارسازی قوی را انجام می‌دهد در حالی که لبه‌هایی با مقیاس بزرگ‌تر را حفظ می‌کند. با این حال، این رویکرد می‌تواند منجر به ایجاد </a:t>
            </a:r>
            <a:r>
              <a:rPr lang="ar-SA" sz="1400" dirty="0">
                <a:highlight>
                  <a:srgbClr val="FFFF00"/>
                </a:highlight>
                <a:latin typeface="Shabnam" panose="020B0604020202020204" charset="-78"/>
                <a:cs typeface="Shabnam" panose="020B0604020202020204" charset="-78"/>
              </a:rPr>
              <a:t>مصنوعات بصری </a:t>
            </a:r>
            <a:r>
              <a:rPr lang="ar-SA" sz="1400" dirty="0">
                <a:latin typeface="Shabnam" panose="020B0604020202020204" charset="-78"/>
                <a:cs typeface="Shabnam" panose="020B0604020202020204" charset="-78"/>
              </a:rPr>
              <a:t>شود، مانند تأکید بیش از حد بر لبه‌ها یا ایجاد لبه‌های جدید در مناطقی که در اصل فاقد لبه بودند.</a:t>
            </a:r>
            <a:endParaRPr lang="en-US" altLang="en-US" sz="1400" dirty="0">
              <a:solidFill>
                <a:srgbClr val="FF0000"/>
              </a:solidFill>
              <a:latin typeface="Shabnam" panose="020B0604020202020204" charset="-78"/>
              <a:cs typeface="Shabnam" panose="020B0604020202020204" charset="-78"/>
            </a:endParaRPr>
          </a:p>
        </p:txBody>
      </p:sp>
      <p:sp>
        <p:nvSpPr>
          <p:cNvPr id="147" name="Rectangle: Rounded Corners 146">
            <a:extLst>
              <a:ext uri="{FF2B5EF4-FFF2-40B4-BE49-F238E27FC236}">
                <a16:creationId xmlns:a16="http://schemas.microsoft.com/office/drawing/2014/main" id="{BC88C755-F588-7D46-1A21-129C7FCA9513}"/>
              </a:ext>
            </a:extLst>
          </p:cNvPr>
          <p:cNvSpPr/>
          <p:nvPr/>
        </p:nvSpPr>
        <p:spPr>
          <a:xfrm>
            <a:off x="-1066800" y="-1922404"/>
            <a:ext cx="14325600" cy="1504950"/>
          </a:xfrm>
          <a:prstGeom prst="roundRect">
            <a:avLst/>
          </a:prstGeom>
          <a:solidFill>
            <a:srgbClr val="0B2D7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77" name="Rectangle: Rounded Corners 176">
            <a:hlinkClick r:id="" action="ppaction://hlinkshowjump?jump=previousslide"/>
            <a:extLst>
              <a:ext uri="{FF2B5EF4-FFF2-40B4-BE49-F238E27FC236}">
                <a16:creationId xmlns:a16="http://schemas.microsoft.com/office/drawing/2014/main" id="{AAED00BD-DA34-6CC9-9F90-FE362D4B24A8}"/>
              </a:ext>
            </a:extLst>
          </p:cNvPr>
          <p:cNvSpPr/>
          <p:nvPr/>
        </p:nvSpPr>
        <p:spPr>
          <a:xfrm rot="10800000">
            <a:off x="371848" y="1329071"/>
            <a:ext cx="794388" cy="3443132"/>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178" name="Group 177">
            <a:extLst>
              <a:ext uri="{FF2B5EF4-FFF2-40B4-BE49-F238E27FC236}">
                <a16:creationId xmlns:a16="http://schemas.microsoft.com/office/drawing/2014/main" id="{49C4ACF5-BA13-F83D-619D-77A2DEBE53B7}"/>
              </a:ext>
            </a:extLst>
          </p:cNvPr>
          <p:cNvGrpSpPr/>
          <p:nvPr/>
        </p:nvGrpSpPr>
        <p:grpSpPr>
          <a:xfrm rot="5400000">
            <a:off x="518883" y="4086959"/>
            <a:ext cx="503994" cy="503995"/>
            <a:chOff x="1067339" y="6218461"/>
            <a:chExt cx="503994" cy="503995"/>
          </a:xfrm>
          <a:solidFill>
            <a:schemeClr val="tx1">
              <a:lumMod val="75000"/>
              <a:lumOff val="25000"/>
            </a:schemeClr>
          </a:solidFill>
        </p:grpSpPr>
        <p:sp>
          <p:nvSpPr>
            <p:cNvPr id="179" name="Freeform: Shape 178">
              <a:hlinkClick r:id="" action="ppaction://hlinkshowjump?jump=nextslide"/>
              <a:extLst>
                <a:ext uri="{FF2B5EF4-FFF2-40B4-BE49-F238E27FC236}">
                  <a16:creationId xmlns:a16="http://schemas.microsoft.com/office/drawing/2014/main" id="{AB821092-9093-AF58-4439-0B04E8A63381}"/>
                </a:ext>
              </a:extLst>
            </p:cNvPr>
            <p:cNvSpPr/>
            <p:nvPr/>
          </p:nvSpPr>
          <p:spPr>
            <a:xfrm>
              <a:off x="1067339"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180" name="Freeform: Shape 179">
              <a:hlinkClick r:id="" action="ppaction://hlinkshowjump?jump=nextslide"/>
              <a:extLst>
                <a:ext uri="{FF2B5EF4-FFF2-40B4-BE49-F238E27FC236}">
                  <a16:creationId xmlns:a16="http://schemas.microsoft.com/office/drawing/2014/main" id="{00517781-2E73-4A9A-6C8A-6269765288AF}"/>
                </a:ext>
              </a:extLst>
            </p:cNvPr>
            <p:cNvSpPr/>
            <p:nvPr/>
          </p:nvSpPr>
          <p:spPr>
            <a:xfrm>
              <a:off x="1226935" y="6379109"/>
              <a:ext cx="180598" cy="175348"/>
            </a:xfrm>
            <a:custGeom>
              <a:avLst/>
              <a:gdLst>
                <a:gd name="connsiteX0" fmla="*/ 92399 w 180598"/>
                <a:gd name="connsiteY0" fmla="*/ 3150 h 175348"/>
                <a:gd name="connsiteX1" fmla="*/ 79799 w 180598"/>
                <a:gd name="connsiteY1" fmla="*/ 3150 h 175348"/>
                <a:gd name="connsiteX2" fmla="*/ 79799 w 180598"/>
                <a:gd name="connsiteY2" fmla="*/ 15750 h 175348"/>
                <a:gd name="connsiteX3" fmla="*/ 142798 w 180598"/>
                <a:gd name="connsiteY3" fmla="*/ 78749 h 175348"/>
                <a:gd name="connsiteX4" fmla="*/ 8400 w 180598"/>
                <a:gd name="connsiteY4" fmla="*/ 78749 h 175348"/>
                <a:gd name="connsiteX5" fmla="*/ 0 w 180598"/>
                <a:gd name="connsiteY5" fmla="*/ 87149 h 175348"/>
                <a:gd name="connsiteX6" fmla="*/ 8400 w 180598"/>
                <a:gd name="connsiteY6" fmla="*/ 95549 h 175348"/>
                <a:gd name="connsiteX7" fmla="*/ 146998 w 180598"/>
                <a:gd name="connsiteY7" fmla="*/ 95549 h 175348"/>
                <a:gd name="connsiteX8" fmla="*/ 83999 w 180598"/>
                <a:gd name="connsiteY8" fmla="*/ 158548 h 175348"/>
                <a:gd name="connsiteX9" fmla="*/ 83999 w 180598"/>
                <a:gd name="connsiteY9" fmla="*/ 171148 h 175348"/>
                <a:gd name="connsiteX10" fmla="*/ 92399 w 180598"/>
                <a:gd name="connsiteY10" fmla="*/ 175348 h 175348"/>
                <a:gd name="connsiteX11" fmla="*/ 100799 w 180598"/>
                <a:gd name="connsiteY11" fmla="*/ 171148 h 175348"/>
                <a:gd name="connsiteX12" fmla="*/ 180598 w 180598"/>
                <a:gd name="connsiteY12" fmla="*/ 91349 h 175348"/>
                <a:gd name="connsiteX13" fmla="*/ 92399 w 1805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598" h="175348">
                  <a:moveTo>
                    <a:pt x="92399" y="3150"/>
                  </a:moveTo>
                  <a:cubicBezTo>
                    <a:pt x="88199" y="-1050"/>
                    <a:pt x="79799" y="-1050"/>
                    <a:pt x="79799" y="3150"/>
                  </a:cubicBezTo>
                  <a:cubicBezTo>
                    <a:pt x="75599" y="7350"/>
                    <a:pt x="75599" y="15750"/>
                    <a:pt x="79799" y="15750"/>
                  </a:cubicBezTo>
                  <a:lnTo>
                    <a:pt x="142798" y="78749"/>
                  </a:lnTo>
                  <a:lnTo>
                    <a:pt x="8400" y="78749"/>
                  </a:lnTo>
                  <a:cubicBezTo>
                    <a:pt x="4200" y="78749"/>
                    <a:pt x="0" y="82949"/>
                    <a:pt x="0" y="87149"/>
                  </a:cubicBezTo>
                  <a:cubicBezTo>
                    <a:pt x="0" y="91349"/>
                    <a:pt x="4200" y="95549"/>
                    <a:pt x="8400" y="95549"/>
                  </a:cubicBezTo>
                  <a:lnTo>
                    <a:pt x="146998" y="95549"/>
                  </a:lnTo>
                  <a:lnTo>
                    <a:pt x="83999" y="158548"/>
                  </a:lnTo>
                  <a:cubicBezTo>
                    <a:pt x="79799" y="162748"/>
                    <a:pt x="79799" y="166948"/>
                    <a:pt x="83999" y="171148"/>
                  </a:cubicBezTo>
                  <a:cubicBezTo>
                    <a:pt x="83999" y="171148"/>
                    <a:pt x="88199" y="175348"/>
                    <a:pt x="92399" y="175348"/>
                  </a:cubicBezTo>
                  <a:cubicBezTo>
                    <a:pt x="96599" y="175348"/>
                    <a:pt x="96599" y="175348"/>
                    <a:pt x="100799" y="171148"/>
                  </a:cubicBezTo>
                  <a:lnTo>
                    <a:pt x="180598"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181" name="Group 180">
            <a:extLst>
              <a:ext uri="{FF2B5EF4-FFF2-40B4-BE49-F238E27FC236}">
                <a16:creationId xmlns:a16="http://schemas.microsoft.com/office/drawing/2014/main" id="{9850A203-5943-AAA0-0448-9A1F98D94B1F}"/>
              </a:ext>
            </a:extLst>
          </p:cNvPr>
          <p:cNvGrpSpPr/>
          <p:nvPr/>
        </p:nvGrpSpPr>
        <p:grpSpPr>
          <a:xfrm rot="5400000">
            <a:off x="518883" y="2792093"/>
            <a:ext cx="503994" cy="503995"/>
            <a:chOff x="193750" y="6218461"/>
            <a:chExt cx="503994" cy="503995"/>
          </a:xfrm>
          <a:solidFill>
            <a:schemeClr val="tx1">
              <a:lumMod val="75000"/>
              <a:lumOff val="25000"/>
            </a:schemeClr>
          </a:solidFill>
        </p:grpSpPr>
        <p:sp>
          <p:nvSpPr>
            <p:cNvPr id="182" name="Freeform: Shape 181">
              <a:hlinkClick r:id="" action="ppaction://hlinkshowjump?jump=previousslide"/>
              <a:extLst>
                <a:ext uri="{FF2B5EF4-FFF2-40B4-BE49-F238E27FC236}">
                  <a16:creationId xmlns:a16="http://schemas.microsoft.com/office/drawing/2014/main" id="{BC43BDC0-5191-96A8-D518-FD2302C05E94}"/>
                </a:ext>
              </a:extLst>
            </p:cNvPr>
            <p:cNvSpPr/>
            <p:nvPr/>
          </p:nvSpPr>
          <p:spPr>
            <a:xfrm>
              <a:off x="193750"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183" name="Freeform: Shape 182">
              <a:hlinkClick r:id="" action="ppaction://hlinkshowjump?jump=previousslide"/>
              <a:extLst>
                <a:ext uri="{FF2B5EF4-FFF2-40B4-BE49-F238E27FC236}">
                  <a16:creationId xmlns:a16="http://schemas.microsoft.com/office/drawing/2014/main" id="{89EB9EF5-B63E-84BE-8157-5E59FD5237C1}"/>
                </a:ext>
              </a:extLst>
            </p:cNvPr>
            <p:cNvSpPr/>
            <p:nvPr/>
          </p:nvSpPr>
          <p:spPr>
            <a:xfrm>
              <a:off x="357545" y="6379109"/>
              <a:ext cx="184798" cy="175348"/>
            </a:xfrm>
            <a:custGeom>
              <a:avLst/>
              <a:gdLst>
                <a:gd name="connsiteX0" fmla="*/ 92399 w 184798"/>
                <a:gd name="connsiteY0" fmla="*/ 3150 h 175348"/>
                <a:gd name="connsiteX1" fmla="*/ 104999 w 184798"/>
                <a:gd name="connsiteY1" fmla="*/ 3150 h 175348"/>
                <a:gd name="connsiteX2" fmla="*/ 104999 w 184798"/>
                <a:gd name="connsiteY2" fmla="*/ 15750 h 175348"/>
                <a:gd name="connsiteX3" fmla="*/ 42000 w 184798"/>
                <a:gd name="connsiteY3" fmla="*/ 78749 h 175348"/>
                <a:gd name="connsiteX4" fmla="*/ 176398 w 184798"/>
                <a:gd name="connsiteY4" fmla="*/ 78749 h 175348"/>
                <a:gd name="connsiteX5" fmla="*/ 184798 w 184798"/>
                <a:gd name="connsiteY5" fmla="*/ 87149 h 175348"/>
                <a:gd name="connsiteX6" fmla="*/ 176398 w 184798"/>
                <a:gd name="connsiteY6" fmla="*/ 95549 h 175348"/>
                <a:gd name="connsiteX7" fmla="*/ 42000 w 184798"/>
                <a:gd name="connsiteY7" fmla="*/ 95549 h 175348"/>
                <a:gd name="connsiteX8" fmla="*/ 104999 w 184798"/>
                <a:gd name="connsiteY8" fmla="*/ 158548 h 175348"/>
                <a:gd name="connsiteX9" fmla="*/ 104999 w 184798"/>
                <a:gd name="connsiteY9" fmla="*/ 171148 h 175348"/>
                <a:gd name="connsiteX10" fmla="*/ 96599 w 184798"/>
                <a:gd name="connsiteY10" fmla="*/ 175348 h 175348"/>
                <a:gd name="connsiteX11" fmla="*/ 88199 w 184798"/>
                <a:gd name="connsiteY11" fmla="*/ 171148 h 175348"/>
                <a:gd name="connsiteX12" fmla="*/ 0 w 184798"/>
                <a:gd name="connsiteY12" fmla="*/ 91349 h 175348"/>
                <a:gd name="connsiteX13" fmla="*/ 92399 w 1847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798" h="175348">
                  <a:moveTo>
                    <a:pt x="92399" y="3150"/>
                  </a:moveTo>
                  <a:cubicBezTo>
                    <a:pt x="96599" y="-1050"/>
                    <a:pt x="104999" y="-1050"/>
                    <a:pt x="104999" y="3150"/>
                  </a:cubicBezTo>
                  <a:cubicBezTo>
                    <a:pt x="109199" y="7350"/>
                    <a:pt x="109199" y="15750"/>
                    <a:pt x="104999" y="15750"/>
                  </a:cubicBezTo>
                  <a:lnTo>
                    <a:pt x="42000" y="78749"/>
                  </a:lnTo>
                  <a:lnTo>
                    <a:pt x="176398" y="78749"/>
                  </a:lnTo>
                  <a:cubicBezTo>
                    <a:pt x="180598" y="78749"/>
                    <a:pt x="184798" y="82949"/>
                    <a:pt x="184798" y="87149"/>
                  </a:cubicBezTo>
                  <a:cubicBezTo>
                    <a:pt x="184798" y="91349"/>
                    <a:pt x="180598" y="95549"/>
                    <a:pt x="176398" y="95549"/>
                  </a:cubicBezTo>
                  <a:lnTo>
                    <a:pt x="42000" y="95549"/>
                  </a:lnTo>
                  <a:lnTo>
                    <a:pt x="104999" y="158548"/>
                  </a:lnTo>
                  <a:cubicBezTo>
                    <a:pt x="109199" y="162748"/>
                    <a:pt x="109199" y="166948"/>
                    <a:pt x="104999" y="171148"/>
                  </a:cubicBezTo>
                  <a:cubicBezTo>
                    <a:pt x="104999" y="171148"/>
                    <a:pt x="100799" y="175348"/>
                    <a:pt x="96599" y="175348"/>
                  </a:cubicBezTo>
                  <a:cubicBezTo>
                    <a:pt x="92399" y="175348"/>
                    <a:pt x="92399" y="175348"/>
                    <a:pt x="88199" y="171148"/>
                  </a:cubicBezTo>
                  <a:lnTo>
                    <a:pt x="0"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184" name="Group 183">
            <a:extLst>
              <a:ext uri="{FF2B5EF4-FFF2-40B4-BE49-F238E27FC236}">
                <a16:creationId xmlns:a16="http://schemas.microsoft.com/office/drawing/2014/main" id="{F4290D90-EB1C-E353-EF47-378ECF482373}"/>
              </a:ext>
            </a:extLst>
          </p:cNvPr>
          <p:cNvGrpSpPr/>
          <p:nvPr/>
        </p:nvGrpSpPr>
        <p:grpSpPr>
          <a:xfrm>
            <a:off x="518882" y="1510330"/>
            <a:ext cx="503997" cy="503996"/>
            <a:chOff x="5744889" y="1622267"/>
            <a:chExt cx="702233" cy="702232"/>
          </a:xfrm>
        </p:grpSpPr>
        <p:sp>
          <p:nvSpPr>
            <p:cNvPr id="185" name="Freeform: Shape 184">
              <a:hlinkClick r:id="rId12" action="ppaction://hlinksldjump"/>
              <a:extLst>
                <a:ext uri="{FF2B5EF4-FFF2-40B4-BE49-F238E27FC236}">
                  <a16:creationId xmlns:a16="http://schemas.microsoft.com/office/drawing/2014/main" id="{2BD3F229-0422-E973-3C4E-D5B837B8F543}"/>
                </a:ext>
              </a:extLst>
            </p:cNvPr>
            <p:cNvSpPr/>
            <p:nvPr userDrawn="1"/>
          </p:nvSpPr>
          <p:spPr>
            <a:xfrm rot="5400000">
              <a:off x="5744890" y="1622266"/>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186" name="Graphic 22">
              <a:extLst>
                <a:ext uri="{FF2B5EF4-FFF2-40B4-BE49-F238E27FC236}">
                  <a16:creationId xmlns:a16="http://schemas.microsoft.com/office/drawing/2014/main" id="{CEFC78F6-B734-53B5-22B2-6640F5354AB0}"/>
                </a:ext>
              </a:extLst>
            </p:cNvPr>
            <p:cNvGrpSpPr/>
            <p:nvPr userDrawn="1"/>
          </p:nvGrpSpPr>
          <p:grpSpPr>
            <a:xfrm>
              <a:off x="5933972" y="1939647"/>
              <a:ext cx="324068" cy="78868"/>
              <a:chOff x="826461" y="3271912"/>
              <a:chExt cx="324068" cy="78868"/>
            </a:xfrm>
            <a:solidFill>
              <a:schemeClr val="bg1"/>
            </a:solidFill>
          </p:grpSpPr>
          <p:sp>
            <p:nvSpPr>
              <p:cNvPr id="187" name="Freeform: Shape 186">
                <a:hlinkClick r:id="rId12" action="ppaction://hlinksldjump"/>
                <a:extLst>
                  <a:ext uri="{FF2B5EF4-FFF2-40B4-BE49-F238E27FC236}">
                    <a16:creationId xmlns:a16="http://schemas.microsoft.com/office/drawing/2014/main" id="{002A73C4-F6E5-4B36-5F1B-1033FFD787DB}"/>
                  </a:ext>
                </a:extLst>
              </p:cNvPr>
              <p:cNvSpPr/>
              <p:nvPr/>
            </p:nvSpPr>
            <p:spPr>
              <a:xfrm>
                <a:off x="826461"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188" name="Freeform: Shape 187">
                <a:hlinkClick r:id="rId12" action="ppaction://hlinksldjump"/>
                <a:extLst>
                  <a:ext uri="{FF2B5EF4-FFF2-40B4-BE49-F238E27FC236}">
                    <a16:creationId xmlns:a16="http://schemas.microsoft.com/office/drawing/2014/main" id="{AEA8894E-E94A-CBAC-56A4-ECF12400888A}"/>
                  </a:ext>
                </a:extLst>
              </p:cNvPr>
              <p:cNvSpPr/>
              <p:nvPr/>
            </p:nvSpPr>
            <p:spPr>
              <a:xfrm>
                <a:off x="9490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189" name="Freeform: Shape 188">
                <a:hlinkClick r:id="rId12" action="ppaction://hlinksldjump"/>
                <a:extLst>
                  <a:ext uri="{FF2B5EF4-FFF2-40B4-BE49-F238E27FC236}">
                    <a16:creationId xmlns:a16="http://schemas.microsoft.com/office/drawing/2014/main" id="{53F7FB3A-D935-D633-BD56-908FD981B6F4}"/>
                  </a:ext>
                </a:extLst>
              </p:cNvPr>
              <p:cNvSpPr/>
              <p:nvPr/>
            </p:nvSpPr>
            <p:spPr>
              <a:xfrm>
                <a:off x="10716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a:p>
            </p:txBody>
          </p:sp>
        </p:grpSp>
      </p:grpSp>
      <p:grpSp>
        <p:nvGrpSpPr>
          <p:cNvPr id="190" name="Group 189">
            <a:extLst>
              <a:ext uri="{FF2B5EF4-FFF2-40B4-BE49-F238E27FC236}">
                <a16:creationId xmlns:a16="http://schemas.microsoft.com/office/drawing/2014/main" id="{457A1507-1A7D-B427-4949-8092F0140D7B}"/>
              </a:ext>
            </a:extLst>
          </p:cNvPr>
          <p:cNvGrpSpPr/>
          <p:nvPr/>
        </p:nvGrpSpPr>
        <p:grpSpPr>
          <a:xfrm>
            <a:off x="518884" y="2151211"/>
            <a:ext cx="503996" cy="503995"/>
            <a:chOff x="5744891" y="2619594"/>
            <a:chExt cx="702233" cy="702232"/>
          </a:xfrm>
        </p:grpSpPr>
        <p:sp>
          <p:nvSpPr>
            <p:cNvPr id="191" name="Freeform: Shape 190">
              <a:hlinkClick r:id="rId13" action="ppaction://hlinksldjump"/>
              <a:extLst>
                <a:ext uri="{FF2B5EF4-FFF2-40B4-BE49-F238E27FC236}">
                  <a16:creationId xmlns:a16="http://schemas.microsoft.com/office/drawing/2014/main" id="{B0C8DC47-B1B2-56D0-B694-13F8B61CDD79}"/>
                </a:ext>
              </a:extLst>
            </p:cNvPr>
            <p:cNvSpPr/>
            <p:nvPr userDrawn="1"/>
          </p:nvSpPr>
          <p:spPr>
            <a:xfrm rot="5400000">
              <a:off x="5744892" y="2619593"/>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192" name="Graphic 5">
              <a:extLst>
                <a:ext uri="{FF2B5EF4-FFF2-40B4-BE49-F238E27FC236}">
                  <a16:creationId xmlns:a16="http://schemas.microsoft.com/office/drawing/2014/main" id="{ECF4DF67-DCDE-EB3F-9DE0-7E2310E0F64A}"/>
                </a:ext>
              </a:extLst>
            </p:cNvPr>
            <p:cNvGrpSpPr/>
            <p:nvPr userDrawn="1"/>
          </p:nvGrpSpPr>
          <p:grpSpPr>
            <a:xfrm>
              <a:off x="5873289" y="2768472"/>
              <a:ext cx="445434" cy="404469"/>
              <a:chOff x="1924722" y="2565716"/>
              <a:chExt cx="1152292" cy="1046321"/>
            </a:xfrm>
            <a:solidFill>
              <a:schemeClr val="bg1"/>
            </a:solidFill>
          </p:grpSpPr>
          <p:sp>
            <p:nvSpPr>
              <p:cNvPr id="193" name="Freeform: Shape 192">
                <a:hlinkClick r:id="rId13" action="ppaction://hlinksldjump"/>
                <a:extLst>
                  <a:ext uri="{FF2B5EF4-FFF2-40B4-BE49-F238E27FC236}">
                    <a16:creationId xmlns:a16="http://schemas.microsoft.com/office/drawing/2014/main" id="{731379D2-C83A-F699-B33B-E6EF3A7AFCCB}"/>
                  </a:ext>
                </a:extLst>
              </p:cNvPr>
              <p:cNvSpPr/>
              <p:nvPr/>
            </p:nvSpPr>
            <p:spPr>
              <a:xfrm>
                <a:off x="1924722" y="2565716"/>
                <a:ext cx="1152292" cy="589481"/>
              </a:xfrm>
              <a:custGeom>
                <a:avLst/>
                <a:gdLst>
                  <a:gd name="connsiteX0" fmla="*/ 1141455 w 1152292"/>
                  <a:gd name="connsiteY0" fmla="*/ 529114 h 589481"/>
                  <a:gd name="connsiteX1" fmla="*/ 898568 w 1152292"/>
                  <a:gd name="connsiteY1" fmla="*/ 296704 h 589481"/>
                  <a:gd name="connsiteX2" fmla="*/ 898568 w 1152292"/>
                  <a:gd name="connsiteY2" fmla="*/ 295751 h 589481"/>
                  <a:gd name="connsiteX3" fmla="*/ 898568 w 1152292"/>
                  <a:gd name="connsiteY3" fmla="*/ 83344 h 589481"/>
                  <a:gd name="connsiteX4" fmla="*/ 866183 w 1152292"/>
                  <a:gd name="connsiteY4" fmla="*/ 50959 h 589481"/>
                  <a:gd name="connsiteX5" fmla="*/ 833798 w 1152292"/>
                  <a:gd name="connsiteY5" fmla="*/ 83344 h 589481"/>
                  <a:gd name="connsiteX6" fmla="*/ 833798 w 1152292"/>
                  <a:gd name="connsiteY6" fmla="*/ 232886 h 589481"/>
                  <a:gd name="connsiteX7" fmla="*/ 600435 w 1152292"/>
                  <a:gd name="connsiteY7" fmla="*/ 10001 h 589481"/>
                  <a:gd name="connsiteX8" fmla="*/ 551858 w 1152292"/>
                  <a:gd name="connsiteY8" fmla="*/ 10001 h 589481"/>
                  <a:gd name="connsiteX9" fmla="*/ 10838 w 1152292"/>
                  <a:gd name="connsiteY9" fmla="*/ 529114 h 589481"/>
                  <a:gd name="connsiteX10" fmla="*/ 9885 w 1152292"/>
                  <a:gd name="connsiteY10" fmla="*/ 578644 h 589481"/>
                  <a:gd name="connsiteX11" fmla="*/ 59415 w 1152292"/>
                  <a:gd name="connsiteY11" fmla="*/ 579596 h 589481"/>
                  <a:gd name="connsiteX12" fmla="*/ 576623 w 1152292"/>
                  <a:gd name="connsiteY12" fmla="*/ 84296 h 589481"/>
                  <a:gd name="connsiteX13" fmla="*/ 1093830 w 1152292"/>
                  <a:gd name="connsiteY13" fmla="*/ 579596 h 589481"/>
                  <a:gd name="connsiteX14" fmla="*/ 1117643 w 1152292"/>
                  <a:gd name="connsiteY14" fmla="*/ 589121 h 589481"/>
                  <a:gd name="connsiteX15" fmla="*/ 1142408 w 1152292"/>
                  <a:gd name="connsiteY15" fmla="*/ 578644 h 589481"/>
                  <a:gd name="connsiteX16" fmla="*/ 1141455 w 1152292"/>
                  <a:gd name="connsiteY16" fmla="*/ 529114 h 58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92" h="589481">
                    <a:moveTo>
                      <a:pt x="1141455" y="529114"/>
                    </a:moveTo>
                    <a:lnTo>
                      <a:pt x="898568" y="296704"/>
                    </a:lnTo>
                    <a:cubicBezTo>
                      <a:pt x="898568" y="296704"/>
                      <a:pt x="898568" y="295751"/>
                      <a:pt x="898568" y="295751"/>
                    </a:cubicBezTo>
                    <a:lnTo>
                      <a:pt x="898568" y="83344"/>
                    </a:lnTo>
                    <a:cubicBezTo>
                      <a:pt x="898568" y="65246"/>
                      <a:pt x="884280" y="50959"/>
                      <a:pt x="866183" y="50959"/>
                    </a:cubicBezTo>
                    <a:cubicBezTo>
                      <a:pt x="848085" y="50959"/>
                      <a:pt x="833798" y="65246"/>
                      <a:pt x="833798" y="83344"/>
                    </a:cubicBezTo>
                    <a:lnTo>
                      <a:pt x="833798" y="232886"/>
                    </a:lnTo>
                    <a:lnTo>
                      <a:pt x="600435" y="10001"/>
                    </a:lnTo>
                    <a:cubicBezTo>
                      <a:pt x="587100" y="-3334"/>
                      <a:pt x="566145" y="-3334"/>
                      <a:pt x="551858" y="10001"/>
                    </a:cubicBezTo>
                    <a:lnTo>
                      <a:pt x="10838" y="529114"/>
                    </a:lnTo>
                    <a:cubicBezTo>
                      <a:pt x="-3450" y="542449"/>
                      <a:pt x="-3450" y="564356"/>
                      <a:pt x="9885" y="578644"/>
                    </a:cubicBezTo>
                    <a:cubicBezTo>
                      <a:pt x="23220" y="592931"/>
                      <a:pt x="45128" y="592931"/>
                      <a:pt x="59415" y="579596"/>
                    </a:cubicBezTo>
                    <a:lnTo>
                      <a:pt x="576623" y="84296"/>
                    </a:lnTo>
                    <a:lnTo>
                      <a:pt x="1093830" y="579596"/>
                    </a:lnTo>
                    <a:cubicBezTo>
                      <a:pt x="1100498" y="586264"/>
                      <a:pt x="1109070" y="589121"/>
                      <a:pt x="1117643" y="589121"/>
                    </a:cubicBezTo>
                    <a:cubicBezTo>
                      <a:pt x="1127168" y="589121"/>
                      <a:pt x="1135740" y="585311"/>
                      <a:pt x="1142408" y="578644"/>
                    </a:cubicBezTo>
                    <a:cubicBezTo>
                      <a:pt x="1155743" y="564356"/>
                      <a:pt x="1155743" y="542449"/>
                      <a:pt x="1141455" y="529114"/>
                    </a:cubicBezTo>
                    <a:close/>
                  </a:path>
                </a:pathLst>
              </a:custGeom>
              <a:grpFill/>
              <a:ln w="9525" cap="flat">
                <a:solidFill>
                  <a:schemeClr val="bg1"/>
                </a:solidFill>
                <a:prstDash val="solid"/>
                <a:miter/>
              </a:ln>
            </p:spPr>
            <p:txBody>
              <a:bodyPr rtlCol="1" anchor="ctr"/>
              <a:lstStyle/>
              <a:p>
                <a:endParaRPr lang="fa-IR" dirty="0"/>
              </a:p>
            </p:txBody>
          </p:sp>
          <p:sp>
            <p:nvSpPr>
              <p:cNvPr id="194" name="Freeform: Shape 193">
                <a:hlinkClick r:id="rId13" action="ppaction://hlinksldjump"/>
                <a:extLst>
                  <a:ext uri="{FF2B5EF4-FFF2-40B4-BE49-F238E27FC236}">
                    <a16:creationId xmlns:a16="http://schemas.microsoft.com/office/drawing/2014/main" id="{57070598-FBAF-4E2E-DEBB-33B18C3DE9B4}"/>
                  </a:ext>
                </a:extLst>
              </p:cNvPr>
              <p:cNvSpPr/>
              <p:nvPr/>
            </p:nvSpPr>
            <p:spPr>
              <a:xfrm>
                <a:off x="2104153" y="3110070"/>
                <a:ext cx="795337" cy="501967"/>
              </a:xfrm>
              <a:custGeom>
                <a:avLst/>
                <a:gdLst>
                  <a:gd name="connsiteX0" fmla="*/ 758190 w 795337"/>
                  <a:gd name="connsiteY0" fmla="*/ 501967 h 501967"/>
                  <a:gd name="connsiteX1" fmla="*/ 490538 w 795337"/>
                  <a:gd name="connsiteY1" fmla="*/ 501967 h 501967"/>
                  <a:gd name="connsiteX2" fmla="*/ 455295 w 795337"/>
                  <a:gd name="connsiteY2" fmla="*/ 466725 h 501967"/>
                  <a:gd name="connsiteX3" fmla="*/ 455295 w 795337"/>
                  <a:gd name="connsiteY3" fmla="*/ 190500 h 501967"/>
                  <a:gd name="connsiteX4" fmla="*/ 338138 w 795337"/>
                  <a:gd name="connsiteY4" fmla="*/ 190500 h 501967"/>
                  <a:gd name="connsiteX5" fmla="*/ 338138 w 795337"/>
                  <a:gd name="connsiteY5" fmla="*/ 466725 h 501967"/>
                  <a:gd name="connsiteX6" fmla="*/ 302895 w 795337"/>
                  <a:gd name="connsiteY6" fmla="*/ 501967 h 501967"/>
                  <a:gd name="connsiteX7" fmla="*/ 35242 w 795337"/>
                  <a:gd name="connsiteY7" fmla="*/ 501967 h 501967"/>
                  <a:gd name="connsiteX8" fmla="*/ 0 w 795337"/>
                  <a:gd name="connsiteY8" fmla="*/ 466725 h 501967"/>
                  <a:gd name="connsiteX9" fmla="*/ 0 w 795337"/>
                  <a:gd name="connsiteY9" fmla="*/ 35242 h 501967"/>
                  <a:gd name="connsiteX10" fmla="*/ 35242 w 795337"/>
                  <a:gd name="connsiteY10" fmla="*/ 0 h 501967"/>
                  <a:gd name="connsiteX11" fmla="*/ 70485 w 795337"/>
                  <a:gd name="connsiteY11" fmla="*/ 35242 h 501967"/>
                  <a:gd name="connsiteX12" fmla="*/ 70485 w 795337"/>
                  <a:gd name="connsiteY12" fmla="*/ 431483 h 501967"/>
                  <a:gd name="connsiteX13" fmla="*/ 268605 w 795337"/>
                  <a:gd name="connsiteY13" fmla="*/ 431483 h 501967"/>
                  <a:gd name="connsiteX14" fmla="*/ 268605 w 795337"/>
                  <a:gd name="connsiteY14" fmla="*/ 155258 h 501967"/>
                  <a:gd name="connsiteX15" fmla="*/ 303848 w 795337"/>
                  <a:gd name="connsiteY15" fmla="*/ 120015 h 501967"/>
                  <a:gd name="connsiteX16" fmla="*/ 491490 w 795337"/>
                  <a:gd name="connsiteY16" fmla="*/ 120015 h 501967"/>
                  <a:gd name="connsiteX17" fmla="*/ 526732 w 795337"/>
                  <a:gd name="connsiteY17" fmla="*/ 155258 h 501967"/>
                  <a:gd name="connsiteX18" fmla="*/ 526732 w 795337"/>
                  <a:gd name="connsiteY18" fmla="*/ 431483 h 501967"/>
                  <a:gd name="connsiteX19" fmla="*/ 724853 w 795337"/>
                  <a:gd name="connsiteY19" fmla="*/ 431483 h 501967"/>
                  <a:gd name="connsiteX20" fmla="*/ 724853 w 795337"/>
                  <a:gd name="connsiteY20" fmla="*/ 35242 h 501967"/>
                  <a:gd name="connsiteX21" fmla="*/ 760095 w 795337"/>
                  <a:gd name="connsiteY21" fmla="*/ 0 h 501967"/>
                  <a:gd name="connsiteX22" fmla="*/ 795338 w 795337"/>
                  <a:gd name="connsiteY22" fmla="*/ 35242 h 501967"/>
                  <a:gd name="connsiteX23" fmla="*/ 795338 w 795337"/>
                  <a:gd name="connsiteY23" fmla="*/ 466725 h 501967"/>
                  <a:gd name="connsiteX24" fmla="*/ 758190 w 795337"/>
                  <a:gd name="connsiteY24" fmla="*/ 501967 h 50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5337" h="501967">
                    <a:moveTo>
                      <a:pt x="758190" y="501967"/>
                    </a:moveTo>
                    <a:lnTo>
                      <a:pt x="490538" y="501967"/>
                    </a:lnTo>
                    <a:cubicBezTo>
                      <a:pt x="471488" y="501967"/>
                      <a:pt x="455295" y="486728"/>
                      <a:pt x="455295" y="466725"/>
                    </a:cubicBezTo>
                    <a:lnTo>
                      <a:pt x="455295" y="190500"/>
                    </a:lnTo>
                    <a:lnTo>
                      <a:pt x="338138" y="190500"/>
                    </a:lnTo>
                    <a:lnTo>
                      <a:pt x="338138" y="466725"/>
                    </a:lnTo>
                    <a:cubicBezTo>
                      <a:pt x="338138" y="485775"/>
                      <a:pt x="322898" y="501967"/>
                      <a:pt x="302895" y="501967"/>
                    </a:cubicBezTo>
                    <a:lnTo>
                      <a:pt x="35242" y="501967"/>
                    </a:lnTo>
                    <a:cubicBezTo>
                      <a:pt x="16192" y="501967"/>
                      <a:pt x="0" y="486728"/>
                      <a:pt x="0" y="466725"/>
                    </a:cubicBezTo>
                    <a:lnTo>
                      <a:pt x="0" y="35242"/>
                    </a:lnTo>
                    <a:cubicBezTo>
                      <a:pt x="0" y="16192"/>
                      <a:pt x="15240" y="0"/>
                      <a:pt x="35242" y="0"/>
                    </a:cubicBezTo>
                    <a:cubicBezTo>
                      <a:pt x="54292" y="0"/>
                      <a:pt x="70485" y="15240"/>
                      <a:pt x="70485" y="35242"/>
                    </a:cubicBezTo>
                    <a:lnTo>
                      <a:pt x="70485" y="431483"/>
                    </a:lnTo>
                    <a:lnTo>
                      <a:pt x="268605" y="431483"/>
                    </a:lnTo>
                    <a:lnTo>
                      <a:pt x="268605" y="155258"/>
                    </a:lnTo>
                    <a:cubicBezTo>
                      <a:pt x="268605" y="136208"/>
                      <a:pt x="283845" y="120015"/>
                      <a:pt x="303848" y="120015"/>
                    </a:cubicBezTo>
                    <a:lnTo>
                      <a:pt x="491490" y="120015"/>
                    </a:lnTo>
                    <a:cubicBezTo>
                      <a:pt x="510540" y="120015"/>
                      <a:pt x="526732" y="135255"/>
                      <a:pt x="526732" y="155258"/>
                    </a:cubicBezTo>
                    <a:lnTo>
                      <a:pt x="526732" y="431483"/>
                    </a:lnTo>
                    <a:lnTo>
                      <a:pt x="724853" y="431483"/>
                    </a:lnTo>
                    <a:lnTo>
                      <a:pt x="724853" y="35242"/>
                    </a:lnTo>
                    <a:cubicBezTo>
                      <a:pt x="724853" y="16192"/>
                      <a:pt x="740093" y="0"/>
                      <a:pt x="760095" y="0"/>
                    </a:cubicBezTo>
                    <a:cubicBezTo>
                      <a:pt x="779145" y="0"/>
                      <a:pt x="795338" y="15240"/>
                      <a:pt x="795338" y="35242"/>
                    </a:cubicBezTo>
                    <a:lnTo>
                      <a:pt x="795338" y="466725"/>
                    </a:lnTo>
                    <a:cubicBezTo>
                      <a:pt x="793432" y="486728"/>
                      <a:pt x="778193" y="501967"/>
                      <a:pt x="758190" y="501967"/>
                    </a:cubicBezTo>
                    <a:close/>
                  </a:path>
                </a:pathLst>
              </a:custGeom>
              <a:grpFill/>
              <a:ln w="9525" cap="flat">
                <a:solidFill>
                  <a:schemeClr val="bg1"/>
                </a:solidFill>
                <a:prstDash val="solid"/>
                <a:miter/>
              </a:ln>
            </p:spPr>
            <p:txBody>
              <a:bodyPr rtlCol="1" anchor="ctr"/>
              <a:lstStyle/>
              <a:p>
                <a:endParaRPr lang="fa-IR" dirty="0"/>
              </a:p>
            </p:txBody>
          </p:sp>
        </p:grpSp>
      </p:grpSp>
      <p:sp>
        <p:nvSpPr>
          <p:cNvPr id="195" name="Oval 194">
            <a:hlinkClick r:id="" action="ppaction://hlinkshowjump?jump=previousslide"/>
            <a:extLst>
              <a:ext uri="{FF2B5EF4-FFF2-40B4-BE49-F238E27FC236}">
                <a16:creationId xmlns:a16="http://schemas.microsoft.com/office/drawing/2014/main" id="{4E227A3E-10F9-FDEC-A465-46710539C1F2}"/>
              </a:ext>
            </a:extLst>
          </p:cNvPr>
          <p:cNvSpPr/>
          <p:nvPr/>
        </p:nvSpPr>
        <p:spPr>
          <a:xfrm rot="10800000">
            <a:off x="520719" y="3432976"/>
            <a:ext cx="503997" cy="503998"/>
          </a:xfrm>
          <a:prstGeom prst="ellipse">
            <a:avLst/>
          </a:prstGeom>
          <a:solidFill>
            <a:schemeClr val="bg1"/>
          </a:solidFill>
          <a:ln w="41852" cap="flat">
            <a:solidFill>
              <a:srgbClr val="0B2D77"/>
            </a:solidFill>
            <a:prstDash val="solid"/>
            <a:miter/>
          </a:ln>
        </p:spPr>
        <p:txBody>
          <a:bodyPr rtlCol="1" anchor="ctr"/>
          <a:lstStyle/>
          <a:p>
            <a:endParaRPr lang="fa-IR" dirty="0"/>
          </a:p>
        </p:txBody>
      </p:sp>
      <p:sp>
        <p:nvSpPr>
          <p:cNvPr id="196" name="Slide Number Placeholder 5">
            <a:extLst>
              <a:ext uri="{FF2B5EF4-FFF2-40B4-BE49-F238E27FC236}">
                <a16:creationId xmlns:a16="http://schemas.microsoft.com/office/drawing/2014/main" id="{1A03FD32-65B6-122D-716C-7A0698FB76A8}"/>
              </a:ext>
            </a:extLst>
          </p:cNvPr>
          <p:cNvSpPr txBox="1">
            <a:spLocks/>
          </p:cNvSpPr>
          <p:nvPr/>
        </p:nvSpPr>
        <p:spPr>
          <a:xfrm>
            <a:off x="420093" y="3525954"/>
            <a:ext cx="720744" cy="365125"/>
          </a:xfrm>
          <a:prstGeom prst="rect">
            <a:avLst/>
          </a:prstGeom>
        </p:spPr>
        <p:txBody>
          <a:bodyPr vert="horz" lIns="91440" tIns="45720" rIns="91440" bIns="45720" rtlCol="0" anchor="ctr"/>
          <a:lstStyle>
            <a:defPPr>
              <a:defRPr lang="en-US"/>
            </a:defPPr>
            <a:lvl1pPr marL="0" algn="r" defTabSz="914400" rtl="0" eaLnBrk="1" latinLnBrk="0" hangingPunct="1">
              <a:defRPr sz="2400" kern="1200">
                <a:solidFill>
                  <a:schemeClr val="tx1"/>
                </a:solidFill>
                <a:latin typeface="Shabnam" panose="020B0603030804020204" pitchFamily="34" charset="-78"/>
                <a:ea typeface="+mn-ea"/>
                <a:cs typeface="Shabnam" panose="020B0603030804020204" pitchFamily="34" charset="-7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0358F92-8C6A-4C4D-A4C8-8A05157D4BAD}" type="slidenum">
              <a:rPr lang="fa-IR" sz="2000" smtClean="0">
                <a:solidFill>
                  <a:srgbClr val="0B2D77"/>
                </a:solidFill>
              </a:rPr>
              <a:pPr algn="ctr"/>
              <a:t>15</a:t>
            </a:fld>
            <a:endParaRPr lang="en-US" dirty="0">
              <a:solidFill>
                <a:srgbClr val="0B2D77"/>
              </a:solidFill>
            </a:endParaRPr>
          </a:p>
        </p:txBody>
      </p:sp>
      <p:pic>
        <p:nvPicPr>
          <p:cNvPr id="9" name="Picture 8">
            <a:extLst>
              <a:ext uri="{FF2B5EF4-FFF2-40B4-BE49-F238E27FC236}">
                <a16:creationId xmlns:a16="http://schemas.microsoft.com/office/drawing/2014/main" id="{E8385891-17BD-C569-79A0-4078ACD1A612}"/>
              </a:ext>
            </a:extLst>
          </p:cNvPr>
          <p:cNvPicPr>
            <a:picLocks noChangeAspect="1"/>
          </p:cNvPicPr>
          <p:nvPr/>
        </p:nvPicPr>
        <p:blipFill>
          <a:blip r:embed="rId14"/>
          <a:srcRect l="12009"/>
          <a:stretch/>
        </p:blipFill>
        <p:spPr>
          <a:xfrm>
            <a:off x="5975008" y="1127192"/>
            <a:ext cx="1968650" cy="2261738"/>
          </a:xfrm>
          <a:prstGeom prst="rect">
            <a:avLst/>
          </a:prstGeom>
        </p:spPr>
      </p:pic>
      <p:sp>
        <p:nvSpPr>
          <p:cNvPr id="28" name="TextBox 27">
            <a:extLst>
              <a:ext uri="{FF2B5EF4-FFF2-40B4-BE49-F238E27FC236}">
                <a16:creationId xmlns:a16="http://schemas.microsoft.com/office/drawing/2014/main" id="{65F11CB9-BA92-6ADC-C86D-16A5FE7BFCD3}"/>
              </a:ext>
            </a:extLst>
          </p:cNvPr>
          <p:cNvSpPr txBox="1"/>
          <p:nvPr/>
        </p:nvSpPr>
        <p:spPr>
          <a:xfrm>
            <a:off x="2091773" y="3711219"/>
            <a:ext cx="9735119" cy="830997"/>
          </a:xfrm>
          <a:prstGeom prst="rect">
            <a:avLst/>
          </a:prstGeom>
          <a:noFill/>
        </p:spPr>
        <p:txBody>
          <a:bodyPr wrap="square">
            <a:spAutoFit/>
          </a:bodyPr>
          <a:lstStyle/>
          <a:p>
            <a:pPr algn="r" rtl="1"/>
            <a:r>
              <a:rPr lang="en-US" sz="1600" b="1" dirty="0">
                <a:latin typeface="Shabnam" panose="020B0604020202020204" charset="-78"/>
                <a:cs typeface="Shabnam" panose="020B0604020202020204" charset="-78"/>
              </a:rPr>
              <a:t>2️⃣ </a:t>
            </a:r>
            <a:r>
              <a:rPr lang="ar-SA" sz="1600" b="1" dirty="0">
                <a:latin typeface="Shabnam" panose="020B0604020202020204" charset="-78"/>
                <a:cs typeface="Shabnam" panose="020B0604020202020204" charset="-78"/>
              </a:rPr>
              <a:t>بهبود روش با استفاده از میانگین وزنی</a:t>
            </a:r>
            <a:endParaRPr lang="en-US" sz="1600" b="1" dirty="0">
              <a:latin typeface="Shabnam" panose="020B0604020202020204" charset="-78"/>
              <a:cs typeface="Shabnam" panose="020B0604020202020204" charset="-78"/>
            </a:endParaRPr>
          </a:p>
          <a:p>
            <a:pPr algn="r" rtl="1"/>
            <a:endParaRPr lang="ar-SA" sz="1600" b="1" dirty="0">
              <a:latin typeface="Shabnam" panose="020B0604020202020204" charset="-78"/>
              <a:cs typeface="Shabnam" panose="020B0604020202020204" charset="-78"/>
            </a:endParaRPr>
          </a:p>
          <a:p>
            <a:pPr algn="r" rtl="1"/>
            <a:r>
              <a:rPr lang="ar-SA" sz="1600" dirty="0">
                <a:latin typeface="Shabnam" panose="020B0604020202020204" charset="-78"/>
                <a:cs typeface="Shabnam" panose="020B0604020202020204" charset="-78"/>
              </a:rPr>
              <a:t>برای حل این مشکل، روش پیشنهادی مقدار خروجی را با استفاده از میانگین وزنی چندین پچ محاسبه می‌کند:</a:t>
            </a:r>
          </a:p>
        </p:txBody>
      </p:sp>
      <p:pic>
        <p:nvPicPr>
          <p:cNvPr id="30" name="Picture 29">
            <a:extLst>
              <a:ext uri="{FF2B5EF4-FFF2-40B4-BE49-F238E27FC236}">
                <a16:creationId xmlns:a16="http://schemas.microsoft.com/office/drawing/2014/main" id="{186E2662-5E2E-0677-E9B8-A703104E11E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39812" y="1779213"/>
            <a:ext cx="1816581" cy="1937686"/>
          </a:xfrm>
          <a:prstGeom prst="rect">
            <a:avLst/>
          </a:prstGeom>
        </p:spPr>
      </p:pic>
      <p:sp>
        <p:nvSpPr>
          <p:cNvPr id="31" name="Thought Bubble: Cloud 30">
            <a:extLst>
              <a:ext uri="{FF2B5EF4-FFF2-40B4-BE49-F238E27FC236}">
                <a16:creationId xmlns:a16="http://schemas.microsoft.com/office/drawing/2014/main" id="{EE852A24-A964-DD13-20F5-19C124276D73}"/>
              </a:ext>
            </a:extLst>
          </p:cNvPr>
          <p:cNvSpPr/>
          <p:nvPr/>
        </p:nvSpPr>
        <p:spPr>
          <a:xfrm>
            <a:off x="3117796" y="1127192"/>
            <a:ext cx="1690872" cy="792652"/>
          </a:xfrm>
          <a:prstGeom prst="cloudCallout">
            <a:avLst>
              <a:gd name="adj1" fmla="val -32370"/>
              <a:gd name="adj2" fmla="val 6595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a-IR" sz="1200" dirty="0">
                <a:latin typeface="Shabnam" panose="020B0604020202020204" charset="-78"/>
                <a:cs typeface="Shabnam" panose="020B0604020202020204" charset="-78"/>
              </a:rPr>
              <a:t>پس باید چیکار کرد</a:t>
            </a:r>
            <a:endParaRPr lang="en-US" sz="1200" dirty="0">
              <a:latin typeface="Shabnam" panose="020B0604020202020204" charset="-78"/>
              <a:cs typeface="Shabnam" panose="020B0604020202020204" charset="-78"/>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6985C3-E9C9-7EF1-9651-C696ADB8B300}"/>
                  </a:ext>
                </a:extLst>
              </p:cNvPr>
              <p:cNvSpPr txBox="1"/>
              <p:nvPr/>
            </p:nvSpPr>
            <p:spPr>
              <a:xfrm>
                <a:off x="3117796" y="4771879"/>
                <a:ext cx="7191486" cy="8078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nary>
                            <m:naryPr>
                              <m:chr m:val="∑"/>
                              <m:limLoc m:val="subSup"/>
                              <m:supHide m:val="on"/>
                              <m:ctrlPr>
                                <a:rPr lang="en-US" i="1">
                                  <a:latin typeface="Cambria Math" panose="02040503050406030204" pitchFamily="18" charset="0"/>
                                </a:rPr>
                              </m:ctrlPr>
                            </m:naryPr>
                            <m:sub>
                              <m:r>
                                <a:rPr lang="en-US" i="1">
                                  <a:latin typeface="Cambria Math" panose="02040503050406030204" pitchFamily="18" charset="0"/>
                                </a:rPr>
                                <m:t>𝑗</m:t>
                              </m:r>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sub>
                            <m:sup/>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Sub>
                              <m:sSub>
                                <m:sSubPr>
                                  <m:ctrlPr>
                                    <a:rPr lang="en-US" i="1">
                                      <a:solidFill>
                                        <a:srgbClr val="836967"/>
                                      </a:solidFill>
                                      <a:latin typeface="Cambria Math" panose="02040503050406030204" pitchFamily="18" charset="0"/>
                                    </a:rPr>
                                  </m:ctrlPr>
                                </m:sSubPr>
                                <m:e>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e>
                                <m:sub>
                                  <m:r>
                                    <a:rPr lang="en-US" i="1">
                                      <a:latin typeface="Cambria Math" panose="02040503050406030204" pitchFamily="18" charset="0"/>
                                    </a:rPr>
                                    <m:t>𝑖</m:t>
                                  </m:r>
                                </m:sub>
                              </m:sSub>
                            </m:e>
                          </m:nary>
                        </m:num>
                        <m:den>
                          <m:nary>
                            <m:naryPr>
                              <m:chr m:val="∑"/>
                              <m:limLoc m:val="subSup"/>
                              <m:supHide m:val="on"/>
                              <m:ctrlPr>
                                <a:rPr lang="en-US" i="1">
                                  <a:latin typeface="Cambria Math" panose="02040503050406030204" pitchFamily="18" charset="0"/>
                                </a:rPr>
                              </m:ctrlPr>
                            </m:naryPr>
                            <m:sub>
                              <m:r>
                                <a:rPr lang="en-US" i="1">
                                  <a:latin typeface="Cambria Math" panose="02040503050406030204" pitchFamily="18" charset="0"/>
                                </a:rPr>
                                <m:t>𝑗</m:t>
                              </m:r>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sub>
                            <m:sup/>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Sub>
                            </m:e>
                          </m:nary>
                        </m:den>
                      </m:f>
                      <m:r>
                        <a:rPr lang="en-US" i="0">
                          <a:latin typeface="Cambria Math" panose="02040503050406030204" pitchFamily="18" charset="0"/>
                        </a:rPr>
                        <m:t> =</m:t>
                      </m:r>
                      <m:f>
                        <m:fPr>
                          <m:ctrlPr>
                            <a:rPr lang="en-US" i="1">
                              <a:solidFill>
                                <a:srgbClr val="836967"/>
                              </a:solidFill>
                              <a:latin typeface="Cambria Math" panose="02040503050406030204" pitchFamily="18" charset="0"/>
                            </a:rPr>
                          </m:ctrlPr>
                        </m:fPr>
                        <m:num>
                          <m:nary>
                            <m:naryPr>
                              <m:chr m:val="∑"/>
                              <m:limLoc m:val="subSup"/>
                              <m:supHide m:val="on"/>
                              <m:ctrlPr>
                                <a:rPr lang="en-US" i="1">
                                  <a:latin typeface="Cambria Math" panose="02040503050406030204" pitchFamily="18" charset="0"/>
                                </a:rPr>
                              </m:ctrlPr>
                            </m:naryPr>
                            <m:sub>
                              <m:r>
                                <a:rPr lang="en-US" i="1">
                                  <a:latin typeface="Cambria Math" panose="02040503050406030204" pitchFamily="18" charset="0"/>
                                </a:rPr>
                                <m:t>𝑗</m:t>
                              </m:r>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sub>
                            <m:sup/>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𝜇</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𝒋</m:t>
                                      </m:r>
                                    </m:sub>
                                  </m:sSub>
                                </m:e>
                              </m:d>
                            </m:e>
                          </m:nary>
                        </m:num>
                        <m:den>
                          <m:nary>
                            <m:naryPr>
                              <m:chr m:val="∑"/>
                              <m:limLoc m:val="subSup"/>
                              <m:supHide m:val="on"/>
                              <m:ctrlPr>
                                <a:rPr lang="en-US" b="1" i="1">
                                  <a:latin typeface="Cambria Math" panose="02040503050406030204" pitchFamily="18" charset="0"/>
                                </a:rPr>
                              </m:ctrlPr>
                            </m:naryPr>
                            <m:sub>
                              <m:r>
                                <a:rPr lang="en-US" b="0" i="1">
                                  <a:latin typeface="Cambria Math" panose="02040503050406030204" pitchFamily="18" charset="0"/>
                                </a:rPr>
                                <m:t>𝑗</m:t>
                              </m:r>
                              <m:r>
                                <a:rPr lang="en-US" b="0" i="0">
                                  <a:latin typeface="Cambria Math" panose="02040503050406030204" pitchFamily="18" charset="0"/>
                                </a:rPr>
                                <m:t>∈</m:t>
                              </m:r>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𝑃</m:t>
                                  </m:r>
                                </m:e>
                                <m:sub>
                                  <m:r>
                                    <a:rPr lang="en-US" b="0" i="1">
                                      <a:latin typeface="Cambria Math" panose="02040503050406030204" pitchFamily="18" charset="0"/>
                                    </a:rPr>
                                    <m:t>𝑖</m:t>
                                  </m:r>
                                </m:sub>
                              </m:sSub>
                            </m:sub>
                            <m:sup/>
                            <m:e>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𝑤</m:t>
                                  </m:r>
                                </m:e>
                                <m:sub>
                                  <m:r>
                                    <a:rPr lang="en-US" b="0" i="1">
                                      <a:latin typeface="Cambria Math" panose="02040503050406030204" pitchFamily="18" charset="0"/>
                                    </a:rPr>
                                    <m:t>𝑖</m:t>
                                  </m:r>
                                  <m:r>
                                    <a:rPr lang="en-US" b="0" i="0">
                                      <a:latin typeface="Cambria Math" panose="02040503050406030204" pitchFamily="18" charset="0"/>
                                    </a:rPr>
                                    <m:t>,</m:t>
                                  </m:r>
                                  <m:r>
                                    <a:rPr lang="en-US" b="0" i="1">
                                      <a:latin typeface="Cambria Math" panose="02040503050406030204" pitchFamily="18" charset="0"/>
                                    </a:rPr>
                                    <m:t>𝑗</m:t>
                                  </m:r>
                                </m:sub>
                              </m:sSub>
                            </m:e>
                          </m:nary>
                        </m:den>
                      </m:f>
                    </m:oMath>
                  </m:oMathPara>
                </a14:m>
                <a:endParaRPr lang="en-US" dirty="0"/>
              </a:p>
            </p:txBody>
          </p:sp>
        </mc:Choice>
        <mc:Fallback xmlns="">
          <p:sp>
            <p:nvSpPr>
              <p:cNvPr id="3" name="TextBox 2">
                <a:extLst>
                  <a:ext uri="{FF2B5EF4-FFF2-40B4-BE49-F238E27FC236}">
                    <a16:creationId xmlns:a16="http://schemas.microsoft.com/office/drawing/2014/main" id="{3A6985C3-E9C9-7EF1-9651-C696ADB8B300}"/>
                  </a:ext>
                </a:extLst>
              </p:cNvPr>
              <p:cNvSpPr txBox="1">
                <a:spLocks noRot="1" noChangeAspect="1" noMove="1" noResize="1" noEditPoints="1" noAdjustHandles="1" noChangeArrowheads="1" noChangeShapeType="1" noTextEdit="1"/>
              </p:cNvSpPr>
              <p:nvPr/>
            </p:nvSpPr>
            <p:spPr>
              <a:xfrm>
                <a:off x="3117796" y="4771879"/>
                <a:ext cx="7191486" cy="807850"/>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6099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23"/>
                                        </p:tgtEl>
                                        <p:attrNameLst>
                                          <p:attrName>style.visibility</p:attrName>
                                        </p:attrNameLst>
                                      </p:cBhvr>
                                      <p:to>
                                        <p:strVal val="visible"/>
                                      </p:to>
                                    </p:set>
                                    <p:anim calcmode="lin" valueType="num">
                                      <p:cBhvr additive="base">
                                        <p:cTn id="7" dur="500" fill="hold"/>
                                        <p:tgtEl>
                                          <p:spTgt spid="123"/>
                                        </p:tgtEl>
                                        <p:attrNameLst>
                                          <p:attrName>ppt_x</p:attrName>
                                        </p:attrNameLst>
                                      </p:cBhvr>
                                      <p:tavLst>
                                        <p:tav tm="0">
                                          <p:val>
                                            <p:strVal val="1+#ppt_w/2"/>
                                          </p:val>
                                        </p:tav>
                                        <p:tav tm="100000">
                                          <p:val>
                                            <p:strVal val="#ppt_x"/>
                                          </p:val>
                                        </p:tav>
                                      </p:tavLst>
                                    </p:anim>
                                    <p:anim calcmode="lin" valueType="num">
                                      <p:cBhvr additive="base">
                                        <p:cTn id="8" dur="500" fill="hold"/>
                                        <p:tgtEl>
                                          <p:spTgt spid="1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500"/>
                                        <p:tgtEl>
                                          <p:spTgt spid="8"/>
                                        </p:tgtEl>
                                      </p:cBhvr>
                                    </p:animEffect>
                                  </p:childTnLst>
                                </p:cTn>
                              </p:par>
                            </p:childTnLst>
                          </p:cTn>
                        </p:par>
                        <p:par>
                          <p:cTn id="13" fill="hold">
                            <p:stCondLst>
                              <p:cond delay="1000"/>
                            </p:stCondLst>
                            <p:childTnLst>
                              <p:par>
                                <p:cTn id="14" presetID="22" presetClass="entr" presetSubtype="2" fill="hold" grpId="0" nodeType="afterEffect">
                                  <p:stCondLst>
                                    <p:cond delay="0"/>
                                  </p:stCondLst>
                                  <p:childTnLst>
                                    <p:set>
                                      <p:cBhvr>
                                        <p:cTn id="15" dur="1" fill="hold">
                                          <p:stCondLst>
                                            <p:cond delay="0"/>
                                          </p:stCondLst>
                                        </p:cTn>
                                        <p:tgtEl>
                                          <p:spTgt spid="161"/>
                                        </p:tgtEl>
                                        <p:attrNameLst>
                                          <p:attrName>style.visibility</p:attrName>
                                        </p:attrNameLst>
                                      </p:cBhvr>
                                      <p:to>
                                        <p:strVal val="visible"/>
                                      </p:to>
                                    </p:set>
                                    <p:animEffect transition="in" filter="wipe(right)">
                                      <p:cBhvr>
                                        <p:cTn id="16"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8" grpId="0"/>
      <p:bldP spid="1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ستطیل سمت چپ">
            <a:hlinkClick r:id="" action="ppaction://hlinkshowjump?jump=previousslide"/>
            <a:extLst>
              <a:ext uri="{FF2B5EF4-FFF2-40B4-BE49-F238E27FC236}">
                <a16:creationId xmlns:a16="http://schemas.microsoft.com/office/drawing/2014/main" id="{A9CFE5FE-EFC4-786C-FF82-A2F8368CE6A1}"/>
              </a:ext>
            </a:extLst>
          </p:cNvPr>
          <p:cNvSpPr/>
          <p:nvPr/>
        </p:nvSpPr>
        <p:spPr>
          <a:xfrm rot="16200000">
            <a:off x="763087" y="5211883"/>
            <a:ext cx="843895" cy="1800000"/>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3" name="!!مستطیل سمت راست">
            <a:hlinkClick r:id="" action="ppaction://hlinkshowjump?jump=previousslide"/>
            <a:extLst>
              <a:ext uri="{FF2B5EF4-FFF2-40B4-BE49-F238E27FC236}">
                <a16:creationId xmlns:a16="http://schemas.microsoft.com/office/drawing/2014/main" id="{B1EB5805-0749-1056-C978-691D1BF8B227}"/>
              </a:ext>
            </a:extLst>
          </p:cNvPr>
          <p:cNvSpPr/>
          <p:nvPr/>
        </p:nvSpPr>
        <p:spPr>
          <a:xfrm rot="16200000">
            <a:off x="10716957" y="5211884"/>
            <a:ext cx="843895" cy="1800000"/>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4" name="!!مستطیل وسط">
            <a:hlinkClick r:id="" action="ppaction://hlinkshowjump?jump=previousslide"/>
            <a:extLst>
              <a:ext uri="{FF2B5EF4-FFF2-40B4-BE49-F238E27FC236}">
                <a16:creationId xmlns:a16="http://schemas.microsoft.com/office/drawing/2014/main" id="{B7D0B2DD-96D7-B881-B763-C0D4923AEA52}"/>
              </a:ext>
            </a:extLst>
          </p:cNvPr>
          <p:cNvSpPr/>
          <p:nvPr/>
        </p:nvSpPr>
        <p:spPr>
          <a:xfrm rot="16200000">
            <a:off x="5740022" y="2034948"/>
            <a:ext cx="843895" cy="8153869"/>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5" name="Group 4">
            <a:extLst>
              <a:ext uri="{FF2B5EF4-FFF2-40B4-BE49-F238E27FC236}">
                <a16:creationId xmlns:a16="http://schemas.microsoft.com/office/drawing/2014/main" id="{5E4C5E90-795D-A2C2-45DF-30099411351F}"/>
              </a:ext>
            </a:extLst>
          </p:cNvPr>
          <p:cNvGrpSpPr/>
          <p:nvPr/>
        </p:nvGrpSpPr>
        <p:grpSpPr>
          <a:xfrm>
            <a:off x="11208082" y="5812421"/>
            <a:ext cx="598925" cy="598926"/>
            <a:chOff x="3910691" y="2437163"/>
            <a:chExt cx="598925" cy="598926"/>
          </a:xfrm>
        </p:grpSpPr>
        <p:sp>
          <p:nvSpPr>
            <p:cNvPr id="6" name="Freeform: Shape 5">
              <a:hlinkClick r:id="rId2" action="ppaction://hlinksldjump"/>
              <a:extLst>
                <a:ext uri="{FF2B5EF4-FFF2-40B4-BE49-F238E27FC236}">
                  <a16:creationId xmlns:a16="http://schemas.microsoft.com/office/drawing/2014/main" id="{413E7FBC-8E11-DAB2-5C9D-D034B7EA664C}"/>
                </a:ext>
              </a:extLst>
            </p:cNvPr>
            <p:cNvSpPr/>
            <p:nvPr userDrawn="1"/>
          </p:nvSpPr>
          <p:spPr>
            <a:xfrm rot="10800000">
              <a:off x="3910691" y="2437163"/>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chemeClr val="bg1">
                <a:lumMod val="50000"/>
              </a:schemeClr>
            </a:solidFill>
            <a:ln w="41852" cap="flat">
              <a:solidFill>
                <a:schemeClr val="bg1"/>
              </a:solidFill>
              <a:prstDash val="solid"/>
              <a:miter/>
            </a:ln>
          </p:spPr>
          <p:txBody>
            <a:bodyPr rtlCol="1" anchor="ctr"/>
            <a:lstStyle/>
            <a:p>
              <a:endParaRPr lang="fa-IR" dirty="0"/>
            </a:p>
          </p:txBody>
        </p:sp>
        <p:pic>
          <p:nvPicPr>
            <p:cNvPr id="7" name="Graphic 6">
              <a:hlinkClick r:id="rId2" action="ppaction://hlinksldjump"/>
              <a:extLst>
                <a:ext uri="{FF2B5EF4-FFF2-40B4-BE49-F238E27FC236}">
                  <a16:creationId xmlns:a16="http://schemas.microsoft.com/office/drawing/2014/main" id="{2E9865AB-61F3-F9CF-1333-6E1F9C9E56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082452">
              <a:off x="3970589" y="2596773"/>
              <a:ext cx="479128" cy="279707"/>
            </a:xfrm>
            <a:prstGeom prst="rect">
              <a:avLst/>
            </a:prstGeom>
          </p:spPr>
        </p:pic>
      </p:grpSp>
      <p:grpSp>
        <p:nvGrpSpPr>
          <p:cNvPr id="8" name="Group 7">
            <a:extLst>
              <a:ext uri="{FF2B5EF4-FFF2-40B4-BE49-F238E27FC236}">
                <a16:creationId xmlns:a16="http://schemas.microsoft.com/office/drawing/2014/main" id="{D070F038-F619-A605-6B07-6B6696AD2776}"/>
              </a:ext>
            </a:extLst>
          </p:cNvPr>
          <p:cNvGrpSpPr/>
          <p:nvPr/>
        </p:nvGrpSpPr>
        <p:grpSpPr>
          <a:xfrm>
            <a:off x="10470802" y="5812421"/>
            <a:ext cx="598925" cy="598926"/>
            <a:chOff x="4240843" y="3714034"/>
            <a:chExt cx="598925" cy="598926"/>
          </a:xfrm>
        </p:grpSpPr>
        <p:sp>
          <p:nvSpPr>
            <p:cNvPr id="9" name="Freeform: Shape 8">
              <a:hlinkClick r:id="rId5" action="ppaction://hlinksldjump"/>
              <a:extLst>
                <a:ext uri="{FF2B5EF4-FFF2-40B4-BE49-F238E27FC236}">
                  <a16:creationId xmlns:a16="http://schemas.microsoft.com/office/drawing/2014/main" id="{3027553F-154B-AB9F-07DB-325002FF7A8B}"/>
                </a:ext>
              </a:extLst>
            </p:cNvPr>
            <p:cNvSpPr/>
            <p:nvPr/>
          </p:nvSpPr>
          <p:spPr>
            <a:xfrm rot="10800000">
              <a:off x="4240843"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chemeClr val="bg1">
                <a:lumMod val="50000"/>
              </a:schemeClr>
            </a:solidFill>
            <a:ln w="41852" cap="flat">
              <a:solidFill>
                <a:schemeClr val="bg1"/>
              </a:solidFill>
              <a:prstDash val="solid"/>
              <a:miter/>
            </a:ln>
          </p:spPr>
          <p:txBody>
            <a:bodyPr rtlCol="1" anchor="ctr"/>
            <a:lstStyle/>
            <a:p>
              <a:endParaRPr lang="fa-IR" dirty="0"/>
            </a:p>
          </p:txBody>
        </p:sp>
        <p:grpSp>
          <p:nvGrpSpPr>
            <p:cNvPr id="10" name="Graphic 224">
              <a:extLst>
                <a:ext uri="{FF2B5EF4-FFF2-40B4-BE49-F238E27FC236}">
                  <a16:creationId xmlns:a16="http://schemas.microsoft.com/office/drawing/2014/main" id="{BCB1CEFB-D698-114E-E009-C561AD0881E1}"/>
                </a:ext>
              </a:extLst>
            </p:cNvPr>
            <p:cNvGrpSpPr/>
            <p:nvPr/>
          </p:nvGrpSpPr>
          <p:grpSpPr>
            <a:xfrm rot="20293263">
              <a:off x="4358196" y="3870311"/>
              <a:ext cx="364228" cy="330822"/>
              <a:chOff x="5182655" y="3953385"/>
              <a:chExt cx="289182" cy="262659"/>
            </a:xfrm>
            <a:solidFill>
              <a:srgbClr val="FFFFFF"/>
            </a:solidFill>
          </p:grpSpPr>
          <p:sp>
            <p:nvSpPr>
              <p:cNvPr id="11" name="Freeform: Shape 10">
                <a:hlinkClick r:id="rId5" action="ppaction://hlinksldjump"/>
                <a:extLst>
                  <a:ext uri="{FF2B5EF4-FFF2-40B4-BE49-F238E27FC236}">
                    <a16:creationId xmlns:a16="http://schemas.microsoft.com/office/drawing/2014/main" id="{D5170CD8-921D-0848-76AE-54410599BFE2}"/>
                  </a:ext>
                </a:extLst>
              </p:cNvPr>
              <p:cNvSpPr/>
              <p:nvPr/>
            </p:nvSpPr>
            <p:spPr>
              <a:xfrm>
                <a:off x="5182655" y="3953385"/>
                <a:ext cx="289182" cy="262659"/>
              </a:xfrm>
              <a:custGeom>
                <a:avLst/>
                <a:gdLst>
                  <a:gd name="connsiteX0" fmla="*/ 250348 w 289182"/>
                  <a:gd name="connsiteY0" fmla="*/ 0 h 262659"/>
                  <a:gd name="connsiteX1" fmla="*/ 39146 w 289182"/>
                  <a:gd name="connsiteY1" fmla="*/ 0 h 262659"/>
                  <a:gd name="connsiteX2" fmla="*/ 0 w 289182"/>
                  <a:gd name="connsiteY2" fmla="*/ 39146 h 262659"/>
                  <a:gd name="connsiteX3" fmla="*/ 0 w 289182"/>
                  <a:gd name="connsiteY3" fmla="*/ 174580 h 262659"/>
                  <a:gd name="connsiteX4" fmla="*/ 39146 w 289182"/>
                  <a:gd name="connsiteY4" fmla="*/ 213726 h 262659"/>
                  <a:gd name="connsiteX5" fmla="*/ 176474 w 289182"/>
                  <a:gd name="connsiteY5" fmla="*/ 213726 h 262659"/>
                  <a:gd name="connsiteX6" fmla="*/ 247191 w 289182"/>
                  <a:gd name="connsiteY6" fmla="*/ 261397 h 262659"/>
                  <a:gd name="connsiteX7" fmla="*/ 251295 w 289182"/>
                  <a:gd name="connsiteY7" fmla="*/ 262659 h 262659"/>
                  <a:gd name="connsiteX8" fmla="*/ 254767 w 289182"/>
                  <a:gd name="connsiteY8" fmla="*/ 261712 h 262659"/>
                  <a:gd name="connsiteX9" fmla="*/ 258871 w 289182"/>
                  <a:gd name="connsiteY9" fmla="*/ 255083 h 262659"/>
                  <a:gd name="connsiteX10" fmla="*/ 258871 w 289182"/>
                  <a:gd name="connsiteY10" fmla="*/ 209938 h 262659"/>
                  <a:gd name="connsiteX11" fmla="*/ 289178 w 289182"/>
                  <a:gd name="connsiteY11" fmla="*/ 174580 h 262659"/>
                  <a:gd name="connsiteX12" fmla="*/ 289178 w 289182"/>
                  <a:gd name="connsiteY12" fmla="*/ 39146 h 262659"/>
                  <a:gd name="connsiteX13" fmla="*/ 250348 w 289182"/>
                  <a:gd name="connsiteY13" fmla="*/ 0 h 262659"/>
                  <a:gd name="connsiteX14" fmla="*/ 274340 w 289182"/>
                  <a:gd name="connsiteY14" fmla="*/ 174580 h 262659"/>
                  <a:gd name="connsiteX15" fmla="*/ 249085 w 289182"/>
                  <a:gd name="connsiteY15" fmla="*/ 197626 h 262659"/>
                  <a:gd name="connsiteX16" fmla="*/ 243718 w 289182"/>
                  <a:gd name="connsiteY16" fmla="*/ 204887 h 262659"/>
                  <a:gd name="connsiteX17" fmla="*/ 243718 w 289182"/>
                  <a:gd name="connsiteY17" fmla="*/ 240876 h 262659"/>
                  <a:gd name="connsiteX18" fmla="*/ 183104 w 289182"/>
                  <a:gd name="connsiteY18" fmla="*/ 199836 h 262659"/>
                  <a:gd name="connsiteX19" fmla="*/ 179000 w 289182"/>
                  <a:gd name="connsiteY19" fmla="*/ 198573 h 262659"/>
                  <a:gd name="connsiteX20" fmla="*/ 39146 w 289182"/>
                  <a:gd name="connsiteY20" fmla="*/ 198573 h 262659"/>
                  <a:gd name="connsiteX21" fmla="*/ 15153 w 289182"/>
                  <a:gd name="connsiteY21" fmla="*/ 174580 h 262659"/>
                  <a:gd name="connsiteX22" fmla="*/ 15153 w 289182"/>
                  <a:gd name="connsiteY22" fmla="*/ 39146 h 262659"/>
                  <a:gd name="connsiteX23" fmla="*/ 39146 w 289182"/>
                  <a:gd name="connsiteY23" fmla="*/ 15153 h 262659"/>
                  <a:gd name="connsiteX24" fmla="*/ 250348 w 289182"/>
                  <a:gd name="connsiteY24" fmla="*/ 15153 h 262659"/>
                  <a:gd name="connsiteX25" fmla="*/ 274340 w 289182"/>
                  <a:gd name="connsiteY25" fmla="*/ 39146 h 262659"/>
                  <a:gd name="connsiteX26" fmla="*/ 274340 w 289182"/>
                  <a:gd name="connsiteY26" fmla="*/ 174580 h 26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9182" h="262659">
                    <a:moveTo>
                      <a:pt x="250348" y="0"/>
                    </a:moveTo>
                    <a:lnTo>
                      <a:pt x="39146" y="0"/>
                    </a:lnTo>
                    <a:cubicBezTo>
                      <a:pt x="17679" y="0"/>
                      <a:pt x="0" y="17679"/>
                      <a:pt x="0" y="39146"/>
                    </a:cubicBezTo>
                    <a:lnTo>
                      <a:pt x="0" y="174580"/>
                    </a:lnTo>
                    <a:cubicBezTo>
                      <a:pt x="0" y="196047"/>
                      <a:pt x="17679" y="213726"/>
                      <a:pt x="39146" y="213726"/>
                    </a:cubicBezTo>
                    <a:lnTo>
                      <a:pt x="176474" y="213726"/>
                    </a:lnTo>
                    <a:lnTo>
                      <a:pt x="247191" y="261397"/>
                    </a:lnTo>
                    <a:cubicBezTo>
                      <a:pt x="248453" y="262344"/>
                      <a:pt x="250032" y="262659"/>
                      <a:pt x="251295" y="262659"/>
                    </a:cubicBezTo>
                    <a:cubicBezTo>
                      <a:pt x="252557" y="262659"/>
                      <a:pt x="253820" y="262344"/>
                      <a:pt x="254767" y="261712"/>
                    </a:cubicBezTo>
                    <a:cubicBezTo>
                      <a:pt x="257293" y="260450"/>
                      <a:pt x="258871" y="257924"/>
                      <a:pt x="258871" y="255083"/>
                    </a:cubicBezTo>
                    <a:lnTo>
                      <a:pt x="258871" y="209938"/>
                    </a:lnTo>
                    <a:cubicBezTo>
                      <a:pt x="272762" y="204256"/>
                      <a:pt x="289178" y="191628"/>
                      <a:pt x="289178" y="174580"/>
                    </a:cubicBezTo>
                    <a:lnTo>
                      <a:pt x="289178" y="39146"/>
                    </a:lnTo>
                    <a:cubicBezTo>
                      <a:pt x="289494" y="17679"/>
                      <a:pt x="272131" y="0"/>
                      <a:pt x="250348" y="0"/>
                    </a:cubicBezTo>
                    <a:close/>
                    <a:moveTo>
                      <a:pt x="274340" y="174580"/>
                    </a:moveTo>
                    <a:cubicBezTo>
                      <a:pt x="274340" y="183420"/>
                      <a:pt x="261081" y="193838"/>
                      <a:pt x="249085" y="197626"/>
                    </a:cubicBezTo>
                    <a:cubicBezTo>
                      <a:pt x="245928" y="198573"/>
                      <a:pt x="243718" y="201414"/>
                      <a:pt x="243718" y="204887"/>
                    </a:cubicBezTo>
                    <a:lnTo>
                      <a:pt x="243718" y="240876"/>
                    </a:lnTo>
                    <a:lnTo>
                      <a:pt x="183104" y="199836"/>
                    </a:lnTo>
                    <a:cubicBezTo>
                      <a:pt x="181841" y="198889"/>
                      <a:pt x="180263" y="198573"/>
                      <a:pt x="179000" y="198573"/>
                    </a:cubicBezTo>
                    <a:lnTo>
                      <a:pt x="39146" y="198573"/>
                    </a:lnTo>
                    <a:cubicBezTo>
                      <a:pt x="25887" y="198573"/>
                      <a:pt x="15153" y="187839"/>
                      <a:pt x="15153" y="174580"/>
                    </a:cubicBezTo>
                    <a:lnTo>
                      <a:pt x="15153" y="39146"/>
                    </a:lnTo>
                    <a:cubicBezTo>
                      <a:pt x="15153" y="25887"/>
                      <a:pt x="25887" y="15153"/>
                      <a:pt x="39146" y="15153"/>
                    </a:cubicBezTo>
                    <a:lnTo>
                      <a:pt x="250348" y="15153"/>
                    </a:lnTo>
                    <a:cubicBezTo>
                      <a:pt x="263607" y="15153"/>
                      <a:pt x="274340" y="25887"/>
                      <a:pt x="274340" y="39146"/>
                    </a:cubicBezTo>
                    <a:lnTo>
                      <a:pt x="274340" y="174580"/>
                    </a:lnTo>
                    <a:close/>
                  </a:path>
                </a:pathLst>
              </a:custGeom>
              <a:solidFill>
                <a:srgbClr val="FFFFFF"/>
              </a:solidFill>
              <a:ln w="3106" cap="flat">
                <a:noFill/>
                <a:prstDash val="solid"/>
                <a:miter/>
              </a:ln>
            </p:spPr>
            <p:txBody>
              <a:bodyPr rtlCol="1" anchor="ctr"/>
              <a:lstStyle/>
              <a:p>
                <a:endParaRPr lang="fa-IR" dirty="0"/>
              </a:p>
            </p:txBody>
          </p:sp>
          <p:sp>
            <p:nvSpPr>
              <p:cNvPr id="12" name="Freeform: Shape 11">
                <a:extLst>
                  <a:ext uri="{FF2B5EF4-FFF2-40B4-BE49-F238E27FC236}">
                    <a16:creationId xmlns:a16="http://schemas.microsoft.com/office/drawing/2014/main" id="{B45818F0-D9A1-4115-86FB-92745B7B18E7}"/>
                  </a:ext>
                </a:extLst>
              </p:cNvPr>
              <p:cNvSpPr/>
              <p:nvPr/>
            </p:nvSpPr>
            <p:spPr>
              <a:xfrm>
                <a:off x="5224007" y="4003896"/>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13" name="Freeform: Shape 12">
                <a:extLst>
                  <a:ext uri="{FF2B5EF4-FFF2-40B4-BE49-F238E27FC236}">
                    <a16:creationId xmlns:a16="http://schemas.microsoft.com/office/drawing/2014/main" id="{78864D46-8AA1-E7EC-F4B7-FD868F88E65F}"/>
                  </a:ext>
                </a:extLst>
              </p:cNvPr>
              <p:cNvSpPr/>
              <p:nvPr/>
            </p:nvSpPr>
            <p:spPr>
              <a:xfrm>
                <a:off x="5224007" y="4045568"/>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6732"/>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14" name="Freeform: Shape 13">
                <a:extLst>
                  <a:ext uri="{FF2B5EF4-FFF2-40B4-BE49-F238E27FC236}">
                    <a16:creationId xmlns:a16="http://schemas.microsoft.com/office/drawing/2014/main" id="{F437FC11-55DE-4368-9BC9-A2E054FF470D}"/>
                  </a:ext>
                </a:extLst>
              </p:cNvPr>
              <p:cNvSpPr/>
              <p:nvPr/>
            </p:nvSpPr>
            <p:spPr>
              <a:xfrm>
                <a:off x="5224007" y="4085661"/>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grpSp>
      </p:grpSp>
      <p:grpSp>
        <p:nvGrpSpPr>
          <p:cNvPr id="15" name="Group 14">
            <a:extLst>
              <a:ext uri="{FF2B5EF4-FFF2-40B4-BE49-F238E27FC236}">
                <a16:creationId xmlns:a16="http://schemas.microsoft.com/office/drawing/2014/main" id="{3BB8C535-F730-0DAB-094E-C21E15935FC9}"/>
              </a:ext>
            </a:extLst>
          </p:cNvPr>
          <p:cNvGrpSpPr/>
          <p:nvPr/>
        </p:nvGrpSpPr>
        <p:grpSpPr>
          <a:xfrm>
            <a:off x="9444759" y="5812419"/>
            <a:ext cx="598925" cy="598926"/>
            <a:chOff x="5088575" y="3714034"/>
            <a:chExt cx="598925" cy="598926"/>
          </a:xfrm>
        </p:grpSpPr>
        <p:sp>
          <p:nvSpPr>
            <p:cNvPr id="16" name="Freeform: Shape 15">
              <a:hlinkClick r:id="rId6" action="ppaction://hlinksldjump"/>
              <a:extLst>
                <a:ext uri="{FF2B5EF4-FFF2-40B4-BE49-F238E27FC236}">
                  <a16:creationId xmlns:a16="http://schemas.microsoft.com/office/drawing/2014/main" id="{1089F2E4-81D3-8A34-7578-FAD4051A054C}"/>
                </a:ext>
              </a:extLst>
            </p:cNvPr>
            <p:cNvSpPr/>
            <p:nvPr/>
          </p:nvSpPr>
          <p:spPr>
            <a:xfrm rot="10800000">
              <a:off x="5088575"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17" name="Graphic 235">
              <a:hlinkClick r:id="rId6" action="ppaction://hlinksldjump"/>
              <a:extLst>
                <a:ext uri="{FF2B5EF4-FFF2-40B4-BE49-F238E27FC236}">
                  <a16:creationId xmlns:a16="http://schemas.microsoft.com/office/drawing/2014/main" id="{BE55B1AD-6173-57D4-B88E-28E09CA0815E}"/>
                </a:ext>
              </a:extLst>
            </p:cNvPr>
            <p:cNvSpPr/>
            <p:nvPr/>
          </p:nvSpPr>
          <p:spPr>
            <a:xfrm rot="20481639">
              <a:off x="5206775" y="3832600"/>
              <a:ext cx="362524" cy="361795"/>
            </a:xfrm>
            <a:custGeom>
              <a:avLst/>
              <a:gdLst>
                <a:gd name="connsiteX0" fmla="*/ 199844 w 422175"/>
                <a:gd name="connsiteY0" fmla="*/ 421327 h 421326"/>
                <a:gd name="connsiteX1" fmla="*/ 220210 w 422175"/>
                <a:gd name="connsiteY1" fmla="*/ 421327 h 421326"/>
                <a:gd name="connsiteX2" fmla="*/ 422176 w 422175"/>
                <a:gd name="connsiteY2" fmla="*/ 210451 h 421326"/>
                <a:gd name="connsiteX3" fmla="*/ 219786 w 422175"/>
                <a:gd name="connsiteY3" fmla="*/ 0 h 421326"/>
                <a:gd name="connsiteX4" fmla="*/ 199844 w 422175"/>
                <a:gd name="connsiteY4" fmla="*/ 0 h 421326"/>
                <a:gd name="connsiteX5" fmla="*/ 199844 w 422175"/>
                <a:gd name="connsiteY5" fmla="*/ 0 h 421326"/>
                <a:gd name="connsiteX6" fmla="*/ 0 w 422175"/>
                <a:gd name="connsiteY6" fmla="*/ 210876 h 421326"/>
                <a:gd name="connsiteX7" fmla="*/ 199844 w 422175"/>
                <a:gd name="connsiteY7" fmla="*/ 421327 h 421326"/>
                <a:gd name="connsiteX8" fmla="*/ 72130 w 422175"/>
                <a:gd name="connsiteY8" fmla="*/ 347075 h 421326"/>
                <a:gd name="connsiteX9" fmla="*/ 115409 w 422175"/>
                <a:gd name="connsiteY9" fmla="*/ 322466 h 421326"/>
                <a:gd name="connsiteX10" fmla="*/ 175659 w 422175"/>
                <a:gd name="connsiteY10" fmla="*/ 402234 h 421326"/>
                <a:gd name="connsiteX11" fmla="*/ 72130 w 422175"/>
                <a:gd name="connsiteY11" fmla="*/ 347075 h 421326"/>
                <a:gd name="connsiteX12" fmla="*/ 202814 w 422175"/>
                <a:gd name="connsiteY12" fmla="*/ 403506 h 421326"/>
                <a:gd name="connsiteX13" fmla="*/ 130683 w 422175"/>
                <a:gd name="connsiteY13" fmla="*/ 316526 h 421326"/>
                <a:gd name="connsiteX14" fmla="*/ 202814 w 422175"/>
                <a:gd name="connsiteY14" fmla="*/ 302099 h 421326"/>
                <a:gd name="connsiteX15" fmla="*/ 202814 w 422175"/>
                <a:gd name="connsiteY15" fmla="*/ 403506 h 421326"/>
                <a:gd name="connsiteX16" fmla="*/ 202814 w 422175"/>
                <a:gd name="connsiteY16" fmla="*/ 285552 h 421326"/>
                <a:gd name="connsiteX17" fmla="*/ 123895 w 422175"/>
                <a:gd name="connsiteY17" fmla="*/ 301251 h 421326"/>
                <a:gd name="connsiteX18" fmla="*/ 106923 w 422175"/>
                <a:gd name="connsiteY18" fmla="*/ 225726 h 421326"/>
                <a:gd name="connsiteX19" fmla="*/ 202390 w 422175"/>
                <a:gd name="connsiteY19" fmla="*/ 225726 h 421326"/>
                <a:gd name="connsiteX20" fmla="*/ 202390 w 422175"/>
                <a:gd name="connsiteY20" fmla="*/ 285552 h 421326"/>
                <a:gd name="connsiteX21" fmla="*/ 202814 w 422175"/>
                <a:gd name="connsiteY21" fmla="*/ 209603 h 421326"/>
                <a:gd name="connsiteX22" fmla="*/ 106499 w 422175"/>
                <a:gd name="connsiteY22" fmla="*/ 209603 h 421326"/>
                <a:gd name="connsiteX23" fmla="*/ 119652 w 422175"/>
                <a:gd name="connsiteY23" fmla="*/ 131532 h 421326"/>
                <a:gd name="connsiteX24" fmla="*/ 202814 w 422175"/>
                <a:gd name="connsiteY24" fmla="*/ 148928 h 421326"/>
                <a:gd name="connsiteX25" fmla="*/ 202814 w 422175"/>
                <a:gd name="connsiteY25" fmla="*/ 209603 h 421326"/>
                <a:gd name="connsiteX26" fmla="*/ 243546 w 422175"/>
                <a:gd name="connsiteY26" fmla="*/ 402658 h 421326"/>
                <a:gd name="connsiteX27" fmla="*/ 305494 w 422175"/>
                <a:gd name="connsiteY27" fmla="*/ 319496 h 421326"/>
                <a:gd name="connsiteX28" fmla="*/ 351742 w 422175"/>
                <a:gd name="connsiteY28" fmla="*/ 344529 h 421326"/>
                <a:gd name="connsiteX29" fmla="*/ 243546 w 422175"/>
                <a:gd name="connsiteY29" fmla="*/ 402658 h 421326"/>
                <a:gd name="connsiteX30" fmla="*/ 362774 w 422175"/>
                <a:gd name="connsiteY30" fmla="*/ 332225 h 421326"/>
                <a:gd name="connsiteX31" fmla="*/ 311858 w 422175"/>
                <a:gd name="connsiteY31" fmla="*/ 304221 h 421326"/>
                <a:gd name="connsiteX32" fmla="*/ 328830 w 422175"/>
                <a:gd name="connsiteY32" fmla="*/ 225726 h 421326"/>
                <a:gd name="connsiteX33" fmla="*/ 404779 w 422175"/>
                <a:gd name="connsiteY33" fmla="*/ 225726 h 421326"/>
                <a:gd name="connsiteX34" fmla="*/ 362774 w 422175"/>
                <a:gd name="connsiteY34" fmla="*/ 332225 h 421326"/>
                <a:gd name="connsiteX35" fmla="*/ 369138 w 422175"/>
                <a:gd name="connsiteY35" fmla="*/ 97164 h 421326"/>
                <a:gd name="connsiteX36" fmla="*/ 405628 w 422175"/>
                <a:gd name="connsiteY36" fmla="*/ 209178 h 421326"/>
                <a:gd name="connsiteX37" fmla="*/ 329254 w 422175"/>
                <a:gd name="connsiteY37" fmla="*/ 209178 h 421326"/>
                <a:gd name="connsiteX38" fmla="*/ 316101 w 422175"/>
                <a:gd name="connsiteY38" fmla="*/ 128138 h 421326"/>
                <a:gd name="connsiteX39" fmla="*/ 369138 w 422175"/>
                <a:gd name="connsiteY39" fmla="*/ 97164 h 421326"/>
                <a:gd name="connsiteX40" fmla="*/ 358955 w 422175"/>
                <a:gd name="connsiteY40" fmla="*/ 84435 h 421326"/>
                <a:gd name="connsiteX41" fmla="*/ 310161 w 422175"/>
                <a:gd name="connsiteY41" fmla="*/ 112863 h 421326"/>
                <a:gd name="connsiteX42" fmla="*/ 243546 w 422175"/>
                <a:gd name="connsiteY42" fmla="*/ 18669 h 421326"/>
                <a:gd name="connsiteX43" fmla="*/ 358955 w 422175"/>
                <a:gd name="connsiteY43" fmla="*/ 84435 h 421326"/>
                <a:gd name="connsiteX44" fmla="*/ 218937 w 422175"/>
                <a:gd name="connsiteY44" fmla="*/ 19942 h 421326"/>
                <a:gd name="connsiteX45" fmla="*/ 294886 w 422175"/>
                <a:gd name="connsiteY45" fmla="*/ 119227 h 421326"/>
                <a:gd name="connsiteX46" fmla="*/ 218937 w 422175"/>
                <a:gd name="connsiteY46" fmla="*/ 133229 h 421326"/>
                <a:gd name="connsiteX47" fmla="*/ 218937 w 422175"/>
                <a:gd name="connsiteY47" fmla="*/ 19942 h 421326"/>
                <a:gd name="connsiteX48" fmla="*/ 218937 w 422175"/>
                <a:gd name="connsiteY48" fmla="*/ 149353 h 421326"/>
                <a:gd name="connsiteX49" fmla="*/ 300827 w 422175"/>
                <a:gd name="connsiteY49" fmla="*/ 134502 h 421326"/>
                <a:gd name="connsiteX50" fmla="*/ 313131 w 422175"/>
                <a:gd name="connsiteY50" fmla="*/ 209603 h 421326"/>
                <a:gd name="connsiteX51" fmla="*/ 219362 w 422175"/>
                <a:gd name="connsiteY51" fmla="*/ 209603 h 421326"/>
                <a:gd name="connsiteX52" fmla="*/ 219362 w 422175"/>
                <a:gd name="connsiteY52" fmla="*/ 149353 h 421326"/>
                <a:gd name="connsiteX53" fmla="*/ 218937 w 422175"/>
                <a:gd name="connsiteY53" fmla="*/ 225726 h 421326"/>
                <a:gd name="connsiteX54" fmla="*/ 312283 w 422175"/>
                <a:gd name="connsiteY54" fmla="*/ 225726 h 421326"/>
                <a:gd name="connsiteX55" fmla="*/ 296584 w 422175"/>
                <a:gd name="connsiteY55" fmla="*/ 298705 h 421326"/>
                <a:gd name="connsiteX56" fmla="*/ 218937 w 422175"/>
                <a:gd name="connsiteY56" fmla="*/ 285552 h 421326"/>
                <a:gd name="connsiteX57" fmla="*/ 218937 w 422175"/>
                <a:gd name="connsiteY57" fmla="*/ 225726 h 421326"/>
                <a:gd name="connsiteX58" fmla="*/ 218937 w 422175"/>
                <a:gd name="connsiteY58" fmla="*/ 301675 h 421326"/>
                <a:gd name="connsiteX59" fmla="*/ 290219 w 422175"/>
                <a:gd name="connsiteY59" fmla="*/ 313555 h 421326"/>
                <a:gd name="connsiteX60" fmla="*/ 218937 w 422175"/>
                <a:gd name="connsiteY60" fmla="*/ 401385 h 421326"/>
                <a:gd name="connsiteX61" fmla="*/ 218937 w 422175"/>
                <a:gd name="connsiteY61" fmla="*/ 301675 h 421326"/>
                <a:gd name="connsiteX62" fmla="*/ 202814 w 422175"/>
                <a:gd name="connsiteY62" fmla="*/ 18245 h 421326"/>
                <a:gd name="connsiteX63" fmla="*/ 202814 w 422175"/>
                <a:gd name="connsiteY63" fmla="*/ 132805 h 421326"/>
                <a:gd name="connsiteX64" fmla="*/ 125592 w 422175"/>
                <a:gd name="connsiteY64" fmla="*/ 116257 h 421326"/>
                <a:gd name="connsiteX65" fmla="*/ 202814 w 422175"/>
                <a:gd name="connsiteY65" fmla="*/ 18245 h 421326"/>
                <a:gd name="connsiteX66" fmla="*/ 175659 w 422175"/>
                <a:gd name="connsiteY66" fmla="*/ 19518 h 421326"/>
                <a:gd name="connsiteX67" fmla="*/ 110742 w 422175"/>
                <a:gd name="connsiteY67" fmla="*/ 109893 h 421326"/>
                <a:gd name="connsiteX68" fmla="*/ 65342 w 422175"/>
                <a:gd name="connsiteY68" fmla="*/ 81889 h 421326"/>
                <a:gd name="connsiteX69" fmla="*/ 175659 w 422175"/>
                <a:gd name="connsiteY69" fmla="*/ 19518 h 421326"/>
                <a:gd name="connsiteX70" fmla="*/ 55159 w 422175"/>
                <a:gd name="connsiteY70" fmla="*/ 94194 h 421326"/>
                <a:gd name="connsiteX71" fmla="*/ 104801 w 422175"/>
                <a:gd name="connsiteY71" fmla="*/ 124743 h 421326"/>
                <a:gd name="connsiteX72" fmla="*/ 90375 w 422175"/>
                <a:gd name="connsiteY72" fmla="*/ 209178 h 421326"/>
                <a:gd name="connsiteX73" fmla="*/ 16548 w 422175"/>
                <a:gd name="connsiteY73" fmla="*/ 209178 h 421326"/>
                <a:gd name="connsiteX74" fmla="*/ 55159 w 422175"/>
                <a:gd name="connsiteY74" fmla="*/ 94194 h 421326"/>
                <a:gd name="connsiteX75" fmla="*/ 16972 w 422175"/>
                <a:gd name="connsiteY75" fmla="*/ 225726 h 421326"/>
                <a:gd name="connsiteX76" fmla="*/ 90800 w 422175"/>
                <a:gd name="connsiteY76" fmla="*/ 225726 h 421326"/>
                <a:gd name="connsiteX77" fmla="*/ 109044 w 422175"/>
                <a:gd name="connsiteY77" fmla="*/ 307191 h 421326"/>
                <a:gd name="connsiteX78" fmla="*/ 61523 w 422175"/>
                <a:gd name="connsiteY78" fmla="*/ 334770 h 421326"/>
                <a:gd name="connsiteX79" fmla="*/ 16972 w 422175"/>
                <a:gd name="connsiteY79" fmla="*/ 225726 h 42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2175" h="421326">
                  <a:moveTo>
                    <a:pt x="199844" y="421327"/>
                  </a:moveTo>
                  <a:lnTo>
                    <a:pt x="220210" y="421327"/>
                  </a:lnTo>
                  <a:cubicBezTo>
                    <a:pt x="333497" y="416660"/>
                    <a:pt x="422176" y="324163"/>
                    <a:pt x="422176" y="210451"/>
                  </a:cubicBezTo>
                  <a:cubicBezTo>
                    <a:pt x="421751" y="97164"/>
                    <a:pt x="333073" y="4667"/>
                    <a:pt x="219786" y="0"/>
                  </a:cubicBezTo>
                  <a:lnTo>
                    <a:pt x="199844" y="0"/>
                  </a:lnTo>
                  <a:cubicBezTo>
                    <a:pt x="199844" y="0"/>
                    <a:pt x="199844" y="0"/>
                    <a:pt x="199844" y="0"/>
                  </a:cubicBezTo>
                  <a:cubicBezTo>
                    <a:pt x="87405" y="5940"/>
                    <a:pt x="0" y="98437"/>
                    <a:pt x="0" y="210876"/>
                  </a:cubicBezTo>
                  <a:cubicBezTo>
                    <a:pt x="0" y="323314"/>
                    <a:pt x="87829" y="415387"/>
                    <a:pt x="199844" y="421327"/>
                  </a:cubicBezTo>
                  <a:close/>
                  <a:moveTo>
                    <a:pt x="72130" y="347075"/>
                  </a:moveTo>
                  <a:cubicBezTo>
                    <a:pt x="85708" y="337316"/>
                    <a:pt x="100134" y="328830"/>
                    <a:pt x="115409" y="322466"/>
                  </a:cubicBezTo>
                  <a:cubicBezTo>
                    <a:pt x="129835" y="352591"/>
                    <a:pt x="150201" y="379746"/>
                    <a:pt x="175659" y="402234"/>
                  </a:cubicBezTo>
                  <a:cubicBezTo>
                    <a:pt x="136624" y="395020"/>
                    <a:pt x="100134" y="375503"/>
                    <a:pt x="72130" y="347075"/>
                  </a:cubicBezTo>
                  <a:close/>
                  <a:moveTo>
                    <a:pt x="202814" y="403506"/>
                  </a:moveTo>
                  <a:cubicBezTo>
                    <a:pt x="171840" y="380170"/>
                    <a:pt x="147231" y="350469"/>
                    <a:pt x="130683" y="316526"/>
                  </a:cubicBezTo>
                  <a:cubicBezTo>
                    <a:pt x="154020" y="308040"/>
                    <a:pt x="178205" y="303372"/>
                    <a:pt x="202814" y="302099"/>
                  </a:cubicBezTo>
                  <a:lnTo>
                    <a:pt x="202814" y="403506"/>
                  </a:lnTo>
                  <a:close/>
                  <a:moveTo>
                    <a:pt x="202814" y="285552"/>
                  </a:moveTo>
                  <a:cubicBezTo>
                    <a:pt x="175659" y="286825"/>
                    <a:pt x="149353" y="291916"/>
                    <a:pt x="123895" y="301251"/>
                  </a:cubicBezTo>
                  <a:cubicBezTo>
                    <a:pt x="114136" y="277490"/>
                    <a:pt x="108620" y="252032"/>
                    <a:pt x="106923" y="225726"/>
                  </a:cubicBezTo>
                  <a:lnTo>
                    <a:pt x="202390" y="225726"/>
                  </a:lnTo>
                  <a:lnTo>
                    <a:pt x="202390" y="285552"/>
                  </a:lnTo>
                  <a:close/>
                  <a:moveTo>
                    <a:pt x="202814" y="209603"/>
                  </a:moveTo>
                  <a:lnTo>
                    <a:pt x="106499" y="209603"/>
                  </a:lnTo>
                  <a:cubicBezTo>
                    <a:pt x="106499" y="182872"/>
                    <a:pt x="111166" y="156566"/>
                    <a:pt x="119652" y="131532"/>
                  </a:cubicBezTo>
                  <a:cubicBezTo>
                    <a:pt x="145958" y="142139"/>
                    <a:pt x="173962" y="148080"/>
                    <a:pt x="202814" y="148928"/>
                  </a:cubicBezTo>
                  <a:lnTo>
                    <a:pt x="202814" y="209603"/>
                  </a:lnTo>
                  <a:close/>
                  <a:moveTo>
                    <a:pt x="243546" y="402658"/>
                  </a:moveTo>
                  <a:cubicBezTo>
                    <a:pt x="270277" y="378897"/>
                    <a:pt x="291068" y="351318"/>
                    <a:pt x="305494" y="319496"/>
                  </a:cubicBezTo>
                  <a:cubicBezTo>
                    <a:pt x="322041" y="326284"/>
                    <a:pt x="337316" y="334770"/>
                    <a:pt x="351742" y="344529"/>
                  </a:cubicBezTo>
                  <a:cubicBezTo>
                    <a:pt x="322890" y="375079"/>
                    <a:pt x="285128" y="395445"/>
                    <a:pt x="243546" y="402658"/>
                  </a:cubicBezTo>
                  <a:close/>
                  <a:moveTo>
                    <a:pt x="362774" y="332225"/>
                  </a:moveTo>
                  <a:cubicBezTo>
                    <a:pt x="347075" y="321193"/>
                    <a:pt x="330103" y="311858"/>
                    <a:pt x="311858" y="304221"/>
                  </a:cubicBezTo>
                  <a:cubicBezTo>
                    <a:pt x="321617" y="279187"/>
                    <a:pt x="327133" y="252881"/>
                    <a:pt x="328830" y="225726"/>
                  </a:cubicBezTo>
                  <a:lnTo>
                    <a:pt x="404779" y="225726"/>
                  </a:lnTo>
                  <a:cubicBezTo>
                    <a:pt x="401809" y="264761"/>
                    <a:pt x="387383" y="301675"/>
                    <a:pt x="362774" y="332225"/>
                  </a:cubicBezTo>
                  <a:close/>
                  <a:moveTo>
                    <a:pt x="369138" y="97164"/>
                  </a:moveTo>
                  <a:cubicBezTo>
                    <a:pt x="392899" y="129835"/>
                    <a:pt x="405628" y="168870"/>
                    <a:pt x="405628" y="209178"/>
                  </a:cubicBezTo>
                  <a:lnTo>
                    <a:pt x="329254" y="209178"/>
                  </a:lnTo>
                  <a:cubicBezTo>
                    <a:pt x="329254" y="181599"/>
                    <a:pt x="324587" y="154020"/>
                    <a:pt x="316101" y="128138"/>
                  </a:cubicBezTo>
                  <a:cubicBezTo>
                    <a:pt x="334770" y="120076"/>
                    <a:pt x="352591" y="109893"/>
                    <a:pt x="369138" y="97164"/>
                  </a:cubicBezTo>
                  <a:close/>
                  <a:moveTo>
                    <a:pt x="358955" y="84435"/>
                  </a:moveTo>
                  <a:cubicBezTo>
                    <a:pt x="343681" y="95891"/>
                    <a:pt x="327557" y="105226"/>
                    <a:pt x="310161" y="112863"/>
                  </a:cubicBezTo>
                  <a:cubicBezTo>
                    <a:pt x="295735" y="77222"/>
                    <a:pt x="272823" y="44975"/>
                    <a:pt x="243546" y="18669"/>
                  </a:cubicBezTo>
                  <a:cubicBezTo>
                    <a:pt x="288522" y="26731"/>
                    <a:pt x="329254" y="49643"/>
                    <a:pt x="358955" y="84435"/>
                  </a:cubicBezTo>
                  <a:close/>
                  <a:moveTo>
                    <a:pt x="218937" y="19942"/>
                  </a:moveTo>
                  <a:cubicBezTo>
                    <a:pt x="252881" y="46248"/>
                    <a:pt x="279187" y="80192"/>
                    <a:pt x="294886" y="119227"/>
                  </a:cubicBezTo>
                  <a:cubicBezTo>
                    <a:pt x="270277" y="128138"/>
                    <a:pt x="244819" y="132805"/>
                    <a:pt x="218937" y="133229"/>
                  </a:cubicBezTo>
                  <a:lnTo>
                    <a:pt x="218937" y="19942"/>
                  </a:lnTo>
                  <a:close/>
                  <a:moveTo>
                    <a:pt x="218937" y="149353"/>
                  </a:moveTo>
                  <a:cubicBezTo>
                    <a:pt x="246941" y="148928"/>
                    <a:pt x="274096" y="143837"/>
                    <a:pt x="300827" y="134502"/>
                  </a:cubicBezTo>
                  <a:cubicBezTo>
                    <a:pt x="308888" y="158687"/>
                    <a:pt x="313131" y="184145"/>
                    <a:pt x="313131" y="209603"/>
                  </a:cubicBezTo>
                  <a:lnTo>
                    <a:pt x="219362" y="209603"/>
                  </a:lnTo>
                  <a:lnTo>
                    <a:pt x="219362" y="149353"/>
                  </a:lnTo>
                  <a:close/>
                  <a:moveTo>
                    <a:pt x="218937" y="225726"/>
                  </a:moveTo>
                  <a:lnTo>
                    <a:pt x="312283" y="225726"/>
                  </a:lnTo>
                  <a:cubicBezTo>
                    <a:pt x="310585" y="250760"/>
                    <a:pt x="305494" y="275369"/>
                    <a:pt x="296584" y="298705"/>
                  </a:cubicBezTo>
                  <a:cubicBezTo>
                    <a:pt x="271550" y="290219"/>
                    <a:pt x="245668" y="285976"/>
                    <a:pt x="218937" y="285552"/>
                  </a:cubicBezTo>
                  <a:lnTo>
                    <a:pt x="218937" y="225726"/>
                  </a:lnTo>
                  <a:close/>
                  <a:moveTo>
                    <a:pt x="218937" y="301675"/>
                  </a:moveTo>
                  <a:cubicBezTo>
                    <a:pt x="243122" y="302099"/>
                    <a:pt x="267307" y="306342"/>
                    <a:pt x="290219" y="313555"/>
                  </a:cubicBezTo>
                  <a:cubicBezTo>
                    <a:pt x="274096" y="347499"/>
                    <a:pt x="249487" y="378049"/>
                    <a:pt x="218937" y="401385"/>
                  </a:cubicBezTo>
                  <a:lnTo>
                    <a:pt x="218937" y="301675"/>
                  </a:lnTo>
                  <a:close/>
                  <a:moveTo>
                    <a:pt x="202814" y="18245"/>
                  </a:moveTo>
                  <a:lnTo>
                    <a:pt x="202814" y="132805"/>
                  </a:lnTo>
                  <a:cubicBezTo>
                    <a:pt x="176083" y="131532"/>
                    <a:pt x="150201" y="126016"/>
                    <a:pt x="125592" y="116257"/>
                  </a:cubicBezTo>
                  <a:cubicBezTo>
                    <a:pt x="142139" y="77646"/>
                    <a:pt x="168446" y="43703"/>
                    <a:pt x="202814" y="18245"/>
                  </a:cubicBezTo>
                  <a:close/>
                  <a:moveTo>
                    <a:pt x="175659" y="19518"/>
                  </a:moveTo>
                  <a:cubicBezTo>
                    <a:pt x="147655" y="44551"/>
                    <a:pt x="125168" y="75525"/>
                    <a:pt x="110742" y="109893"/>
                  </a:cubicBezTo>
                  <a:cubicBezTo>
                    <a:pt x="94618" y="102256"/>
                    <a:pt x="79344" y="92921"/>
                    <a:pt x="65342" y="81889"/>
                  </a:cubicBezTo>
                  <a:cubicBezTo>
                    <a:pt x="94194" y="49218"/>
                    <a:pt x="133229" y="27155"/>
                    <a:pt x="175659" y="19518"/>
                  </a:cubicBezTo>
                  <a:close/>
                  <a:moveTo>
                    <a:pt x="55159" y="94194"/>
                  </a:moveTo>
                  <a:cubicBezTo>
                    <a:pt x="70433" y="106499"/>
                    <a:pt x="87405" y="116682"/>
                    <a:pt x="104801" y="124743"/>
                  </a:cubicBezTo>
                  <a:cubicBezTo>
                    <a:pt x="95467" y="151898"/>
                    <a:pt x="90375" y="180326"/>
                    <a:pt x="90375" y="209178"/>
                  </a:cubicBezTo>
                  <a:lnTo>
                    <a:pt x="16548" y="209178"/>
                  </a:lnTo>
                  <a:cubicBezTo>
                    <a:pt x="16548" y="167597"/>
                    <a:pt x="30125" y="127713"/>
                    <a:pt x="55159" y="94194"/>
                  </a:cubicBezTo>
                  <a:close/>
                  <a:moveTo>
                    <a:pt x="16972" y="225726"/>
                  </a:moveTo>
                  <a:lnTo>
                    <a:pt x="90800" y="225726"/>
                  </a:lnTo>
                  <a:cubicBezTo>
                    <a:pt x="92497" y="254154"/>
                    <a:pt x="98437" y="281309"/>
                    <a:pt x="109044" y="307191"/>
                  </a:cubicBezTo>
                  <a:cubicBezTo>
                    <a:pt x="92072" y="314828"/>
                    <a:pt x="76373" y="323739"/>
                    <a:pt x="61523" y="334770"/>
                  </a:cubicBezTo>
                  <a:cubicBezTo>
                    <a:pt x="35217" y="303797"/>
                    <a:pt x="19942" y="266034"/>
                    <a:pt x="16972" y="225726"/>
                  </a:cubicBezTo>
                  <a:close/>
                </a:path>
              </a:pathLst>
            </a:custGeom>
            <a:solidFill>
              <a:srgbClr val="FFFFFF"/>
            </a:solidFill>
            <a:ln w="4233" cap="flat">
              <a:noFill/>
              <a:prstDash val="solid"/>
              <a:miter/>
            </a:ln>
          </p:spPr>
          <p:txBody>
            <a:bodyPr rtlCol="1" anchor="ctr"/>
            <a:lstStyle/>
            <a:p>
              <a:endParaRPr lang="fa-IR" dirty="0"/>
            </a:p>
          </p:txBody>
        </p:sp>
      </p:grpSp>
      <p:sp>
        <p:nvSpPr>
          <p:cNvPr id="18" name="TextBox 17">
            <a:extLst>
              <a:ext uri="{FF2B5EF4-FFF2-40B4-BE49-F238E27FC236}">
                <a16:creationId xmlns:a16="http://schemas.microsoft.com/office/drawing/2014/main" id="{584814E9-ACBD-2C02-301E-1E5B415F8D39}"/>
              </a:ext>
            </a:extLst>
          </p:cNvPr>
          <p:cNvSpPr txBox="1"/>
          <p:nvPr/>
        </p:nvSpPr>
        <p:spPr>
          <a:xfrm>
            <a:off x="2193685" y="5888487"/>
            <a:ext cx="7240195" cy="461665"/>
          </a:xfrm>
          <a:prstGeom prst="rect">
            <a:avLst/>
          </a:prstGeom>
          <a:noFill/>
        </p:spPr>
        <p:txBody>
          <a:bodyPr wrap="square">
            <a:spAutoFit/>
          </a:bodyPr>
          <a:lstStyle/>
          <a:p>
            <a:pPr algn="r" rtl="1"/>
            <a:r>
              <a:rPr lang="fa-IR" sz="2400" b="1" dirty="0">
                <a:solidFill>
                  <a:srgbClr val="FFFFFF"/>
                </a:solidFill>
                <a:latin typeface="Shabnam" panose="020B0603030804020204" pitchFamily="34" charset="-78"/>
                <a:cs typeface="Shabnam" panose="020B0603030804020204" pitchFamily="34" charset="-78"/>
              </a:rPr>
              <a:t>روش‌شناسی: میانگین وزنی</a:t>
            </a:r>
          </a:p>
        </p:txBody>
      </p:sp>
      <p:grpSp>
        <p:nvGrpSpPr>
          <p:cNvPr id="19" name="Group 18">
            <a:extLst>
              <a:ext uri="{FF2B5EF4-FFF2-40B4-BE49-F238E27FC236}">
                <a16:creationId xmlns:a16="http://schemas.microsoft.com/office/drawing/2014/main" id="{968C579F-FCD1-698B-5669-50FE2C8C237F}"/>
              </a:ext>
            </a:extLst>
          </p:cNvPr>
          <p:cNvGrpSpPr/>
          <p:nvPr/>
        </p:nvGrpSpPr>
        <p:grpSpPr>
          <a:xfrm>
            <a:off x="1240886" y="5810573"/>
            <a:ext cx="598925" cy="598926"/>
            <a:chOff x="6415920" y="3429000"/>
            <a:chExt cx="598925" cy="598926"/>
          </a:xfrm>
        </p:grpSpPr>
        <p:sp>
          <p:nvSpPr>
            <p:cNvPr id="20" name="Freeform: Shape 19">
              <a:hlinkClick r:id="rId7" action="ppaction://hlinksldjump"/>
              <a:extLst>
                <a:ext uri="{FF2B5EF4-FFF2-40B4-BE49-F238E27FC236}">
                  <a16:creationId xmlns:a16="http://schemas.microsoft.com/office/drawing/2014/main" id="{C01910B9-FA35-EC9A-0DA9-06C9159048B6}"/>
                </a:ext>
              </a:extLst>
            </p:cNvPr>
            <p:cNvSpPr/>
            <p:nvPr userDrawn="1"/>
          </p:nvSpPr>
          <p:spPr>
            <a:xfrm rot="10800000">
              <a:off x="6415920" y="3429000"/>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21" name="Graphic 160">
              <a:extLst>
                <a:ext uri="{FF2B5EF4-FFF2-40B4-BE49-F238E27FC236}">
                  <a16:creationId xmlns:a16="http://schemas.microsoft.com/office/drawing/2014/main" id="{AE2B1186-F6C4-7EC6-963C-3F0E740212FA}"/>
                </a:ext>
              </a:extLst>
            </p:cNvPr>
            <p:cNvGrpSpPr/>
            <p:nvPr/>
          </p:nvGrpSpPr>
          <p:grpSpPr>
            <a:xfrm>
              <a:off x="6531388" y="3517408"/>
              <a:ext cx="367989" cy="422111"/>
              <a:chOff x="6520446" y="3517556"/>
              <a:chExt cx="367989" cy="422111"/>
            </a:xfrm>
            <a:solidFill>
              <a:schemeClr val="bg1"/>
            </a:solidFill>
          </p:grpSpPr>
          <p:sp>
            <p:nvSpPr>
              <p:cNvPr id="22" name="Freeform: Shape 21">
                <a:extLst>
                  <a:ext uri="{FF2B5EF4-FFF2-40B4-BE49-F238E27FC236}">
                    <a16:creationId xmlns:a16="http://schemas.microsoft.com/office/drawing/2014/main" id="{8700D7BA-F0AA-F178-A807-2E438F95D877}"/>
                  </a:ext>
                </a:extLst>
              </p:cNvPr>
              <p:cNvSpPr/>
              <p:nvPr/>
            </p:nvSpPr>
            <p:spPr>
              <a:xfrm>
                <a:off x="6688788" y="3870454"/>
                <a:ext cx="86557" cy="28141"/>
              </a:xfrm>
              <a:custGeom>
                <a:avLst/>
                <a:gdLst>
                  <a:gd name="connsiteX0" fmla="*/ 86515 w 86557"/>
                  <a:gd name="connsiteY0" fmla="*/ 10944 h 28141"/>
                  <a:gd name="connsiteX1" fmla="*/ 82227 w 86557"/>
                  <a:gd name="connsiteY1" fmla="*/ 16482 h 28141"/>
                  <a:gd name="connsiteX2" fmla="*/ 6831 w 86557"/>
                  <a:gd name="connsiteY2" fmla="*/ 28096 h 28141"/>
                  <a:gd name="connsiteX3" fmla="*/ 1114 w 86557"/>
                  <a:gd name="connsiteY3" fmla="*/ 23986 h 28141"/>
                  <a:gd name="connsiteX4" fmla="*/ 42 w 86557"/>
                  <a:gd name="connsiteY4" fmla="*/ 17018 h 28141"/>
                  <a:gd name="connsiteX5" fmla="*/ 4330 w 86557"/>
                  <a:gd name="connsiteY5" fmla="*/ 11480 h 28141"/>
                  <a:gd name="connsiteX6" fmla="*/ 79726 w 86557"/>
                  <a:gd name="connsiteY6" fmla="*/ 45 h 28141"/>
                  <a:gd name="connsiteX7" fmla="*/ 85443 w 86557"/>
                  <a:gd name="connsiteY7" fmla="*/ 4155 h 28141"/>
                  <a:gd name="connsiteX8" fmla="*/ 86515 w 86557"/>
                  <a:gd name="connsiteY8" fmla="*/ 10944 h 2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57" h="28141">
                    <a:moveTo>
                      <a:pt x="86515" y="10944"/>
                    </a:moveTo>
                    <a:cubicBezTo>
                      <a:pt x="86873" y="13624"/>
                      <a:pt x="84907" y="16125"/>
                      <a:pt x="82227" y="16482"/>
                    </a:cubicBezTo>
                    <a:lnTo>
                      <a:pt x="6831" y="28096"/>
                    </a:lnTo>
                    <a:cubicBezTo>
                      <a:pt x="3973" y="28453"/>
                      <a:pt x="1471" y="26666"/>
                      <a:pt x="1114" y="23986"/>
                    </a:cubicBezTo>
                    <a:lnTo>
                      <a:pt x="42" y="17018"/>
                    </a:lnTo>
                    <a:cubicBezTo>
                      <a:pt x="-315" y="14339"/>
                      <a:pt x="1650" y="11837"/>
                      <a:pt x="4330" y="11480"/>
                    </a:cubicBezTo>
                    <a:lnTo>
                      <a:pt x="79726" y="45"/>
                    </a:lnTo>
                    <a:cubicBezTo>
                      <a:pt x="82585" y="-312"/>
                      <a:pt x="85086" y="1475"/>
                      <a:pt x="85443" y="4155"/>
                    </a:cubicBezTo>
                    <a:lnTo>
                      <a:pt x="86515" y="10944"/>
                    </a:lnTo>
                    <a:close/>
                  </a:path>
                </a:pathLst>
              </a:custGeom>
              <a:solidFill>
                <a:schemeClr val="bg1"/>
              </a:solidFill>
              <a:ln w="1757" cap="flat">
                <a:solidFill>
                  <a:srgbClr val="FFFFFF"/>
                </a:solidFill>
                <a:prstDash val="solid"/>
                <a:miter/>
              </a:ln>
            </p:spPr>
            <p:txBody>
              <a:bodyPr rtlCol="1" anchor="ctr"/>
              <a:lstStyle/>
              <a:p>
                <a:endParaRPr lang="fa-IR"/>
              </a:p>
            </p:txBody>
          </p:sp>
          <p:sp>
            <p:nvSpPr>
              <p:cNvPr id="23" name="Freeform: Shape 22">
                <a:extLst>
                  <a:ext uri="{FF2B5EF4-FFF2-40B4-BE49-F238E27FC236}">
                    <a16:creationId xmlns:a16="http://schemas.microsoft.com/office/drawing/2014/main" id="{72861D8D-7931-A4CA-9548-B061C38D2A1B}"/>
                  </a:ext>
                </a:extLst>
              </p:cNvPr>
              <p:cNvSpPr/>
              <p:nvPr/>
            </p:nvSpPr>
            <p:spPr>
              <a:xfrm>
                <a:off x="6700567" y="3895114"/>
                <a:ext cx="70145" cy="25990"/>
              </a:xfrm>
              <a:custGeom>
                <a:avLst/>
                <a:gdLst>
                  <a:gd name="connsiteX0" fmla="*/ 70091 w 70145"/>
                  <a:gd name="connsiteY0" fmla="*/ 11298 h 25990"/>
                  <a:gd name="connsiteX1" fmla="*/ 66696 w 70145"/>
                  <a:gd name="connsiteY1" fmla="*/ 16658 h 25990"/>
                  <a:gd name="connsiteX2" fmla="*/ 5950 w 70145"/>
                  <a:gd name="connsiteY2" fmla="*/ 25948 h 25990"/>
                  <a:gd name="connsiteX3" fmla="*/ 1127 w 70145"/>
                  <a:gd name="connsiteY3" fmla="*/ 21660 h 25990"/>
                  <a:gd name="connsiteX4" fmla="*/ 55 w 70145"/>
                  <a:gd name="connsiteY4" fmla="*/ 14692 h 25990"/>
                  <a:gd name="connsiteX5" fmla="*/ 3449 w 70145"/>
                  <a:gd name="connsiteY5" fmla="*/ 9333 h 25990"/>
                  <a:gd name="connsiteX6" fmla="*/ 64195 w 70145"/>
                  <a:gd name="connsiteY6" fmla="*/ 42 h 25990"/>
                  <a:gd name="connsiteX7" fmla="*/ 69019 w 70145"/>
                  <a:gd name="connsiteY7" fmla="*/ 4330 h 25990"/>
                  <a:gd name="connsiteX8" fmla="*/ 70091 w 70145"/>
                  <a:gd name="connsiteY8" fmla="*/ 11298 h 2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5" h="25990">
                    <a:moveTo>
                      <a:pt x="70091" y="11298"/>
                    </a:moveTo>
                    <a:cubicBezTo>
                      <a:pt x="70448" y="13978"/>
                      <a:pt x="69019" y="16479"/>
                      <a:pt x="66696" y="16658"/>
                    </a:cubicBezTo>
                    <a:lnTo>
                      <a:pt x="5950" y="25948"/>
                    </a:lnTo>
                    <a:cubicBezTo>
                      <a:pt x="3628" y="26306"/>
                      <a:pt x="1484" y="24340"/>
                      <a:pt x="1127" y="21660"/>
                    </a:cubicBezTo>
                    <a:lnTo>
                      <a:pt x="55" y="14692"/>
                    </a:lnTo>
                    <a:cubicBezTo>
                      <a:pt x="-303" y="12012"/>
                      <a:pt x="1127" y="9511"/>
                      <a:pt x="3449" y="9333"/>
                    </a:cubicBezTo>
                    <a:lnTo>
                      <a:pt x="64195" y="42"/>
                    </a:lnTo>
                    <a:cubicBezTo>
                      <a:pt x="66517" y="-315"/>
                      <a:pt x="68661" y="1650"/>
                      <a:pt x="69019" y="4330"/>
                    </a:cubicBezTo>
                    <a:lnTo>
                      <a:pt x="70091" y="11298"/>
                    </a:lnTo>
                    <a:close/>
                  </a:path>
                </a:pathLst>
              </a:custGeom>
              <a:solidFill>
                <a:schemeClr val="bg1"/>
              </a:solidFill>
              <a:ln w="1757" cap="flat">
                <a:solidFill>
                  <a:srgbClr val="FFFFFF"/>
                </a:solidFill>
                <a:prstDash val="solid"/>
                <a:miter/>
              </a:ln>
            </p:spPr>
            <p:txBody>
              <a:bodyPr rtlCol="1" anchor="ctr"/>
              <a:lstStyle/>
              <a:p>
                <a:endParaRPr lang="fa-IR"/>
              </a:p>
            </p:txBody>
          </p:sp>
          <p:sp>
            <p:nvSpPr>
              <p:cNvPr id="24" name="Freeform: Shape 23">
                <a:extLst>
                  <a:ext uri="{FF2B5EF4-FFF2-40B4-BE49-F238E27FC236}">
                    <a16:creationId xmlns:a16="http://schemas.microsoft.com/office/drawing/2014/main" id="{5D60AC19-9259-5E51-DFB1-5FB1FB15209E}"/>
                  </a:ext>
                </a:extLst>
              </p:cNvPr>
              <p:cNvSpPr/>
              <p:nvPr/>
            </p:nvSpPr>
            <p:spPr>
              <a:xfrm>
                <a:off x="6721704" y="3920883"/>
                <a:ext cx="32541" cy="18784"/>
              </a:xfrm>
              <a:custGeom>
                <a:avLst/>
                <a:gdLst>
                  <a:gd name="connsiteX0" fmla="*/ 32338 w 32541"/>
                  <a:gd name="connsiteY0" fmla="*/ 0 h 18784"/>
                  <a:gd name="connsiteX1" fmla="*/ 18581 w 32541"/>
                  <a:gd name="connsiteY1" fmla="*/ 18581 h 18784"/>
                  <a:gd name="connsiteX2" fmla="*/ 0 w 32541"/>
                  <a:gd name="connsiteY2" fmla="*/ 4824 h 18784"/>
                </a:gdLst>
                <a:ahLst/>
                <a:cxnLst>
                  <a:cxn ang="0">
                    <a:pos x="connsiteX0" y="connsiteY0"/>
                  </a:cxn>
                  <a:cxn ang="0">
                    <a:pos x="connsiteX1" y="connsiteY1"/>
                  </a:cxn>
                  <a:cxn ang="0">
                    <a:pos x="connsiteX2" y="connsiteY2"/>
                  </a:cxn>
                </a:cxnLst>
                <a:rect l="l" t="t" r="r" b="b"/>
                <a:pathLst>
                  <a:path w="32541" h="18784">
                    <a:moveTo>
                      <a:pt x="32338" y="0"/>
                    </a:moveTo>
                    <a:cubicBezTo>
                      <a:pt x="33767" y="8933"/>
                      <a:pt x="27514" y="17330"/>
                      <a:pt x="18581" y="18581"/>
                    </a:cubicBezTo>
                    <a:cubicBezTo>
                      <a:pt x="9648" y="20010"/>
                      <a:pt x="1251" y="13757"/>
                      <a:pt x="0" y="4824"/>
                    </a:cubicBezTo>
                  </a:path>
                </a:pathLst>
              </a:custGeom>
              <a:solidFill>
                <a:schemeClr val="bg1"/>
              </a:solidFill>
              <a:ln w="1757" cap="flat">
                <a:solidFill>
                  <a:srgbClr val="FFFFFF"/>
                </a:solidFill>
                <a:prstDash val="solid"/>
                <a:miter/>
              </a:ln>
            </p:spPr>
            <p:txBody>
              <a:bodyPr rtlCol="1" anchor="ctr"/>
              <a:lstStyle/>
              <a:p>
                <a:endParaRPr lang="fa-IR"/>
              </a:p>
            </p:txBody>
          </p:sp>
          <p:sp>
            <p:nvSpPr>
              <p:cNvPr id="25" name="Freeform: Shape 24">
                <a:hlinkClick r:id="rId7" action="ppaction://hlinksldjump"/>
                <a:extLst>
                  <a:ext uri="{FF2B5EF4-FFF2-40B4-BE49-F238E27FC236}">
                    <a16:creationId xmlns:a16="http://schemas.microsoft.com/office/drawing/2014/main" id="{4F0435F6-378E-B203-2037-38D3BE00B11B}"/>
                  </a:ext>
                </a:extLst>
              </p:cNvPr>
              <p:cNvSpPr/>
              <p:nvPr/>
            </p:nvSpPr>
            <p:spPr>
              <a:xfrm>
                <a:off x="6597788" y="3602379"/>
                <a:ext cx="216772" cy="268223"/>
              </a:xfrm>
              <a:custGeom>
                <a:avLst/>
                <a:gdLst>
                  <a:gd name="connsiteX0" fmla="*/ 178051 w 216772"/>
                  <a:gd name="connsiteY0" fmla="*/ 254006 h 268223"/>
                  <a:gd name="connsiteX1" fmla="*/ 85682 w 216772"/>
                  <a:gd name="connsiteY1" fmla="*/ 268121 h 268223"/>
                  <a:gd name="connsiteX2" fmla="*/ 73176 w 216772"/>
                  <a:gd name="connsiteY2" fmla="*/ 256686 h 268223"/>
                  <a:gd name="connsiteX3" fmla="*/ 74248 w 216772"/>
                  <a:gd name="connsiteY3" fmla="*/ 248110 h 268223"/>
                  <a:gd name="connsiteX4" fmla="*/ 38157 w 216772"/>
                  <a:gd name="connsiteY4" fmla="*/ 195940 h 268223"/>
                  <a:gd name="connsiteX5" fmla="*/ 25651 w 216772"/>
                  <a:gd name="connsiteY5" fmla="*/ 182541 h 268223"/>
                  <a:gd name="connsiteX6" fmla="*/ 1353 w 216772"/>
                  <a:gd name="connsiteY6" fmla="*/ 127691 h 268223"/>
                  <a:gd name="connsiteX7" fmla="*/ 3139 w 216772"/>
                  <a:gd name="connsiteY7" fmla="*/ 83561 h 268223"/>
                  <a:gd name="connsiteX8" fmla="*/ 20648 w 216772"/>
                  <a:gd name="connsiteY8" fmla="*/ 44969 h 268223"/>
                  <a:gd name="connsiteX9" fmla="*/ 51021 w 216772"/>
                  <a:gd name="connsiteY9" fmla="*/ 16204 h 268223"/>
                  <a:gd name="connsiteX10" fmla="*/ 91399 w 216772"/>
                  <a:gd name="connsiteY10" fmla="*/ 1197 h 268223"/>
                  <a:gd name="connsiteX11" fmla="*/ 134457 w 216772"/>
                  <a:gd name="connsiteY11" fmla="*/ 3519 h 268223"/>
                  <a:gd name="connsiteX12" fmla="*/ 172155 w 216772"/>
                  <a:gd name="connsiteY12" fmla="*/ 21922 h 268223"/>
                  <a:gd name="connsiteX13" fmla="*/ 200384 w 216772"/>
                  <a:gd name="connsiteY13" fmla="*/ 53545 h 268223"/>
                  <a:gd name="connsiteX14" fmla="*/ 215392 w 216772"/>
                  <a:gd name="connsiteY14" fmla="*/ 95174 h 268223"/>
                  <a:gd name="connsiteX15" fmla="*/ 216285 w 216772"/>
                  <a:gd name="connsiteY15" fmla="*/ 123403 h 268223"/>
                  <a:gd name="connsiteX16" fmla="*/ 212354 w 216772"/>
                  <a:gd name="connsiteY16" fmla="*/ 143949 h 268223"/>
                  <a:gd name="connsiteX17" fmla="*/ 212712 w 216772"/>
                  <a:gd name="connsiteY17" fmla="*/ 144128 h 268223"/>
                  <a:gd name="connsiteX18" fmla="*/ 210389 w 216772"/>
                  <a:gd name="connsiteY18" fmla="*/ 150202 h 268223"/>
                  <a:gd name="connsiteX19" fmla="*/ 208603 w 216772"/>
                  <a:gd name="connsiteY19" fmla="*/ 154669 h 268223"/>
                  <a:gd name="connsiteX20" fmla="*/ 200563 w 216772"/>
                  <a:gd name="connsiteY20" fmla="*/ 171106 h 268223"/>
                  <a:gd name="connsiteX21" fmla="*/ 181446 w 216772"/>
                  <a:gd name="connsiteY21" fmla="*/ 230244 h 268223"/>
                  <a:gd name="connsiteX22" fmla="*/ 185734 w 216772"/>
                  <a:gd name="connsiteY22" fmla="*/ 239534 h 268223"/>
                  <a:gd name="connsiteX23" fmla="*/ 178051 w 216772"/>
                  <a:gd name="connsiteY23" fmla="*/ 254006 h 268223"/>
                  <a:gd name="connsiteX24" fmla="*/ 84967 w 216772"/>
                  <a:gd name="connsiteY24" fmla="*/ 256686 h 268223"/>
                  <a:gd name="connsiteX25" fmla="*/ 174478 w 216772"/>
                  <a:gd name="connsiteY25" fmla="*/ 243108 h 268223"/>
                  <a:gd name="connsiteX26" fmla="*/ 174299 w 216772"/>
                  <a:gd name="connsiteY26" fmla="*/ 241321 h 268223"/>
                  <a:gd name="connsiteX27" fmla="*/ 173763 w 216772"/>
                  <a:gd name="connsiteY27" fmla="*/ 239177 h 268223"/>
                  <a:gd name="connsiteX28" fmla="*/ 170369 w 216772"/>
                  <a:gd name="connsiteY28" fmla="*/ 238641 h 268223"/>
                  <a:gd name="connsiteX29" fmla="*/ 170011 w 216772"/>
                  <a:gd name="connsiteY29" fmla="*/ 234175 h 268223"/>
                  <a:gd name="connsiteX30" fmla="*/ 190200 w 216772"/>
                  <a:gd name="connsiteY30" fmla="*/ 165746 h 268223"/>
                  <a:gd name="connsiteX31" fmla="*/ 197525 w 216772"/>
                  <a:gd name="connsiteY31" fmla="*/ 150738 h 268223"/>
                  <a:gd name="connsiteX32" fmla="*/ 197525 w 216772"/>
                  <a:gd name="connsiteY32" fmla="*/ 150560 h 268223"/>
                  <a:gd name="connsiteX33" fmla="*/ 199133 w 216772"/>
                  <a:gd name="connsiteY33" fmla="*/ 146272 h 268223"/>
                  <a:gd name="connsiteX34" fmla="*/ 199133 w 216772"/>
                  <a:gd name="connsiteY34" fmla="*/ 146272 h 268223"/>
                  <a:gd name="connsiteX35" fmla="*/ 203600 w 216772"/>
                  <a:gd name="connsiteY35" fmla="*/ 96961 h 268223"/>
                  <a:gd name="connsiteX36" fmla="*/ 190200 w 216772"/>
                  <a:gd name="connsiteY36" fmla="*/ 59620 h 268223"/>
                  <a:gd name="connsiteX37" fmla="*/ 164830 w 216772"/>
                  <a:gd name="connsiteY37" fmla="*/ 31391 h 268223"/>
                  <a:gd name="connsiteX38" fmla="*/ 131241 w 216772"/>
                  <a:gd name="connsiteY38" fmla="*/ 14954 h 268223"/>
                  <a:gd name="connsiteX39" fmla="*/ 92829 w 216772"/>
                  <a:gd name="connsiteY39" fmla="*/ 12810 h 268223"/>
                  <a:gd name="connsiteX40" fmla="*/ 56738 w 216772"/>
                  <a:gd name="connsiteY40" fmla="*/ 26210 h 268223"/>
                  <a:gd name="connsiteX41" fmla="*/ 29582 w 216772"/>
                  <a:gd name="connsiteY41" fmla="*/ 51937 h 268223"/>
                  <a:gd name="connsiteX42" fmla="*/ 13859 w 216772"/>
                  <a:gd name="connsiteY42" fmla="*/ 86598 h 268223"/>
                  <a:gd name="connsiteX43" fmla="*/ 12251 w 216772"/>
                  <a:gd name="connsiteY43" fmla="*/ 126262 h 268223"/>
                  <a:gd name="connsiteX44" fmla="*/ 34048 w 216772"/>
                  <a:gd name="connsiteY44" fmla="*/ 175573 h 268223"/>
                  <a:gd name="connsiteX45" fmla="*/ 34227 w 216772"/>
                  <a:gd name="connsiteY45" fmla="*/ 175751 h 268223"/>
                  <a:gd name="connsiteX46" fmla="*/ 45840 w 216772"/>
                  <a:gd name="connsiteY46" fmla="*/ 188079 h 268223"/>
                  <a:gd name="connsiteX47" fmla="*/ 85682 w 216772"/>
                  <a:gd name="connsiteY47" fmla="*/ 248110 h 268223"/>
                  <a:gd name="connsiteX48" fmla="*/ 86218 w 216772"/>
                  <a:gd name="connsiteY48" fmla="*/ 250969 h 268223"/>
                  <a:gd name="connsiteX49" fmla="*/ 84431 w 216772"/>
                  <a:gd name="connsiteY49" fmla="*/ 253113 h 268223"/>
                  <a:gd name="connsiteX50" fmla="*/ 84253 w 216772"/>
                  <a:gd name="connsiteY50" fmla="*/ 255436 h 268223"/>
                  <a:gd name="connsiteX51" fmla="*/ 84967 w 216772"/>
                  <a:gd name="connsiteY51" fmla="*/ 256686 h 2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6772" h="268223">
                    <a:moveTo>
                      <a:pt x="178051" y="254006"/>
                    </a:moveTo>
                    <a:lnTo>
                      <a:pt x="85682" y="268121"/>
                    </a:lnTo>
                    <a:cubicBezTo>
                      <a:pt x="79786" y="269014"/>
                      <a:pt x="74248" y="264011"/>
                      <a:pt x="73176" y="256686"/>
                    </a:cubicBezTo>
                    <a:cubicBezTo>
                      <a:pt x="72640" y="253649"/>
                      <a:pt x="73176" y="250612"/>
                      <a:pt x="74248" y="248110"/>
                    </a:cubicBezTo>
                    <a:cubicBezTo>
                      <a:pt x="68530" y="225956"/>
                      <a:pt x="51021" y="208626"/>
                      <a:pt x="38157" y="195940"/>
                    </a:cubicBezTo>
                    <a:cubicBezTo>
                      <a:pt x="32976" y="190938"/>
                      <a:pt x="28688" y="186471"/>
                      <a:pt x="25651" y="182541"/>
                    </a:cubicBezTo>
                    <a:cubicBezTo>
                      <a:pt x="12787" y="166818"/>
                      <a:pt x="4569" y="147880"/>
                      <a:pt x="1353" y="127691"/>
                    </a:cubicBezTo>
                    <a:cubicBezTo>
                      <a:pt x="-970" y="112862"/>
                      <a:pt x="-255" y="98033"/>
                      <a:pt x="3139" y="83561"/>
                    </a:cubicBezTo>
                    <a:cubicBezTo>
                      <a:pt x="6534" y="69625"/>
                      <a:pt x="12430" y="56583"/>
                      <a:pt x="20648" y="44969"/>
                    </a:cubicBezTo>
                    <a:cubicBezTo>
                      <a:pt x="28867" y="33356"/>
                      <a:pt x="39229" y="23708"/>
                      <a:pt x="51021" y="16204"/>
                    </a:cubicBezTo>
                    <a:cubicBezTo>
                      <a:pt x="63349" y="8343"/>
                      <a:pt x="76927" y="3341"/>
                      <a:pt x="91399" y="1197"/>
                    </a:cubicBezTo>
                    <a:cubicBezTo>
                      <a:pt x="105871" y="-947"/>
                      <a:pt x="120343" y="-233"/>
                      <a:pt x="134457" y="3519"/>
                    </a:cubicBezTo>
                    <a:cubicBezTo>
                      <a:pt x="148036" y="7093"/>
                      <a:pt x="160721" y="13346"/>
                      <a:pt x="172155" y="21922"/>
                    </a:cubicBezTo>
                    <a:cubicBezTo>
                      <a:pt x="183590" y="30498"/>
                      <a:pt x="193059" y="41217"/>
                      <a:pt x="200384" y="53545"/>
                    </a:cubicBezTo>
                    <a:cubicBezTo>
                      <a:pt x="208067" y="66230"/>
                      <a:pt x="213069" y="80345"/>
                      <a:pt x="215392" y="95174"/>
                    </a:cubicBezTo>
                    <a:cubicBezTo>
                      <a:pt x="216821" y="104465"/>
                      <a:pt x="217178" y="114112"/>
                      <a:pt x="216285" y="123403"/>
                    </a:cubicBezTo>
                    <a:cubicBezTo>
                      <a:pt x="215570" y="130371"/>
                      <a:pt x="214320" y="137160"/>
                      <a:pt x="212354" y="143949"/>
                    </a:cubicBezTo>
                    <a:lnTo>
                      <a:pt x="212712" y="144128"/>
                    </a:lnTo>
                    <a:lnTo>
                      <a:pt x="210389" y="150202"/>
                    </a:lnTo>
                    <a:cubicBezTo>
                      <a:pt x="209853" y="151810"/>
                      <a:pt x="209317" y="153240"/>
                      <a:pt x="208603" y="154669"/>
                    </a:cubicBezTo>
                    <a:cubicBezTo>
                      <a:pt x="206816" y="159314"/>
                      <a:pt x="203957" y="164853"/>
                      <a:pt x="200563" y="171106"/>
                    </a:cubicBezTo>
                    <a:cubicBezTo>
                      <a:pt x="192166" y="186650"/>
                      <a:pt x="180910" y="207732"/>
                      <a:pt x="181446" y="230244"/>
                    </a:cubicBezTo>
                    <a:cubicBezTo>
                      <a:pt x="183232" y="231852"/>
                      <a:pt x="185019" y="234711"/>
                      <a:pt x="185734" y="239534"/>
                    </a:cubicBezTo>
                    <a:cubicBezTo>
                      <a:pt x="187163" y="248468"/>
                      <a:pt x="182875" y="253292"/>
                      <a:pt x="178051" y="254006"/>
                    </a:cubicBezTo>
                    <a:close/>
                    <a:moveTo>
                      <a:pt x="84967" y="256686"/>
                    </a:moveTo>
                    <a:lnTo>
                      <a:pt x="174478" y="243108"/>
                    </a:lnTo>
                    <a:cubicBezTo>
                      <a:pt x="174478" y="242572"/>
                      <a:pt x="174478" y="242036"/>
                      <a:pt x="174299" y="241321"/>
                    </a:cubicBezTo>
                    <a:cubicBezTo>
                      <a:pt x="174120" y="240249"/>
                      <a:pt x="173942" y="239534"/>
                      <a:pt x="173763" y="239177"/>
                    </a:cubicBezTo>
                    <a:lnTo>
                      <a:pt x="170369" y="238641"/>
                    </a:lnTo>
                    <a:lnTo>
                      <a:pt x="170011" y="234175"/>
                    </a:lnTo>
                    <a:cubicBezTo>
                      <a:pt x="168046" y="207196"/>
                      <a:pt x="180910" y="183255"/>
                      <a:pt x="190200" y="165746"/>
                    </a:cubicBezTo>
                    <a:cubicBezTo>
                      <a:pt x="193416" y="159850"/>
                      <a:pt x="196096" y="154669"/>
                      <a:pt x="197525" y="150738"/>
                    </a:cubicBezTo>
                    <a:lnTo>
                      <a:pt x="197525" y="150560"/>
                    </a:lnTo>
                    <a:cubicBezTo>
                      <a:pt x="198061" y="149130"/>
                      <a:pt x="198597" y="147701"/>
                      <a:pt x="199133" y="146272"/>
                    </a:cubicBezTo>
                    <a:lnTo>
                      <a:pt x="199133" y="146272"/>
                    </a:lnTo>
                    <a:cubicBezTo>
                      <a:pt x="204672" y="130549"/>
                      <a:pt x="206101" y="113576"/>
                      <a:pt x="203600" y="96961"/>
                    </a:cubicBezTo>
                    <a:cubicBezTo>
                      <a:pt x="201635" y="83561"/>
                      <a:pt x="196989" y="71054"/>
                      <a:pt x="190200" y="59620"/>
                    </a:cubicBezTo>
                    <a:cubicBezTo>
                      <a:pt x="183590" y="48543"/>
                      <a:pt x="175014" y="39073"/>
                      <a:pt x="164830" y="31391"/>
                    </a:cubicBezTo>
                    <a:cubicBezTo>
                      <a:pt x="154646" y="23708"/>
                      <a:pt x="143390" y="18170"/>
                      <a:pt x="131241" y="14954"/>
                    </a:cubicBezTo>
                    <a:cubicBezTo>
                      <a:pt x="118735" y="11559"/>
                      <a:pt x="105692" y="10845"/>
                      <a:pt x="92829" y="12810"/>
                    </a:cubicBezTo>
                    <a:cubicBezTo>
                      <a:pt x="79965" y="14775"/>
                      <a:pt x="67816" y="19242"/>
                      <a:pt x="56738" y="26210"/>
                    </a:cubicBezTo>
                    <a:cubicBezTo>
                      <a:pt x="46019" y="32999"/>
                      <a:pt x="36907" y="41575"/>
                      <a:pt x="29582" y="51937"/>
                    </a:cubicBezTo>
                    <a:cubicBezTo>
                      <a:pt x="22078" y="62300"/>
                      <a:pt x="16897" y="73913"/>
                      <a:pt x="13859" y="86598"/>
                    </a:cubicBezTo>
                    <a:cubicBezTo>
                      <a:pt x="10643" y="99641"/>
                      <a:pt x="10107" y="112862"/>
                      <a:pt x="12251" y="126262"/>
                    </a:cubicBezTo>
                    <a:cubicBezTo>
                      <a:pt x="15110" y="144485"/>
                      <a:pt x="22614" y="161637"/>
                      <a:pt x="34048" y="175573"/>
                    </a:cubicBezTo>
                    <a:lnTo>
                      <a:pt x="34227" y="175751"/>
                    </a:lnTo>
                    <a:cubicBezTo>
                      <a:pt x="36907" y="179146"/>
                      <a:pt x="41016" y="183255"/>
                      <a:pt x="45840" y="188079"/>
                    </a:cubicBezTo>
                    <a:cubicBezTo>
                      <a:pt x="60133" y="202194"/>
                      <a:pt x="79786" y="221668"/>
                      <a:pt x="85682" y="248110"/>
                    </a:cubicBezTo>
                    <a:lnTo>
                      <a:pt x="86218" y="250969"/>
                    </a:lnTo>
                    <a:lnTo>
                      <a:pt x="84431" y="253113"/>
                    </a:lnTo>
                    <a:cubicBezTo>
                      <a:pt x="84253" y="253292"/>
                      <a:pt x="84074" y="254185"/>
                      <a:pt x="84253" y="255436"/>
                    </a:cubicBezTo>
                    <a:cubicBezTo>
                      <a:pt x="84610" y="255793"/>
                      <a:pt x="84789" y="256329"/>
                      <a:pt x="84967" y="256686"/>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26" name="Freeform: Shape 25">
                <a:extLst>
                  <a:ext uri="{FF2B5EF4-FFF2-40B4-BE49-F238E27FC236}">
                    <a16:creationId xmlns:a16="http://schemas.microsoft.com/office/drawing/2014/main" id="{847DCBA6-4511-AB03-FAFB-85EB74FD1610}"/>
                  </a:ext>
                </a:extLst>
              </p:cNvPr>
              <p:cNvSpPr/>
              <p:nvPr/>
            </p:nvSpPr>
            <p:spPr>
              <a:xfrm>
                <a:off x="6671238" y="3517556"/>
                <a:ext cx="18523" cy="57515"/>
              </a:xfrm>
              <a:custGeom>
                <a:avLst/>
                <a:gdLst>
                  <a:gd name="connsiteX0" fmla="*/ 13661 w 18523"/>
                  <a:gd name="connsiteY0" fmla="*/ 57433 h 57515"/>
                  <a:gd name="connsiteX1" fmla="*/ 7050 w 18523"/>
                  <a:gd name="connsiteY1" fmla="*/ 52609 h 57515"/>
                  <a:gd name="connsiteX2" fmla="*/ 82 w 18523"/>
                  <a:gd name="connsiteY2" fmla="*/ 6693 h 57515"/>
                  <a:gd name="connsiteX3" fmla="*/ 4906 w 18523"/>
                  <a:gd name="connsiteY3" fmla="*/ 82 h 57515"/>
                  <a:gd name="connsiteX4" fmla="*/ 11517 w 18523"/>
                  <a:gd name="connsiteY4" fmla="*/ 4906 h 57515"/>
                  <a:gd name="connsiteX5" fmla="*/ 18484 w 18523"/>
                  <a:gd name="connsiteY5" fmla="*/ 50823 h 57515"/>
                  <a:gd name="connsiteX6" fmla="*/ 13661 w 18523"/>
                  <a:gd name="connsiteY6" fmla="*/ 57433 h 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3" h="57515">
                    <a:moveTo>
                      <a:pt x="13661" y="57433"/>
                    </a:moveTo>
                    <a:cubicBezTo>
                      <a:pt x="10445" y="57969"/>
                      <a:pt x="7586" y="55825"/>
                      <a:pt x="7050" y="52609"/>
                    </a:cubicBezTo>
                    <a:lnTo>
                      <a:pt x="82" y="6693"/>
                    </a:lnTo>
                    <a:cubicBezTo>
                      <a:pt x="-454" y="3477"/>
                      <a:pt x="1690" y="618"/>
                      <a:pt x="4906" y="82"/>
                    </a:cubicBezTo>
                    <a:cubicBezTo>
                      <a:pt x="8122" y="-454"/>
                      <a:pt x="10981" y="1690"/>
                      <a:pt x="11517" y="4906"/>
                    </a:cubicBezTo>
                    <a:lnTo>
                      <a:pt x="18484" y="50823"/>
                    </a:lnTo>
                    <a:cubicBezTo>
                      <a:pt x="18842" y="54039"/>
                      <a:pt x="16698" y="56897"/>
                      <a:pt x="13661" y="57433"/>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27" name="Freeform: Shape 26">
                <a:extLst>
                  <a:ext uri="{FF2B5EF4-FFF2-40B4-BE49-F238E27FC236}">
                    <a16:creationId xmlns:a16="http://schemas.microsoft.com/office/drawing/2014/main" id="{074F49B3-AE0F-E10C-5CA9-9908BB3794C0}"/>
                  </a:ext>
                </a:extLst>
              </p:cNvPr>
              <p:cNvSpPr/>
              <p:nvPr/>
            </p:nvSpPr>
            <p:spPr>
              <a:xfrm>
                <a:off x="6830964" y="3670135"/>
                <a:ext cx="57471" cy="18566"/>
              </a:xfrm>
              <a:custGeom>
                <a:avLst/>
                <a:gdLst>
                  <a:gd name="connsiteX0" fmla="*/ 52609 w 57471"/>
                  <a:gd name="connsiteY0" fmla="*/ 11517 h 18566"/>
                  <a:gd name="connsiteX1" fmla="*/ 6693 w 57471"/>
                  <a:gd name="connsiteY1" fmla="*/ 18484 h 18566"/>
                  <a:gd name="connsiteX2" fmla="*/ 82 w 57471"/>
                  <a:gd name="connsiteY2" fmla="*/ 13661 h 18566"/>
                  <a:gd name="connsiteX3" fmla="*/ 4906 w 57471"/>
                  <a:gd name="connsiteY3" fmla="*/ 7050 h 18566"/>
                  <a:gd name="connsiteX4" fmla="*/ 50823 w 57471"/>
                  <a:gd name="connsiteY4" fmla="*/ 82 h 18566"/>
                  <a:gd name="connsiteX5" fmla="*/ 57433 w 57471"/>
                  <a:gd name="connsiteY5" fmla="*/ 4906 h 18566"/>
                  <a:gd name="connsiteX6" fmla="*/ 52609 w 57471"/>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71"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790" y="8122"/>
                      <a:pt x="55646"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28" name="Freeform: Shape 27">
                <a:extLst>
                  <a:ext uri="{FF2B5EF4-FFF2-40B4-BE49-F238E27FC236}">
                    <a16:creationId xmlns:a16="http://schemas.microsoft.com/office/drawing/2014/main" id="{64C19880-D62F-C10E-9AEB-D70E7CFBC4CB}"/>
                  </a:ext>
                </a:extLst>
              </p:cNvPr>
              <p:cNvSpPr/>
              <p:nvPr/>
            </p:nvSpPr>
            <p:spPr>
              <a:xfrm>
                <a:off x="6520446" y="3717481"/>
                <a:ext cx="57515" cy="18566"/>
              </a:xfrm>
              <a:custGeom>
                <a:avLst/>
                <a:gdLst>
                  <a:gd name="connsiteX0" fmla="*/ 52609 w 57515"/>
                  <a:gd name="connsiteY0" fmla="*/ 11517 h 18566"/>
                  <a:gd name="connsiteX1" fmla="*/ 6693 w 57515"/>
                  <a:gd name="connsiteY1" fmla="*/ 18484 h 18566"/>
                  <a:gd name="connsiteX2" fmla="*/ 82 w 57515"/>
                  <a:gd name="connsiteY2" fmla="*/ 13661 h 18566"/>
                  <a:gd name="connsiteX3" fmla="*/ 4906 w 57515"/>
                  <a:gd name="connsiteY3" fmla="*/ 7050 h 18566"/>
                  <a:gd name="connsiteX4" fmla="*/ 50823 w 57515"/>
                  <a:gd name="connsiteY4" fmla="*/ 82 h 18566"/>
                  <a:gd name="connsiteX5" fmla="*/ 57433 w 57515"/>
                  <a:gd name="connsiteY5" fmla="*/ 4906 h 18566"/>
                  <a:gd name="connsiteX6" fmla="*/ 52609 w 57515"/>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5"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969" y="8122"/>
                      <a:pt x="55825"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29" name="Freeform: Shape 28">
                <a:extLst>
                  <a:ext uri="{FF2B5EF4-FFF2-40B4-BE49-F238E27FC236}">
                    <a16:creationId xmlns:a16="http://schemas.microsoft.com/office/drawing/2014/main" id="{B1A9D2B7-2E32-6C17-D7AF-53ED353D7E99}"/>
                  </a:ext>
                </a:extLst>
              </p:cNvPr>
              <p:cNvSpPr/>
              <p:nvPr/>
            </p:nvSpPr>
            <p:spPr>
              <a:xfrm>
                <a:off x="6775445" y="3536362"/>
                <a:ext cx="35983" cy="50841"/>
              </a:xfrm>
              <a:custGeom>
                <a:avLst/>
                <a:gdLst>
                  <a:gd name="connsiteX0" fmla="*/ 6647 w 35983"/>
                  <a:gd name="connsiteY0" fmla="*/ 50777 h 50841"/>
                  <a:gd name="connsiteX1" fmla="*/ 2716 w 35983"/>
                  <a:gd name="connsiteY1" fmla="*/ 50062 h 50841"/>
                  <a:gd name="connsiteX2" fmla="*/ 930 w 35983"/>
                  <a:gd name="connsiteY2" fmla="*/ 42201 h 50841"/>
                  <a:gd name="connsiteX3" fmla="*/ 25406 w 35983"/>
                  <a:gd name="connsiteY3" fmla="*/ 2716 h 50841"/>
                  <a:gd name="connsiteX4" fmla="*/ 33268 w 35983"/>
                  <a:gd name="connsiteY4" fmla="*/ 930 h 50841"/>
                  <a:gd name="connsiteX5" fmla="*/ 35054 w 35983"/>
                  <a:gd name="connsiteY5" fmla="*/ 8791 h 50841"/>
                  <a:gd name="connsiteX6" fmla="*/ 10577 w 35983"/>
                  <a:gd name="connsiteY6" fmla="*/ 48275 h 50841"/>
                  <a:gd name="connsiteX7" fmla="*/ 6647 w 35983"/>
                  <a:gd name="connsiteY7" fmla="*/ 50777 h 5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3" h="50841">
                    <a:moveTo>
                      <a:pt x="6647" y="50777"/>
                    </a:moveTo>
                    <a:cubicBezTo>
                      <a:pt x="5396" y="50955"/>
                      <a:pt x="3967" y="50777"/>
                      <a:pt x="2716" y="50062"/>
                    </a:cubicBezTo>
                    <a:cubicBezTo>
                      <a:pt x="36" y="48454"/>
                      <a:pt x="-857" y="44881"/>
                      <a:pt x="930" y="42201"/>
                    </a:cubicBezTo>
                    <a:lnTo>
                      <a:pt x="25406" y="2716"/>
                    </a:lnTo>
                    <a:cubicBezTo>
                      <a:pt x="27014" y="36"/>
                      <a:pt x="30588" y="-857"/>
                      <a:pt x="33268" y="930"/>
                    </a:cubicBezTo>
                    <a:cubicBezTo>
                      <a:pt x="35948" y="2537"/>
                      <a:pt x="36841" y="6111"/>
                      <a:pt x="35054" y="8791"/>
                    </a:cubicBezTo>
                    <a:lnTo>
                      <a:pt x="10577" y="48275"/>
                    </a:lnTo>
                    <a:cubicBezTo>
                      <a:pt x="9863" y="49526"/>
                      <a:pt x="8255" y="50598"/>
                      <a:pt x="6647" y="5077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30" name="Freeform: Shape 29">
                <a:extLst>
                  <a:ext uri="{FF2B5EF4-FFF2-40B4-BE49-F238E27FC236}">
                    <a16:creationId xmlns:a16="http://schemas.microsoft.com/office/drawing/2014/main" id="{27739E06-A45B-BAB0-4196-B80DF541E931}"/>
                  </a:ext>
                </a:extLst>
              </p:cNvPr>
              <p:cNvSpPr/>
              <p:nvPr/>
            </p:nvSpPr>
            <p:spPr>
              <a:xfrm>
                <a:off x="6552694" y="3573923"/>
                <a:ext cx="46619" cy="41845"/>
              </a:xfrm>
              <a:custGeom>
                <a:avLst/>
                <a:gdLst>
                  <a:gd name="connsiteX0" fmla="*/ 41802 w 46619"/>
                  <a:gd name="connsiteY0" fmla="*/ 41802 h 41845"/>
                  <a:gd name="connsiteX1" fmla="*/ 37156 w 46619"/>
                  <a:gd name="connsiteY1" fmla="*/ 40551 h 41845"/>
                  <a:gd name="connsiteX2" fmla="*/ 1960 w 46619"/>
                  <a:gd name="connsiteY2" fmla="*/ 10000 h 41845"/>
                  <a:gd name="connsiteX3" fmla="*/ 1424 w 46619"/>
                  <a:gd name="connsiteY3" fmla="*/ 1960 h 41845"/>
                  <a:gd name="connsiteX4" fmla="*/ 9464 w 46619"/>
                  <a:gd name="connsiteY4" fmla="*/ 1424 h 41845"/>
                  <a:gd name="connsiteX5" fmla="*/ 44660 w 46619"/>
                  <a:gd name="connsiteY5" fmla="*/ 31797 h 41845"/>
                  <a:gd name="connsiteX6" fmla="*/ 45196 w 46619"/>
                  <a:gd name="connsiteY6" fmla="*/ 39836 h 41845"/>
                  <a:gd name="connsiteX7" fmla="*/ 41802 w 46619"/>
                  <a:gd name="connsiteY7" fmla="*/ 41802 h 4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19" h="41845">
                    <a:moveTo>
                      <a:pt x="41802" y="41802"/>
                    </a:moveTo>
                    <a:cubicBezTo>
                      <a:pt x="40194" y="41980"/>
                      <a:pt x="38407" y="41623"/>
                      <a:pt x="37156" y="40551"/>
                    </a:cubicBezTo>
                    <a:lnTo>
                      <a:pt x="1960" y="10000"/>
                    </a:lnTo>
                    <a:cubicBezTo>
                      <a:pt x="-363" y="7856"/>
                      <a:pt x="-720" y="4282"/>
                      <a:pt x="1424" y="1960"/>
                    </a:cubicBezTo>
                    <a:cubicBezTo>
                      <a:pt x="3568" y="-363"/>
                      <a:pt x="7141" y="-720"/>
                      <a:pt x="9464" y="1424"/>
                    </a:cubicBezTo>
                    <a:lnTo>
                      <a:pt x="44660" y="31797"/>
                    </a:lnTo>
                    <a:cubicBezTo>
                      <a:pt x="46983" y="33941"/>
                      <a:pt x="47340" y="37514"/>
                      <a:pt x="45196" y="39836"/>
                    </a:cubicBezTo>
                    <a:cubicBezTo>
                      <a:pt x="44303" y="40908"/>
                      <a:pt x="43052" y="41623"/>
                      <a:pt x="41802" y="41802"/>
                    </a:cubicBezTo>
                    <a:close/>
                  </a:path>
                </a:pathLst>
              </a:custGeom>
              <a:solidFill>
                <a:schemeClr val="bg1"/>
              </a:solidFill>
              <a:ln w="1757" cap="flat">
                <a:solidFill>
                  <a:srgbClr val="FFFFFF"/>
                </a:solidFill>
                <a:prstDash val="solid"/>
                <a:miter/>
              </a:ln>
            </p:spPr>
            <p:txBody>
              <a:bodyPr rtlCol="1" anchor="ctr"/>
              <a:lstStyle/>
              <a:p>
                <a:endParaRPr lang="fa-IR"/>
              </a:p>
            </p:txBody>
          </p:sp>
        </p:grpSp>
      </p:grpSp>
      <p:grpSp>
        <p:nvGrpSpPr>
          <p:cNvPr id="31" name="Group 30">
            <a:extLst>
              <a:ext uri="{FF2B5EF4-FFF2-40B4-BE49-F238E27FC236}">
                <a16:creationId xmlns:a16="http://schemas.microsoft.com/office/drawing/2014/main" id="{D8AAFFA6-539C-73E6-9BF3-879D7BE8C3F0}"/>
              </a:ext>
            </a:extLst>
          </p:cNvPr>
          <p:cNvGrpSpPr/>
          <p:nvPr/>
        </p:nvGrpSpPr>
        <p:grpSpPr>
          <a:xfrm>
            <a:off x="530257" y="5810573"/>
            <a:ext cx="598925" cy="598926"/>
            <a:chOff x="4936175" y="3561634"/>
            <a:chExt cx="598925" cy="598926"/>
          </a:xfrm>
        </p:grpSpPr>
        <p:sp>
          <p:nvSpPr>
            <p:cNvPr id="32" name="Freeform: Shape 31">
              <a:hlinkClick r:id="rId8" action="ppaction://hlinksldjump"/>
              <a:extLst>
                <a:ext uri="{FF2B5EF4-FFF2-40B4-BE49-F238E27FC236}">
                  <a16:creationId xmlns:a16="http://schemas.microsoft.com/office/drawing/2014/main" id="{EEA9E63F-A274-5AD1-5F8B-5047C79FA2C3}"/>
                </a:ext>
              </a:extLst>
            </p:cNvPr>
            <p:cNvSpPr/>
            <p:nvPr/>
          </p:nvSpPr>
          <p:spPr>
            <a:xfrm rot="10800000">
              <a:off x="4936175" y="35616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33" name="Graphic 32">
              <a:hlinkClick r:id="rId8" action="ppaction://hlinksldjump"/>
              <a:extLst>
                <a:ext uri="{FF2B5EF4-FFF2-40B4-BE49-F238E27FC236}">
                  <a16:creationId xmlns:a16="http://schemas.microsoft.com/office/drawing/2014/main" id="{D236E853-4BA8-2B47-8554-2645E8ADF0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62236" y="3685811"/>
              <a:ext cx="346803" cy="350573"/>
            </a:xfrm>
            <a:prstGeom prst="rect">
              <a:avLst/>
            </a:prstGeom>
          </p:spPr>
        </p:pic>
      </p:grpSp>
      <p:sp>
        <p:nvSpPr>
          <p:cNvPr id="34" name="TextBox 33">
            <a:extLst>
              <a:ext uri="{FF2B5EF4-FFF2-40B4-BE49-F238E27FC236}">
                <a16:creationId xmlns:a16="http://schemas.microsoft.com/office/drawing/2014/main" id="{285FF774-5C3E-8D58-3F17-5B207FB637F9}"/>
              </a:ext>
            </a:extLst>
          </p:cNvPr>
          <p:cNvSpPr txBox="1"/>
          <p:nvPr/>
        </p:nvSpPr>
        <p:spPr>
          <a:xfrm>
            <a:off x="2540452" y="324168"/>
            <a:ext cx="8236890" cy="830997"/>
          </a:xfrm>
          <a:prstGeom prst="rect">
            <a:avLst/>
          </a:prstGeom>
          <a:noFill/>
        </p:spPr>
        <p:txBody>
          <a:bodyPr wrap="square">
            <a:spAutoFit/>
          </a:bodyPr>
          <a:lstStyle/>
          <a:p>
            <a:pPr algn="ctr" rtl="1"/>
            <a:r>
              <a:rPr lang="fa-IR" sz="2400" b="1" dirty="0">
                <a:latin typeface="Shabnam" panose="020B0603030804020204" pitchFamily="34" charset="-78"/>
                <a:cs typeface="Shabnam" panose="020B0603030804020204" pitchFamily="34" charset="-78"/>
              </a:rPr>
              <a:t>ادامه استفاده از </a:t>
            </a:r>
            <a:r>
              <a:rPr lang="ar-SA" sz="2400" b="1" dirty="0">
                <a:latin typeface="Shabnam" panose="020B0604020202020204" charset="-78"/>
                <a:cs typeface="Shabnam" panose="020B0604020202020204" charset="-78"/>
              </a:rPr>
              <a:t>میانگین وزنی</a:t>
            </a:r>
            <a:endParaRPr lang="en-US" sz="2400" b="1" dirty="0">
              <a:latin typeface="Shabnam" panose="020B0604020202020204" charset="-78"/>
              <a:cs typeface="Shabnam" panose="020B0604020202020204" charset="-78"/>
            </a:endParaRPr>
          </a:p>
          <a:p>
            <a:pPr algn="ctr" rtl="1"/>
            <a:endParaRPr lang="fa-IR" sz="2400" b="1" dirty="0">
              <a:latin typeface="Shabnam" panose="020B0603030804020204" pitchFamily="34" charset="-78"/>
              <a:cs typeface="Shabnam" panose="020B0603030804020204" pitchFamily="34" charset="-78"/>
            </a:endParaRPr>
          </a:p>
        </p:txBody>
      </p:sp>
      <p:sp>
        <p:nvSpPr>
          <p:cNvPr id="36" name="Rectangle: Rounded Corners 35">
            <a:extLst>
              <a:ext uri="{FF2B5EF4-FFF2-40B4-BE49-F238E27FC236}">
                <a16:creationId xmlns:a16="http://schemas.microsoft.com/office/drawing/2014/main" id="{AFEDFC44-B898-4155-5F9C-8B67852FDDA5}"/>
              </a:ext>
            </a:extLst>
          </p:cNvPr>
          <p:cNvSpPr/>
          <p:nvPr/>
        </p:nvSpPr>
        <p:spPr>
          <a:xfrm>
            <a:off x="-1066800" y="-1922404"/>
            <a:ext cx="14325600" cy="1504950"/>
          </a:xfrm>
          <a:prstGeom prst="roundRect">
            <a:avLst/>
          </a:prstGeom>
          <a:solidFill>
            <a:srgbClr val="0B2D7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7" name="Rectangle: Rounded Corners 36">
            <a:hlinkClick r:id="" action="ppaction://hlinkshowjump?jump=previousslide"/>
            <a:extLst>
              <a:ext uri="{FF2B5EF4-FFF2-40B4-BE49-F238E27FC236}">
                <a16:creationId xmlns:a16="http://schemas.microsoft.com/office/drawing/2014/main" id="{1CDD943D-5AD9-3FEA-8520-30B6C8C0294F}"/>
              </a:ext>
            </a:extLst>
          </p:cNvPr>
          <p:cNvSpPr/>
          <p:nvPr/>
        </p:nvSpPr>
        <p:spPr>
          <a:xfrm rot="10800000">
            <a:off x="371848" y="1329071"/>
            <a:ext cx="794388" cy="3443132"/>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38" name="Group 37">
            <a:extLst>
              <a:ext uri="{FF2B5EF4-FFF2-40B4-BE49-F238E27FC236}">
                <a16:creationId xmlns:a16="http://schemas.microsoft.com/office/drawing/2014/main" id="{57D7068D-806D-CA4E-FDB1-691FE0308CA7}"/>
              </a:ext>
            </a:extLst>
          </p:cNvPr>
          <p:cNvGrpSpPr/>
          <p:nvPr/>
        </p:nvGrpSpPr>
        <p:grpSpPr>
          <a:xfrm rot="5400000">
            <a:off x="518883" y="4086959"/>
            <a:ext cx="503994" cy="503995"/>
            <a:chOff x="1067339" y="6218461"/>
            <a:chExt cx="503994" cy="503995"/>
          </a:xfrm>
          <a:solidFill>
            <a:schemeClr val="tx1">
              <a:lumMod val="75000"/>
              <a:lumOff val="25000"/>
            </a:schemeClr>
          </a:solidFill>
        </p:grpSpPr>
        <p:sp>
          <p:nvSpPr>
            <p:cNvPr id="39" name="Freeform: Shape 38">
              <a:hlinkClick r:id="" action="ppaction://hlinkshowjump?jump=nextslide"/>
              <a:extLst>
                <a:ext uri="{FF2B5EF4-FFF2-40B4-BE49-F238E27FC236}">
                  <a16:creationId xmlns:a16="http://schemas.microsoft.com/office/drawing/2014/main" id="{09737022-39CA-4F3B-AF50-018CAE82D619}"/>
                </a:ext>
              </a:extLst>
            </p:cNvPr>
            <p:cNvSpPr/>
            <p:nvPr/>
          </p:nvSpPr>
          <p:spPr>
            <a:xfrm>
              <a:off x="1067339"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40" name="Freeform: Shape 39">
              <a:hlinkClick r:id="" action="ppaction://hlinkshowjump?jump=nextslide"/>
              <a:extLst>
                <a:ext uri="{FF2B5EF4-FFF2-40B4-BE49-F238E27FC236}">
                  <a16:creationId xmlns:a16="http://schemas.microsoft.com/office/drawing/2014/main" id="{F9235222-681E-EA90-EA0E-D0A27B344BC0}"/>
                </a:ext>
              </a:extLst>
            </p:cNvPr>
            <p:cNvSpPr/>
            <p:nvPr/>
          </p:nvSpPr>
          <p:spPr>
            <a:xfrm>
              <a:off x="1226935" y="6379109"/>
              <a:ext cx="180598" cy="175348"/>
            </a:xfrm>
            <a:custGeom>
              <a:avLst/>
              <a:gdLst>
                <a:gd name="connsiteX0" fmla="*/ 92399 w 180598"/>
                <a:gd name="connsiteY0" fmla="*/ 3150 h 175348"/>
                <a:gd name="connsiteX1" fmla="*/ 79799 w 180598"/>
                <a:gd name="connsiteY1" fmla="*/ 3150 h 175348"/>
                <a:gd name="connsiteX2" fmla="*/ 79799 w 180598"/>
                <a:gd name="connsiteY2" fmla="*/ 15750 h 175348"/>
                <a:gd name="connsiteX3" fmla="*/ 142798 w 180598"/>
                <a:gd name="connsiteY3" fmla="*/ 78749 h 175348"/>
                <a:gd name="connsiteX4" fmla="*/ 8400 w 180598"/>
                <a:gd name="connsiteY4" fmla="*/ 78749 h 175348"/>
                <a:gd name="connsiteX5" fmla="*/ 0 w 180598"/>
                <a:gd name="connsiteY5" fmla="*/ 87149 h 175348"/>
                <a:gd name="connsiteX6" fmla="*/ 8400 w 180598"/>
                <a:gd name="connsiteY6" fmla="*/ 95549 h 175348"/>
                <a:gd name="connsiteX7" fmla="*/ 146998 w 180598"/>
                <a:gd name="connsiteY7" fmla="*/ 95549 h 175348"/>
                <a:gd name="connsiteX8" fmla="*/ 83999 w 180598"/>
                <a:gd name="connsiteY8" fmla="*/ 158548 h 175348"/>
                <a:gd name="connsiteX9" fmla="*/ 83999 w 180598"/>
                <a:gd name="connsiteY9" fmla="*/ 171148 h 175348"/>
                <a:gd name="connsiteX10" fmla="*/ 92399 w 180598"/>
                <a:gd name="connsiteY10" fmla="*/ 175348 h 175348"/>
                <a:gd name="connsiteX11" fmla="*/ 100799 w 180598"/>
                <a:gd name="connsiteY11" fmla="*/ 171148 h 175348"/>
                <a:gd name="connsiteX12" fmla="*/ 180598 w 180598"/>
                <a:gd name="connsiteY12" fmla="*/ 91349 h 175348"/>
                <a:gd name="connsiteX13" fmla="*/ 92399 w 1805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598" h="175348">
                  <a:moveTo>
                    <a:pt x="92399" y="3150"/>
                  </a:moveTo>
                  <a:cubicBezTo>
                    <a:pt x="88199" y="-1050"/>
                    <a:pt x="79799" y="-1050"/>
                    <a:pt x="79799" y="3150"/>
                  </a:cubicBezTo>
                  <a:cubicBezTo>
                    <a:pt x="75599" y="7350"/>
                    <a:pt x="75599" y="15750"/>
                    <a:pt x="79799" y="15750"/>
                  </a:cubicBezTo>
                  <a:lnTo>
                    <a:pt x="142798" y="78749"/>
                  </a:lnTo>
                  <a:lnTo>
                    <a:pt x="8400" y="78749"/>
                  </a:lnTo>
                  <a:cubicBezTo>
                    <a:pt x="4200" y="78749"/>
                    <a:pt x="0" y="82949"/>
                    <a:pt x="0" y="87149"/>
                  </a:cubicBezTo>
                  <a:cubicBezTo>
                    <a:pt x="0" y="91349"/>
                    <a:pt x="4200" y="95549"/>
                    <a:pt x="8400" y="95549"/>
                  </a:cubicBezTo>
                  <a:lnTo>
                    <a:pt x="146998" y="95549"/>
                  </a:lnTo>
                  <a:lnTo>
                    <a:pt x="83999" y="158548"/>
                  </a:lnTo>
                  <a:cubicBezTo>
                    <a:pt x="79799" y="162748"/>
                    <a:pt x="79799" y="166948"/>
                    <a:pt x="83999" y="171148"/>
                  </a:cubicBezTo>
                  <a:cubicBezTo>
                    <a:pt x="83999" y="171148"/>
                    <a:pt x="88199" y="175348"/>
                    <a:pt x="92399" y="175348"/>
                  </a:cubicBezTo>
                  <a:cubicBezTo>
                    <a:pt x="96599" y="175348"/>
                    <a:pt x="96599" y="175348"/>
                    <a:pt x="100799" y="171148"/>
                  </a:cubicBezTo>
                  <a:lnTo>
                    <a:pt x="180598"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41" name="Group 40">
            <a:extLst>
              <a:ext uri="{FF2B5EF4-FFF2-40B4-BE49-F238E27FC236}">
                <a16:creationId xmlns:a16="http://schemas.microsoft.com/office/drawing/2014/main" id="{3C584F09-2ACD-A2AE-D688-E4B5DA1A78E1}"/>
              </a:ext>
            </a:extLst>
          </p:cNvPr>
          <p:cNvGrpSpPr/>
          <p:nvPr/>
        </p:nvGrpSpPr>
        <p:grpSpPr>
          <a:xfrm rot="5400000">
            <a:off x="518883" y="2792093"/>
            <a:ext cx="503994" cy="503995"/>
            <a:chOff x="193750" y="6218461"/>
            <a:chExt cx="503994" cy="503995"/>
          </a:xfrm>
          <a:solidFill>
            <a:schemeClr val="tx1">
              <a:lumMod val="75000"/>
              <a:lumOff val="25000"/>
            </a:schemeClr>
          </a:solidFill>
        </p:grpSpPr>
        <p:sp>
          <p:nvSpPr>
            <p:cNvPr id="42" name="Freeform: Shape 41">
              <a:hlinkClick r:id="" action="ppaction://hlinkshowjump?jump=previousslide"/>
              <a:extLst>
                <a:ext uri="{FF2B5EF4-FFF2-40B4-BE49-F238E27FC236}">
                  <a16:creationId xmlns:a16="http://schemas.microsoft.com/office/drawing/2014/main" id="{093A0276-9466-E2AB-F7FD-C631DCCC6587}"/>
                </a:ext>
              </a:extLst>
            </p:cNvPr>
            <p:cNvSpPr/>
            <p:nvPr/>
          </p:nvSpPr>
          <p:spPr>
            <a:xfrm>
              <a:off x="193750"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43" name="Freeform: Shape 42">
              <a:hlinkClick r:id="" action="ppaction://hlinkshowjump?jump=previousslide"/>
              <a:extLst>
                <a:ext uri="{FF2B5EF4-FFF2-40B4-BE49-F238E27FC236}">
                  <a16:creationId xmlns:a16="http://schemas.microsoft.com/office/drawing/2014/main" id="{0096FE33-48CA-AC3B-4EC2-1B713096A9A7}"/>
                </a:ext>
              </a:extLst>
            </p:cNvPr>
            <p:cNvSpPr/>
            <p:nvPr/>
          </p:nvSpPr>
          <p:spPr>
            <a:xfrm>
              <a:off x="357545" y="6379109"/>
              <a:ext cx="184798" cy="175348"/>
            </a:xfrm>
            <a:custGeom>
              <a:avLst/>
              <a:gdLst>
                <a:gd name="connsiteX0" fmla="*/ 92399 w 184798"/>
                <a:gd name="connsiteY0" fmla="*/ 3150 h 175348"/>
                <a:gd name="connsiteX1" fmla="*/ 104999 w 184798"/>
                <a:gd name="connsiteY1" fmla="*/ 3150 h 175348"/>
                <a:gd name="connsiteX2" fmla="*/ 104999 w 184798"/>
                <a:gd name="connsiteY2" fmla="*/ 15750 h 175348"/>
                <a:gd name="connsiteX3" fmla="*/ 42000 w 184798"/>
                <a:gd name="connsiteY3" fmla="*/ 78749 h 175348"/>
                <a:gd name="connsiteX4" fmla="*/ 176398 w 184798"/>
                <a:gd name="connsiteY4" fmla="*/ 78749 h 175348"/>
                <a:gd name="connsiteX5" fmla="*/ 184798 w 184798"/>
                <a:gd name="connsiteY5" fmla="*/ 87149 h 175348"/>
                <a:gd name="connsiteX6" fmla="*/ 176398 w 184798"/>
                <a:gd name="connsiteY6" fmla="*/ 95549 h 175348"/>
                <a:gd name="connsiteX7" fmla="*/ 42000 w 184798"/>
                <a:gd name="connsiteY7" fmla="*/ 95549 h 175348"/>
                <a:gd name="connsiteX8" fmla="*/ 104999 w 184798"/>
                <a:gd name="connsiteY8" fmla="*/ 158548 h 175348"/>
                <a:gd name="connsiteX9" fmla="*/ 104999 w 184798"/>
                <a:gd name="connsiteY9" fmla="*/ 171148 h 175348"/>
                <a:gd name="connsiteX10" fmla="*/ 96599 w 184798"/>
                <a:gd name="connsiteY10" fmla="*/ 175348 h 175348"/>
                <a:gd name="connsiteX11" fmla="*/ 88199 w 184798"/>
                <a:gd name="connsiteY11" fmla="*/ 171148 h 175348"/>
                <a:gd name="connsiteX12" fmla="*/ 0 w 184798"/>
                <a:gd name="connsiteY12" fmla="*/ 91349 h 175348"/>
                <a:gd name="connsiteX13" fmla="*/ 92399 w 1847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798" h="175348">
                  <a:moveTo>
                    <a:pt x="92399" y="3150"/>
                  </a:moveTo>
                  <a:cubicBezTo>
                    <a:pt x="96599" y="-1050"/>
                    <a:pt x="104999" y="-1050"/>
                    <a:pt x="104999" y="3150"/>
                  </a:cubicBezTo>
                  <a:cubicBezTo>
                    <a:pt x="109199" y="7350"/>
                    <a:pt x="109199" y="15750"/>
                    <a:pt x="104999" y="15750"/>
                  </a:cubicBezTo>
                  <a:lnTo>
                    <a:pt x="42000" y="78749"/>
                  </a:lnTo>
                  <a:lnTo>
                    <a:pt x="176398" y="78749"/>
                  </a:lnTo>
                  <a:cubicBezTo>
                    <a:pt x="180598" y="78749"/>
                    <a:pt x="184798" y="82949"/>
                    <a:pt x="184798" y="87149"/>
                  </a:cubicBezTo>
                  <a:cubicBezTo>
                    <a:pt x="184798" y="91349"/>
                    <a:pt x="180598" y="95549"/>
                    <a:pt x="176398" y="95549"/>
                  </a:cubicBezTo>
                  <a:lnTo>
                    <a:pt x="42000" y="95549"/>
                  </a:lnTo>
                  <a:lnTo>
                    <a:pt x="104999" y="158548"/>
                  </a:lnTo>
                  <a:cubicBezTo>
                    <a:pt x="109199" y="162748"/>
                    <a:pt x="109199" y="166948"/>
                    <a:pt x="104999" y="171148"/>
                  </a:cubicBezTo>
                  <a:cubicBezTo>
                    <a:pt x="104999" y="171148"/>
                    <a:pt x="100799" y="175348"/>
                    <a:pt x="96599" y="175348"/>
                  </a:cubicBezTo>
                  <a:cubicBezTo>
                    <a:pt x="92399" y="175348"/>
                    <a:pt x="92399" y="175348"/>
                    <a:pt x="88199" y="171148"/>
                  </a:cubicBezTo>
                  <a:lnTo>
                    <a:pt x="0"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44" name="Group 43">
            <a:extLst>
              <a:ext uri="{FF2B5EF4-FFF2-40B4-BE49-F238E27FC236}">
                <a16:creationId xmlns:a16="http://schemas.microsoft.com/office/drawing/2014/main" id="{439B53F5-E3A7-3648-6410-70DB139AAC0A}"/>
              </a:ext>
            </a:extLst>
          </p:cNvPr>
          <p:cNvGrpSpPr/>
          <p:nvPr/>
        </p:nvGrpSpPr>
        <p:grpSpPr>
          <a:xfrm>
            <a:off x="518882" y="1510330"/>
            <a:ext cx="503997" cy="503996"/>
            <a:chOff x="5744889" y="1622267"/>
            <a:chExt cx="702233" cy="702232"/>
          </a:xfrm>
        </p:grpSpPr>
        <p:sp>
          <p:nvSpPr>
            <p:cNvPr id="45" name="Freeform: Shape 44">
              <a:hlinkClick r:id="rId11" action="ppaction://hlinksldjump"/>
              <a:extLst>
                <a:ext uri="{FF2B5EF4-FFF2-40B4-BE49-F238E27FC236}">
                  <a16:creationId xmlns:a16="http://schemas.microsoft.com/office/drawing/2014/main" id="{54C62C82-5712-5DCE-9D45-00356FA499A8}"/>
                </a:ext>
              </a:extLst>
            </p:cNvPr>
            <p:cNvSpPr/>
            <p:nvPr userDrawn="1"/>
          </p:nvSpPr>
          <p:spPr>
            <a:xfrm rot="5400000">
              <a:off x="5744890" y="1622266"/>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46" name="Graphic 22">
              <a:extLst>
                <a:ext uri="{FF2B5EF4-FFF2-40B4-BE49-F238E27FC236}">
                  <a16:creationId xmlns:a16="http://schemas.microsoft.com/office/drawing/2014/main" id="{1A69E21E-8337-9DF4-0A57-A0951BBEE343}"/>
                </a:ext>
              </a:extLst>
            </p:cNvPr>
            <p:cNvGrpSpPr/>
            <p:nvPr userDrawn="1"/>
          </p:nvGrpSpPr>
          <p:grpSpPr>
            <a:xfrm>
              <a:off x="5933972" y="1939647"/>
              <a:ext cx="324068" cy="78868"/>
              <a:chOff x="826461" y="3271912"/>
              <a:chExt cx="324068" cy="78868"/>
            </a:xfrm>
            <a:solidFill>
              <a:schemeClr val="bg1"/>
            </a:solidFill>
          </p:grpSpPr>
          <p:sp>
            <p:nvSpPr>
              <p:cNvPr id="47" name="Freeform: Shape 46">
                <a:hlinkClick r:id="rId11" action="ppaction://hlinksldjump"/>
                <a:extLst>
                  <a:ext uri="{FF2B5EF4-FFF2-40B4-BE49-F238E27FC236}">
                    <a16:creationId xmlns:a16="http://schemas.microsoft.com/office/drawing/2014/main" id="{92F2AB48-1862-110A-1C22-A0941C0C515F}"/>
                  </a:ext>
                </a:extLst>
              </p:cNvPr>
              <p:cNvSpPr/>
              <p:nvPr/>
            </p:nvSpPr>
            <p:spPr>
              <a:xfrm>
                <a:off x="826461"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48" name="Freeform: Shape 47">
                <a:hlinkClick r:id="rId11" action="ppaction://hlinksldjump"/>
                <a:extLst>
                  <a:ext uri="{FF2B5EF4-FFF2-40B4-BE49-F238E27FC236}">
                    <a16:creationId xmlns:a16="http://schemas.microsoft.com/office/drawing/2014/main" id="{4CC199EC-10E3-9298-B4E3-39A2601451C1}"/>
                  </a:ext>
                </a:extLst>
              </p:cNvPr>
              <p:cNvSpPr/>
              <p:nvPr/>
            </p:nvSpPr>
            <p:spPr>
              <a:xfrm>
                <a:off x="9490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49" name="Freeform: Shape 48">
                <a:hlinkClick r:id="rId11" action="ppaction://hlinksldjump"/>
                <a:extLst>
                  <a:ext uri="{FF2B5EF4-FFF2-40B4-BE49-F238E27FC236}">
                    <a16:creationId xmlns:a16="http://schemas.microsoft.com/office/drawing/2014/main" id="{FAC6176B-FB77-30B7-4242-94E89BA20141}"/>
                  </a:ext>
                </a:extLst>
              </p:cNvPr>
              <p:cNvSpPr/>
              <p:nvPr/>
            </p:nvSpPr>
            <p:spPr>
              <a:xfrm>
                <a:off x="10716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a:p>
            </p:txBody>
          </p:sp>
        </p:grpSp>
      </p:grpSp>
      <p:grpSp>
        <p:nvGrpSpPr>
          <p:cNvPr id="50" name="Group 49">
            <a:extLst>
              <a:ext uri="{FF2B5EF4-FFF2-40B4-BE49-F238E27FC236}">
                <a16:creationId xmlns:a16="http://schemas.microsoft.com/office/drawing/2014/main" id="{08DF3BCE-C8A3-C393-E3DB-7C2ED7E5D697}"/>
              </a:ext>
            </a:extLst>
          </p:cNvPr>
          <p:cNvGrpSpPr/>
          <p:nvPr/>
        </p:nvGrpSpPr>
        <p:grpSpPr>
          <a:xfrm>
            <a:off x="518884" y="2151211"/>
            <a:ext cx="503996" cy="503995"/>
            <a:chOff x="5744891" y="2619594"/>
            <a:chExt cx="702233" cy="702232"/>
          </a:xfrm>
        </p:grpSpPr>
        <p:sp>
          <p:nvSpPr>
            <p:cNvPr id="51" name="Freeform: Shape 50">
              <a:hlinkClick r:id="rId12" action="ppaction://hlinksldjump"/>
              <a:extLst>
                <a:ext uri="{FF2B5EF4-FFF2-40B4-BE49-F238E27FC236}">
                  <a16:creationId xmlns:a16="http://schemas.microsoft.com/office/drawing/2014/main" id="{566F6CA0-6F11-F0D8-6BE1-98AE5607D19E}"/>
                </a:ext>
              </a:extLst>
            </p:cNvPr>
            <p:cNvSpPr/>
            <p:nvPr userDrawn="1"/>
          </p:nvSpPr>
          <p:spPr>
            <a:xfrm rot="5400000">
              <a:off x="5744892" y="2619593"/>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52" name="Graphic 5">
              <a:extLst>
                <a:ext uri="{FF2B5EF4-FFF2-40B4-BE49-F238E27FC236}">
                  <a16:creationId xmlns:a16="http://schemas.microsoft.com/office/drawing/2014/main" id="{7B78AD32-BD07-64D2-B529-13095EC707BD}"/>
                </a:ext>
              </a:extLst>
            </p:cNvPr>
            <p:cNvGrpSpPr/>
            <p:nvPr userDrawn="1"/>
          </p:nvGrpSpPr>
          <p:grpSpPr>
            <a:xfrm>
              <a:off x="5873289" y="2768472"/>
              <a:ext cx="445434" cy="404469"/>
              <a:chOff x="1924722" y="2565716"/>
              <a:chExt cx="1152292" cy="1046321"/>
            </a:xfrm>
            <a:solidFill>
              <a:schemeClr val="bg1"/>
            </a:solidFill>
          </p:grpSpPr>
          <p:sp>
            <p:nvSpPr>
              <p:cNvPr id="53" name="Freeform: Shape 52">
                <a:hlinkClick r:id="rId12" action="ppaction://hlinksldjump"/>
                <a:extLst>
                  <a:ext uri="{FF2B5EF4-FFF2-40B4-BE49-F238E27FC236}">
                    <a16:creationId xmlns:a16="http://schemas.microsoft.com/office/drawing/2014/main" id="{01128292-6079-0EF9-849D-1A37BABF421F}"/>
                  </a:ext>
                </a:extLst>
              </p:cNvPr>
              <p:cNvSpPr/>
              <p:nvPr/>
            </p:nvSpPr>
            <p:spPr>
              <a:xfrm>
                <a:off x="1924722" y="2565716"/>
                <a:ext cx="1152292" cy="589481"/>
              </a:xfrm>
              <a:custGeom>
                <a:avLst/>
                <a:gdLst>
                  <a:gd name="connsiteX0" fmla="*/ 1141455 w 1152292"/>
                  <a:gd name="connsiteY0" fmla="*/ 529114 h 589481"/>
                  <a:gd name="connsiteX1" fmla="*/ 898568 w 1152292"/>
                  <a:gd name="connsiteY1" fmla="*/ 296704 h 589481"/>
                  <a:gd name="connsiteX2" fmla="*/ 898568 w 1152292"/>
                  <a:gd name="connsiteY2" fmla="*/ 295751 h 589481"/>
                  <a:gd name="connsiteX3" fmla="*/ 898568 w 1152292"/>
                  <a:gd name="connsiteY3" fmla="*/ 83344 h 589481"/>
                  <a:gd name="connsiteX4" fmla="*/ 866183 w 1152292"/>
                  <a:gd name="connsiteY4" fmla="*/ 50959 h 589481"/>
                  <a:gd name="connsiteX5" fmla="*/ 833798 w 1152292"/>
                  <a:gd name="connsiteY5" fmla="*/ 83344 h 589481"/>
                  <a:gd name="connsiteX6" fmla="*/ 833798 w 1152292"/>
                  <a:gd name="connsiteY6" fmla="*/ 232886 h 589481"/>
                  <a:gd name="connsiteX7" fmla="*/ 600435 w 1152292"/>
                  <a:gd name="connsiteY7" fmla="*/ 10001 h 589481"/>
                  <a:gd name="connsiteX8" fmla="*/ 551858 w 1152292"/>
                  <a:gd name="connsiteY8" fmla="*/ 10001 h 589481"/>
                  <a:gd name="connsiteX9" fmla="*/ 10838 w 1152292"/>
                  <a:gd name="connsiteY9" fmla="*/ 529114 h 589481"/>
                  <a:gd name="connsiteX10" fmla="*/ 9885 w 1152292"/>
                  <a:gd name="connsiteY10" fmla="*/ 578644 h 589481"/>
                  <a:gd name="connsiteX11" fmla="*/ 59415 w 1152292"/>
                  <a:gd name="connsiteY11" fmla="*/ 579596 h 589481"/>
                  <a:gd name="connsiteX12" fmla="*/ 576623 w 1152292"/>
                  <a:gd name="connsiteY12" fmla="*/ 84296 h 589481"/>
                  <a:gd name="connsiteX13" fmla="*/ 1093830 w 1152292"/>
                  <a:gd name="connsiteY13" fmla="*/ 579596 h 589481"/>
                  <a:gd name="connsiteX14" fmla="*/ 1117643 w 1152292"/>
                  <a:gd name="connsiteY14" fmla="*/ 589121 h 589481"/>
                  <a:gd name="connsiteX15" fmla="*/ 1142408 w 1152292"/>
                  <a:gd name="connsiteY15" fmla="*/ 578644 h 589481"/>
                  <a:gd name="connsiteX16" fmla="*/ 1141455 w 1152292"/>
                  <a:gd name="connsiteY16" fmla="*/ 529114 h 58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92" h="589481">
                    <a:moveTo>
                      <a:pt x="1141455" y="529114"/>
                    </a:moveTo>
                    <a:lnTo>
                      <a:pt x="898568" y="296704"/>
                    </a:lnTo>
                    <a:cubicBezTo>
                      <a:pt x="898568" y="296704"/>
                      <a:pt x="898568" y="295751"/>
                      <a:pt x="898568" y="295751"/>
                    </a:cubicBezTo>
                    <a:lnTo>
                      <a:pt x="898568" y="83344"/>
                    </a:lnTo>
                    <a:cubicBezTo>
                      <a:pt x="898568" y="65246"/>
                      <a:pt x="884280" y="50959"/>
                      <a:pt x="866183" y="50959"/>
                    </a:cubicBezTo>
                    <a:cubicBezTo>
                      <a:pt x="848085" y="50959"/>
                      <a:pt x="833798" y="65246"/>
                      <a:pt x="833798" y="83344"/>
                    </a:cubicBezTo>
                    <a:lnTo>
                      <a:pt x="833798" y="232886"/>
                    </a:lnTo>
                    <a:lnTo>
                      <a:pt x="600435" y="10001"/>
                    </a:lnTo>
                    <a:cubicBezTo>
                      <a:pt x="587100" y="-3334"/>
                      <a:pt x="566145" y="-3334"/>
                      <a:pt x="551858" y="10001"/>
                    </a:cubicBezTo>
                    <a:lnTo>
                      <a:pt x="10838" y="529114"/>
                    </a:lnTo>
                    <a:cubicBezTo>
                      <a:pt x="-3450" y="542449"/>
                      <a:pt x="-3450" y="564356"/>
                      <a:pt x="9885" y="578644"/>
                    </a:cubicBezTo>
                    <a:cubicBezTo>
                      <a:pt x="23220" y="592931"/>
                      <a:pt x="45128" y="592931"/>
                      <a:pt x="59415" y="579596"/>
                    </a:cubicBezTo>
                    <a:lnTo>
                      <a:pt x="576623" y="84296"/>
                    </a:lnTo>
                    <a:lnTo>
                      <a:pt x="1093830" y="579596"/>
                    </a:lnTo>
                    <a:cubicBezTo>
                      <a:pt x="1100498" y="586264"/>
                      <a:pt x="1109070" y="589121"/>
                      <a:pt x="1117643" y="589121"/>
                    </a:cubicBezTo>
                    <a:cubicBezTo>
                      <a:pt x="1127168" y="589121"/>
                      <a:pt x="1135740" y="585311"/>
                      <a:pt x="1142408" y="578644"/>
                    </a:cubicBezTo>
                    <a:cubicBezTo>
                      <a:pt x="1155743" y="564356"/>
                      <a:pt x="1155743" y="542449"/>
                      <a:pt x="1141455" y="529114"/>
                    </a:cubicBezTo>
                    <a:close/>
                  </a:path>
                </a:pathLst>
              </a:custGeom>
              <a:grpFill/>
              <a:ln w="9525" cap="flat">
                <a:solidFill>
                  <a:schemeClr val="bg1"/>
                </a:solidFill>
                <a:prstDash val="solid"/>
                <a:miter/>
              </a:ln>
            </p:spPr>
            <p:txBody>
              <a:bodyPr rtlCol="1" anchor="ctr"/>
              <a:lstStyle/>
              <a:p>
                <a:endParaRPr lang="fa-IR" dirty="0"/>
              </a:p>
            </p:txBody>
          </p:sp>
          <p:sp>
            <p:nvSpPr>
              <p:cNvPr id="54" name="Freeform: Shape 53">
                <a:hlinkClick r:id="rId12" action="ppaction://hlinksldjump"/>
                <a:extLst>
                  <a:ext uri="{FF2B5EF4-FFF2-40B4-BE49-F238E27FC236}">
                    <a16:creationId xmlns:a16="http://schemas.microsoft.com/office/drawing/2014/main" id="{C9410E1B-784F-2E67-853F-6F39988CC7C2}"/>
                  </a:ext>
                </a:extLst>
              </p:cNvPr>
              <p:cNvSpPr/>
              <p:nvPr/>
            </p:nvSpPr>
            <p:spPr>
              <a:xfrm>
                <a:off x="2104153" y="3110070"/>
                <a:ext cx="795337" cy="501967"/>
              </a:xfrm>
              <a:custGeom>
                <a:avLst/>
                <a:gdLst>
                  <a:gd name="connsiteX0" fmla="*/ 758190 w 795337"/>
                  <a:gd name="connsiteY0" fmla="*/ 501967 h 501967"/>
                  <a:gd name="connsiteX1" fmla="*/ 490538 w 795337"/>
                  <a:gd name="connsiteY1" fmla="*/ 501967 h 501967"/>
                  <a:gd name="connsiteX2" fmla="*/ 455295 w 795337"/>
                  <a:gd name="connsiteY2" fmla="*/ 466725 h 501967"/>
                  <a:gd name="connsiteX3" fmla="*/ 455295 w 795337"/>
                  <a:gd name="connsiteY3" fmla="*/ 190500 h 501967"/>
                  <a:gd name="connsiteX4" fmla="*/ 338138 w 795337"/>
                  <a:gd name="connsiteY4" fmla="*/ 190500 h 501967"/>
                  <a:gd name="connsiteX5" fmla="*/ 338138 w 795337"/>
                  <a:gd name="connsiteY5" fmla="*/ 466725 h 501967"/>
                  <a:gd name="connsiteX6" fmla="*/ 302895 w 795337"/>
                  <a:gd name="connsiteY6" fmla="*/ 501967 h 501967"/>
                  <a:gd name="connsiteX7" fmla="*/ 35242 w 795337"/>
                  <a:gd name="connsiteY7" fmla="*/ 501967 h 501967"/>
                  <a:gd name="connsiteX8" fmla="*/ 0 w 795337"/>
                  <a:gd name="connsiteY8" fmla="*/ 466725 h 501967"/>
                  <a:gd name="connsiteX9" fmla="*/ 0 w 795337"/>
                  <a:gd name="connsiteY9" fmla="*/ 35242 h 501967"/>
                  <a:gd name="connsiteX10" fmla="*/ 35242 w 795337"/>
                  <a:gd name="connsiteY10" fmla="*/ 0 h 501967"/>
                  <a:gd name="connsiteX11" fmla="*/ 70485 w 795337"/>
                  <a:gd name="connsiteY11" fmla="*/ 35242 h 501967"/>
                  <a:gd name="connsiteX12" fmla="*/ 70485 w 795337"/>
                  <a:gd name="connsiteY12" fmla="*/ 431483 h 501967"/>
                  <a:gd name="connsiteX13" fmla="*/ 268605 w 795337"/>
                  <a:gd name="connsiteY13" fmla="*/ 431483 h 501967"/>
                  <a:gd name="connsiteX14" fmla="*/ 268605 w 795337"/>
                  <a:gd name="connsiteY14" fmla="*/ 155258 h 501967"/>
                  <a:gd name="connsiteX15" fmla="*/ 303848 w 795337"/>
                  <a:gd name="connsiteY15" fmla="*/ 120015 h 501967"/>
                  <a:gd name="connsiteX16" fmla="*/ 491490 w 795337"/>
                  <a:gd name="connsiteY16" fmla="*/ 120015 h 501967"/>
                  <a:gd name="connsiteX17" fmla="*/ 526732 w 795337"/>
                  <a:gd name="connsiteY17" fmla="*/ 155258 h 501967"/>
                  <a:gd name="connsiteX18" fmla="*/ 526732 w 795337"/>
                  <a:gd name="connsiteY18" fmla="*/ 431483 h 501967"/>
                  <a:gd name="connsiteX19" fmla="*/ 724853 w 795337"/>
                  <a:gd name="connsiteY19" fmla="*/ 431483 h 501967"/>
                  <a:gd name="connsiteX20" fmla="*/ 724853 w 795337"/>
                  <a:gd name="connsiteY20" fmla="*/ 35242 h 501967"/>
                  <a:gd name="connsiteX21" fmla="*/ 760095 w 795337"/>
                  <a:gd name="connsiteY21" fmla="*/ 0 h 501967"/>
                  <a:gd name="connsiteX22" fmla="*/ 795338 w 795337"/>
                  <a:gd name="connsiteY22" fmla="*/ 35242 h 501967"/>
                  <a:gd name="connsiteX23" fmla="*/ 795338 w 795337"/>
                  <a:gd name="connsiteY23" fmla="*/ 466725 h 501967"/>
                  <a:gd name="connsiteX24" fmla="*/ 758190 w 795337"/>
                  <a:gd name="connsiteY24" fmla="*/ 501967 h 50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5337" h="501967">
                    <a:moveTo>
                      <a:pt x="758190" y="501967"/>
                    </a:moveTo>
                    <a:lnTo>
                      <a:pt x="490538" y="501967"/>
                    </a:lnTo>
                    <a:cubicBezTo>
                      <a:pt x="471488" y="501967"/>
                      <a:pt x="455295" y="486728"/>
                      <a:pt x="455295" y="466725"/>
                    </a:cubicBezTo>
                    <a:lnTo>
                      <a:pt x="455295" y="190500"/>
                    </a:lnTo>
                    <a:lnTo>
                      <a:pt x="338138" y="190500"/>
                    </a:lnTo>
                    <a:lnTo>
                      <a:pt x="338138" y="466725"/>
                    </a:lnTo>
                    <a:cubicBezTo>
                      <a:pt x="338138" y="485775"/>
                      <a:pt x="322898" y="501967"/>
                      <a:pt x="302895" y="501967"/>
                    </a:cubicBezTo>
                    <a:lnTo>
                      <a:pt x="35242" y="501967"/>
                    </a:lnTo>
                    <a:cubicBezTo>
                      <a:pt x="16192" y="501967"/>
                      <a:pt x="0" y="486728"/>
                      <a:pt x="0" y="466725"/>
                    </a:cubicBezTo>
                    <a:lnTo>
                      <a:pt x="0" y="35242"/>
                    </a:lnTo>
                    <a:cubicBezTo>
                      <a:pt x="0" y="16192"/>
                      <a:pt x="15240" y="0"/>
                      <a:pt x="35242" y="0"/>
                    </a:cubicBezTo>
                    <a:cubicBezTo>
                      <a:pt x="54292" y="0"/>
                      <a:pt x="70485" y="15240"/>
                      <a:pt x="70485" y="35242"/>
                    </a:cubicBezTo>
                    <a:lnTo>
                      <a:pt x="70485" y="431483"/>
                    </a:lnTo>
                    <a:lnTo>
                      <a:pt x="268605" y="431483"/>
                    </a:lnTo>
                    <a:lnTo>
                      <a:pt x="268605" y="155258"/>
                    </a:lnTo>
                    <a:cubicBezTo>
                      <a:pt x="268605" y="136208"/>
                      <a:pt x="283845" y="120015"/>
                      <a:pt x="303848" y="120015"/>
                    </a:cubicBezTo>
                    <a:lnTo>
                      <a:pt x="491490" y="120015"/>
                    </a:lnTo>
                    <a:cubicBezTo>
                      <a:pt x="510540" y="120015"/>
                      <a:pt x="526732" y="135255"/>
                      <a:pt x="526732" y="155258"/>
                    </a:cubicBezTo>
                    <a:lnTo>
                      <a:pt x="526732" y="431483"/>
                    </a:lnTo>
                    <a:lnTo>
                      <a:pt x="724853" y="431483"/>
                    </a:lnTo>
                    <a:lnTo>
                      <a:pt x="724853" y="35242"/>
                    </a:lnTo>
                    <a:cubicBezTo>
                      <a:pt x="724853" y="16192"/>
                      <a:pt x="740093" y="0"/>
                      <a:pt x="760095" y="0"/>
                    </a:cubicBezTo>
                    <a:cubicBezTo>
                      <a:pt x="779145" y="0"/>
                      <a:pt x="795338" y="15240"/>
                      <a:pt x="795338" y="35242"/>
                    </a:cubicBezTo>
                    <a:lnTo>
                      <a:pt x="795338" y="466725"/>
                    </a:lnTo>
                    <a:cubicBezTo>
                      <a:pt x="793432" y="486728"/>
                      <a:pt x="778193" y="501967"/>
                      <a:pt x="758190" y="501967"/>
                    </a:cubicBezTo>
                    <a:close/>
                  </a:path>
                </a:pathLst>
              </a:custGeom>
              <a:grpFill/>
              <a:ln w="9525" cap="flat">
                <a:solidFill>
                  <a:schemeClr val="bg1"/>
                </a:solidFill>
                <a:prstDash val="solid"/>
                <a:miter/>
              </a:ln>
            </p:spPr>
            <p:txBody>
              <a:bodyPr rtlCol="1" anchor="ctr"/>
              <a:lstStyle/>
              <a:p>
                <a:endParaRPr lang="fa-IR" dirty="0"/>
              </a:p>
            </p:txBody>
          </p:sp>
        </p:grpSp>
      </p:grpSp>
      <p:sp>
        <p:nvSpPr>
          <p:cNvPr id="55" name="Oval 54">
            <a:hlinkClick r:id="" action="ppaction://hlinkshowjump?jump=previousslide"/>
            <a:extLst>
              <a:ext uri="{FF2B5EF4-FFF2-40B4-BE49-F238E27FC236}">
                <a16:creationId xmlns:a16="http://schemas.microsoft.com/office/drawing/2014/main" id="{1A604F44-59D0-B9C5-0973-95F6B26847C5}"/>
              </a:ext>
            </a:extLst>
          </p:cNvPr>
          <p:cNvSpPr/>
          <p:nvPr/>
        </p:nvSpPr>
        <p:spPr>
          <a:xfrm rot="10800000">
            <a:off x="520719" y="3432976"/>
            <a:ext cx="503997" cy="503998"/>
          </a:xfrm>
          <a:prstGeom prst="ellipse">
            <a:avLst/>
          </a:prstGeom>
          <a:solidFill>
            <a:schemeClr val="bg1"/>
          </a:solidFill>
          <a:ln w="41852" cap="flat">
            <a:solidFill>
              <a:srgbClr val="0B2D77"/>
            </a:solidFill>
            <a:prstDash val="solid"/>
            <a:miter/>
          </a:ln>
        </p:spPr>
        <p:txBody>
          <a:bodyPr rtlCol="1" anchor="ctr"/>
          <a:lstStyle/>
          <a:p>
            <a:endParaRPr lang="fa-IR" dirty="0"/>
          </a:p>
        </p:txBody>
      </p:sp>
      <p:sp>
        <p:nvSpPr>
          <p:cNvPr id="56" name="Slide Number Placeholder 5">
            <a:extLst>
              <a:ext uri="{FF2B5EF4-FFF2-40B4-BE49-F238E27FC236}">
                <a16:creationId xmlns:a16="http://schemas.microsoft.com/office/drawing/2014/main" id="{E0102EE9-9E2C-8C80-96FD-79627C48EFA3}"/>
              </a:ext>
            </a:extLst>
          </p:cNvPr>
          <p:cNvSpPr txBox="1">
            <a:spLocks/>
          </p:cNvSpPr>
          <p:nvPr/>
        </p:nvSpPr>
        <p:spPr>
          <a:xfrm>
            <a:off x="420093" y="3525954"/>
            <a:ext cx="720744" cy="365125"/>
          </a:xfrm>
          <a:prstGeom prst="rect">
            <a:avLst/>
          </a:prstGeom>
        </p:spPr>
        <p:txBody>
          <a:bodyPr vert="horz" lIns="91440" tIns="45720" rIns="91440" bIns="45720" rtlCol="0" anchor="ctr"/>
          <a:lstStyle>
            <a:defPPr>
              <a:defRPr lang="en-US"/>
            </a:defPPr>
            <a:lvl1pPr marL="0" algn="r" defTabSz="914400" rtl="0" eaLnBrk="1" latinLnBrk="0" hangingPunct="1">
              <a:defRPr sz="2400" kern="1200">
                <a:solidFill>
                  <a:schemeClr val="tx1"/>
                </a:solidFill>
                <a:latin typeface="Shabnam" panose="020B0603030804020204" pitchFamily="34" charset="-78"/>
                <a:ea typeface="+mn-ea"/>
                <a:cs typeface="Shabnam" panose="020B0603030804020204" pitchFamily="34" charset="-7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0358F92-8C6A-4C4D-A4C8-8A05157D4BAD}" type="slidenum">
              <a:rPr lang="fa-IR" sz="2000" smtClean="0">
                <a:solidFill>
                  <a:srgbClr val="0B2D77"/>
                </a:solidFill>
              </a:rPr>
              <a:pPr algn="ctr"/>
              <a:t>16</a:t>
            </a:fld>
            <a:endParaRPr lang="en-US" dirty="0">
              <a:solidFill>
                <a:srgbClr val="0B2D77"/>
              </a:solidFill>
            </a:endParaRPr>
          </a:p>
        </p:txBody>
      </p:sp>
      <p:sp>
        <p:nvSpPr>
          <p:cNvPr id="35" name="TextBox 34">
            <a:extLst>
              <a:ext uri="{FF2B5EF4-FFF2-40B4-BE49-F238E27FC236}">
                <a16:creationId xmlns:a16="http://schemas.microsoft.com/office/drawing/2014/main" id="{3D9D1DA5-28D8-6738-550A-48AD3AEF16B2}"/>
              </a:ext>
            </a:extLst>
          </p:cNvPr>
          <p:cNvSpPr txBox="1"/>
          <p:nvPr/>
        </p:nvSpPr>
        <p:spPr>
          <a:xfrm>
            <a:off x="1839812" y="1088229"/>
            <a:ext cx="10199093" cy="584775"/>
          </a:xfrm>
          <a:prstGeom prst="rect">
            <a:avLst/>
          </a:prstGeom>
          <a:noFill/>
        </p:spPr>
        <p:txBody>
          <a:bodyPr wrap="square">
            <a:spAutoFit/>
          </a:bodyPr>
          <a:lstStyle/>
          <a:p>
            <a:pPr algn="r" rtl="1"/>
            <a:r>
              <a:rPr lang="ar-SA" sz="1600" dirty="0">
                <a:latin typeface="Shabnam" panose="020B0604020202020204" charset="-78"/>
                <a:cs typeface="Shabnam" panose="020B0604020202020204" charset="-78"/>
              </a:rPr>
              <a:t>که در</a:t>
            </a:r>
            <a:r>
              <a:rPr lang="fa-IR" sz="1600" dirty="0">
                <a:latin typeface="Shabnam" panose="020B0604020202020204" charset="-78"/>
                <a:cs typeface="Shabnam" panose="020B0604020202020204" charset="-78"/>
              </a:rPr>
              <a:t>اسلاید قبل </a:t>
            </a:r>
            <a:r>
              <a:rPr lang="ar-SA" sz="1600" dirty="0">
                <a:latin typeface="Shabnam" panose="020B0604020202020204" charset="-78"/>
                <a:cs typeface="Shabnam" panose="020B0604020202020204" charset="-78"/>
              </a:rPr>
              <a:t> </a:t>
            </a:r>
            <a:r>
              <a:rPr lang="en-US" sz="1600" dirty="0" err="1">
                <a:latin typeface="Shabnam" panose="020B0604020202020204" charset="-78"/>
                <a:cs typeface="Shabnam" panose="020B0604020202020204" charset="-78"/>
              </a:rPr>
              <a:t>wi,j</a:t>
            </a:r>
            <a:r>
              <a:rPr lang="en-US" sz="1600" dirty="0">
                <a:latin typeface="Shabnam" panose="020B0604020202020204" charset="-78"/>
                <a:cs typeface="Shabnam" panose="020B0604020202020204" charset="-78"/>
              </a:rPr>
              <a:t>​ </a:t>
            </a:r>
            <a:r>
              <a:rPr lang="fa-IR" sz="1600" dirty="0">
                <a:latin typeface="Shabnam" panose="020B0604020202020204" charset="-78"/>
                <a:cs typeface="Shabnam" panose="020B0604020202020204" charset="-78"/>
              </a:rPr>
              <a:t> </a:t>
            </a:r>
            <a:r>
              <a:rPr lang="ar-SA" sz="1600" dirty="0">
                <a:latin typeface="Shabnam" panose="020B0604020202020204" charset="-78"/>
                <a:cs typeface="Shabnam" panose="020B0604020202020204" charset="-78"/>
              </a:rPr>
              <a:t>میزان مشارکت نتیجه هموارشده از پچ </a:t>
            </a:r>
            <a:r>
              <a:rPr lang="en-US" sz="1600" dirty="0" err="1">
                <a:latin typeface="Shabnam" panose="020B0604020202020204" charset="-78"/>
                <a:cs typeface="Shabnam" panose="020B0604020202020204" charset="-78"/>
              </a:rPr>
              <a:t>Pj</a:t>
            </a:r>
            <a:r>
              <a:rPr lang="en-US" sz="1600" dirty="0">
                <a:latin typeface="Shabnam" panose="020B0604020202020204" charset="-78"/>
                <a:cs typeface="Shabnam" panose="020B0604020202020204" charset="-78"/>
              </a:rPr>
              <a:t>​ </a:t>
            </a:r>
            <a:r>
              <a:rPr lang="ar-SA" sz="1600" dirty="0">
                <a:latin typeface="Shabnam" panose="020B0604020202020204" charset="-78"/>
                <a:cs typeface="Shabnam" panose="020B0604020202020204" charset="-78"/>
              </a:rPr>
              <a:t>را تنظیم می‌کند. </a:t>
            </a:r>
            <a:r>
              <a:rPr lang="ar-SA" sz="1600" b="1" dirty="0">
                <a:latin typeface="Shabnam" panose="020B0604020202020204" charset="-78"/>
                <a:cs typeface="Shabnam" panose="020B0604020202020204" charset="-78"/>
              </a:rPr>
              <a:t>روش تعیین وزن‌ها، کلید اصلی این الگوریتم است.</a:t>
            </a:r>
            <a:endParaRPr lang="fa-IR" sz="1600" b="1" dirty="0">
              <a:latin typeface="Shabnam" panose="020B0604020202020204" charset="-78"/>
              <a:cs typeface="Shabnam" panose="020B0604020202020204" charset="-78"/>
            </a:endParaRPr>
          </a:p>
        </p:txBody>
      </p:sp>
      <p:sp>
        <p:nvSpPr>
          <p:cNvPr id="57" name="TextBox 56">
            <a:extLst>
              <a:ext uri="{FF2B5EF4-FFF2-40B4-BE49-F238E27FC236}">
                <a16:creationId xmlns:a16="http://schemas.microsoft.com/office/drawing/2014/main" id="{FB1B4F17-0DDF-7619-67F3-125592BA3366}"/>
              </a:ext>
            </a:extLst>
          </p:cNvPr>
          <p:cNvSpPr txBox="1"/>
          <p:nvPr/>
        </p:nvSpPr>
        <p:spPr>
          <a:xfrm>
            <a:off x="1902538" y="1744567"/>
            <a:ext cx="10199093" cy="1384995"/>
          </a:xfrm>
          <a:prstGeom prst="rect">
            <a:avLst/>
          </a:prstGeom>
          <a:noFill/>
        </p:spPr>
        <p:txBody>
          <a:bodyPr wrap="square">
            <a:spAutoFit/>
          </a:bodyPr>
          <a:lstStyle/>
          <a:p>
            <a:pPr algn="r" rtl="1"/>
            <a:r>
              <a:rPr lang="ar-SA" b="1" dirty="0">
                <a:solidFill>
                  <a:schemeClr val="accent1"/>
                </a:solidFill>
                <a:latin typeface="Shabnam" panose="020B0604020202020204" charset="-78"/>
                <a:cs typeface="Shabnam" panose="020B0604020202020204" charset="-78"/>
              </a:rPr>
              <a:t>نحوه تنظیم وزن برای پچ‌ها</a:t>
            </a:r>
            <a:endParaRPr lang="fa-IR" b="1" dirty="0">
              <a:solidFill>
                <a:schemeClr val="accent1"/>
              </a:solidFill>
              <a:latin typeface="Shabnam" panose="020B0604020202020204" charset="-78"/>
              <a:cs typeface="Shabnam" panose="020B0604020202020204" charset="-78"/>
            </a:endParaRPr>
          </a:p>
          <a:p>
            <a:pPr algn="r" rtl="1"/>
            <a:endParaRPr lang="ar-SA" b="1" dirty="0">
              <a:solidFill>
                <a:schemeClr val="accent1"/>
              </a:solidFill>
              <a:latin typeface="Shabnam" panose="020B0604020202020204" charset="-78"/>
              <a:cs typeface="Shabnam" panose="020B0604020202020204" charset="-78"/>
            </a:endParaRPr>
          </a:p>
          <a:p>
            <a:pPr algn="r" rtl="1"/>
            <a:r>
              <a:rPr lang="ar-SA" sz="1600" dirty="0">
                <a:latin typeface="Shabnam" panose="020B0604020202020204" charset="-78"/>
                <a:cs typeface="Shabnam" panose="020B0604020202020204" charset="-78"/>
              </a:rPr>
              <a:t>برای اینکه هموارسازی انجام شود اما در عین حال وضوح لبه‌ها نیز حفظ شود، باید </a:t>
            </a:r>
            <a:r>
              <a:rPr lang="ar-SA" sz="1600" b="1" dirty="0">
                <a:latin typeface="Shabnam" panose="020B0604020202020204" charset="-78"/>
                <a:cs typeface="Shabnam" panose="020B0604020202020204" charset="-78"/>
              </a:rPr>
              <a:t>وزن بیشتری به پچ‌های نوع اول (ناحیه یکنواخت)</a:t>
            </a:r>
            <a:r>
              <a:rPr lang="ar-SA" sz="1600" dirty="0">
                <a:latin typeface="Shabnam" panose="020B0604020202020204" charset="-78"/>
                <a:cs typeface="Shabnam" panose="020B0604020202020204" charset="-78"/>
              </a:rPr>
              <a:t> داده شود و </a:t>
            </a:r>
            <a:r>
              <a:rPr lang="ar-SA" sz="1600" b="1" dirty="0">
                <a:latin typeface="Shabnam" panose="020B0604020202020204" charset="-78"/>
                <a:cs typeface="Shabnam" panose="020B0604020202020204" charset="-78"/>
              </a:rPr>
              <a:t>وزن کمتری به پچ‌های نوع دوم (لبه‌دار)</a:t>
            </a:r>
            <a:r>
              <a:rPr lang="ar-SA" sz="1600" dirty="0">
                <a:latin typeface="Shabnam" panose="020B0604020202020204" charset="-78"/>
                <a:cs typeface="Shabnam" panose="020B0604020202020204" charset="-78"/>
              </a:rPr>
              <a:t> اختصاص یابد. برای این کار، روش پیشنهادی از </a:t>
            </a:r>
            <a:r>
              <a:rPr lang="ar-SA" sz="1600" b="1" dirty="0">
                <a:latin typeface="Shabnam" panose="020B0604020202020204" charset="-78"/>
                <a:cs typeface="Shabnam" panose="020B0604020202020204" charset="-78"/>
              </a:rPr>
              <a:t>وزن‌دهی مبتنی بر معکوس واریانس</a:t>
            </a:r>
            <a:r>
              <a:rPr lang="ar-SA" sz="1600" dirty="0">
                <a:latin typeface="Shabnam" panose="020B0604020202020204" charset="-78"/>
                <a:cs typeface="Shabnam" panose="020B0604020202020204" charset="-78"/>
              </a:rPr>
              <a:t> استفاده می‌کند که به‌صورت زیر تعریف می‌شود:</a:t>
            </a:r>
          </a:p>
        </p:txBody>
      </p:sp>
      <p:sp>
        <p:nvSpPr>
          <p:cNvPr id="62" name="TextBox 61">
            <a:extLst>
              <a:ext uri="{FF2B5EF4-FFF2-40B4-BE49-F238E27FC236}">
                <a16:creationId xmlns:a16="http://schemas.microsoft.com/office/drawing/2014/main" id="{F29420BA-96C8-14F6-5722-00E8EA989EA0}"/>
              </a:ext>
            </a:extLst>
          </p:cNvPr>
          <p:cNvSpPr txBox="1"/>
          <p:nvPr/>
        </p:nvSpPr>
        <p:spPr>
          <a:xfrm>
            <a:off x="1879257" y="4460586"/>
            <a:ext cx="10199093" cy="830997"/>
          </a:xfrm>
          <a:prstGeom prst="rect">
            <a:avLst/>
          </a:prstGeom>
          <a:noFill/>
        </p:spPr>
        <p:txBody>
          <a:bodyPr wrap="square">
            <a:spAutoFit/>
          </a:bodyPr>
          <a:lstStyle/>
          <a:p>
            <a:pPr lvl="0" eaLnBrk="0" fontAlgn="base" hangingPunct="0">
              <a:spcBef>
                <a:spcPct val="0"/>
              </a:spcBef>
              <a:spcAft>
                <a:spcPct val="0"/>
              </a:spcAft>
              <a:buFontTx/>
              <a:buChar char="•"/>
            </a:pPr>
            <a:r>
              <a:rPr lang="en-US" altLang="en-US" sz="1600" b="1" dirty="0">
                <a:solidFill>
                  <a:schemeClr val="accent1"/>
                </a:solidFill>
                <a:latin typeface="Shabnam" panose="020B0604020202020204" charset="-78"/>
                <a:cs typeface="Shabnam" panose="020B0604020202020204" charset="-78"/>
              </a:rPr>
              <a:t>σ_j²</a:t>
            </a:r>
            <a:r>
              <a:rPr lang="en-US" altLang="en-US" sz="1600" dirty="0">
                <a:latin typeface="Shabnam" panose="020B0604020202020204" charset="-78"/>
                <a:cs typeface="Shabnam" panose="020B0604020202020204" charset="-78"/>
              </a:rPr>
              <a:t>: </a:t>
            </a:r>
            <a:r>
              <a:rPr lang="ar-SA" altLang="en-US" sz="1600" dirty="0">
                <a:latin typeface="Shabnam" panose="020B0604020202020204" charset="-78"/>
                <a:cs typeface="Shabnam" panose="020B0604020202020204" charset="-78"/>
              </a:rPr>
              <a:t>واریانس پیکسل‌های درون پچ</a:t>
            </a:r>
            <a:endParaRPr lang="en-US" altLang="en-US" sz="1600" dirty="0">
              <a:latin typeface="Shabnam" panose="020B0604020202020204" charset="-78"/>
              <a:cs typeface="Shabnam" panose="020B0604020202020204" charset="-78"/>
            </a:endParaRPr>
          </a:p>
          <a:p>
            <a:pPr lvl="0" eaLnBrk="0" fontAlgn="base" hangingPunct="0">
              <a:spcBef>
                <a:spcPct val="0"/>
              </a:spcBef>
              <a:spcAft>
                <a:spcPct val="0"/>
              </a:spcAft>
              <a:buFontTx/>
              <a:buChar char="•"/>
            </a:pPr>
            <a:r>
              <a:rPr lang="en-US" altLang="en-US" sz="1600" b="1" dirty="0">
                <a:solidFill>
                  <a:schemeClr val="accent1"/>
                </a:solidFill>
                <a:latin typeface="Shabnam" panose="020B0604020202020204" charset="-78"/>
                <a:cs typeface="Shabnam" panose="020B0604020202020204" charset="-78"/>
              </a:rPr>
              <a:t>ϵ</a:t>
            </a:r>
            <a:r>
              <a:rPr lang="en-US" altLang="en-US" sz="1600" dirty="0">
                <a:latin typeface="Shabnam" panose="020B0604020202020204" charset="-78"/>
                <a:cs typeface="Shabnam" panose="020B0604020202020204" charset="-78"/>
              </a:rPr>
              <a:t>: </a:t>
            </a:r>
            <a:r>
              <a:rPr lang="ar-SA" altLang="en-US" sz="1600" dirty="0">
                <a:latin typeface="Shabnam" panose="020B0604020202020204" charset="-78"/>
                <a:cs typeface="Shabnam" panose="020B0604020202020204" charset="-78"/>
              </a:rPr>
              <a:t>مقدار تنظیمی برای جلوگیری از تقسیم بر صفر</a:t>
            </a:r>
            <a:endParaRPr lang="en-US" altLang="en-US" sz="1600" dirty="0">
              <a:latin typeface="Shabnam" panose="020B0604020202020204" charset="-78"/>
              <a:cs typeface="Shabnam" panose="020B0604020202020204" charset="-78"/>
            </a:endParaRPr>
          </a:p>
          <a:p>
            <a:pPr lvl="0" eaLnBrk="0" fontAlgn="base" hangingPunct="0">
              <a:spcBef>
                <a:spcPct val="0"/>
              </a:spcBef>
              <a:spcAft>
                <a:spcPct val="0"/>
              </a:spcAft>
              <a:buFontTx/>
              <a:buChar char="•"/>
            </a:pPr>
            <a:r>
              <a:rPr lang="en-US" altLang="en-US" sz="1600" b="1" dirty="0">
                <a:solidFill>
                  <a:schemeClr val="accent1"/>
                </a:solidFill>
                <a:latin typeface="Shabnam" panose="020B0604020202020204" charset="-78"/>
                <a:cs typeface="Shabnam" panose="020B0604020202020204" charset="-78"/>
              </a:rPr>
              <a:t>p</a:t>
            </a:r>
            <a:r>
              <a:rPr lang="en-US" altLang="en-US" sz="1600" dirty="0">
                <a:solidFill>
                  <a:schemeClr val="accent1"/>
                </a:solidFill>
                <a:latin typeface="Shabnam" panose="020B0604020202020204" charset="-78"/>
                <a:cs typeface="Shabnam" panose="020B0604020202020204" charset="-78"/>
              </a:rPr>
              <a:t>: </a:t>
            </a:r>
            <a:r>
              <a:rPr lang="ar-SA" altLang="en-US" sz="1600" dirty="0">
                <a:latin typeface="Shabnam" panose="020B0604020202020204" charset="-78"/>
                <a:cs typeface="Shabnam" panose="020B0604020202020204" charset="-78"/>
              </a:rPr>
              <a:t>پارامتری که </a:t>
            </a:r>
            <a:r>
              <a:rPr lang="ar-SA" altLang="en-US" sz="1600" b="1" dirty="0">
                <a:latin typeface="Shabnam" panose="020B0604020202020204" charset="-78"/>
                <a:cs typeface="Shabnam" panose="020B0604020202020204" charset="-78"/>
              </a:rPr>
              <a:t>شد</a:t>
            </a:r>
            <a:r>
              <a:rPr lang="ar-SA" altLang="en-US" sz="1600" dirty="0">
                <a:latin typeface="Shabnam" panose="020B0604020202020204" charset="-78"/>
                <a:cs typeface="Shabnam" panose="020B0604020202020204" charset="-78"/>
              </a:rPr>
              <a:t>ت تأثیر واریانس بر وزن‌ها را کنترل می‌کند</a:t>
            </a:r>
            <a:r>
              <a:rPr lang="en-US" altLang="en-US" sz="1600" dirty="0">
                <a:latin typeface="Shabnam" panose="020B0604020202020204" charset="-78"/>
                <a:cs typeface="Shabnam" panose="020B0604020202020204" charset="-78"/>
              </a:rPr>
              <a:t> </a:t>
            </a:r>
          </a:p>
        </p:txBody>
      </p:sp>
      <p:pic>
        <p:nvPicPr>
          <p:cNvPr id="67" name="Picture 66">
            <a:extLst>
              <a:ext uri="{FF2B5EF4-FFF2-40B4-BE49-F238E27FC236}">
                <a16:creationId xmlns:a16="http://schemas.microsoft.com/office/drawing/2014/main" id="{91E5C9CB-C69D-66CC-EC3D-1E77026E81B7}"/>
              </a:ext>
            </a:extLst>
          </p:cNvPr>
          <p:cNvPicPr>
            <a:picLocks noChangeAspect="1"/>
          </p:cNvPicPr>
          <p:nvPr/>
        </p:nvPicPr>
        <p:blipFill>
          <a:blip r:embed="rId13"/>
          <a:stretch>
            <a:fillRect/>
          </a:stretch>
        </p:blipFill>
        <p:spPr>
          <a:xfrm>
            <a:off x="7618483" y="3533902"/>
            <a:ext cx="1896166" cy="1455017"/>
          </a:xfrm>
          <a:prstGeom prst="rect">
            <a:avLst/>
          </a:prstGeom>
        </p:spPr>
      </p:pic>
      <p:pic>
        <p:nvPicPr>
          <p:cNvPr id="69" name="Picture 68">
            <a:extLst>
              <a:ext uri="{FF2B5EF4-FFF2-40B4-BE49-F238E27FC236}">
                <a16:creationId xmlns:a16="http://schemas.microsoft.com/office/drawing/2014/main" id="{59DF98D5-CC5B-4D23-7434-F2735498BC38}"/>
              </a:ext>
            </a:extLst>
          </p:cNvPr>
          <p:cNvPicPr>
            <a:picLocks noChangeAspect="1"/>
          </p:cNvPicPr>
          <p:nvPr/>
        </p:nvPicPr>
        <p:blipFill>
          <a:blip r:embed="rId14"/>
          <a:stretch>
            <a:fillRect/>
          </a:stretch>
        </p:blipFill>
        <p:spPr>
          <a:xfrm>
            <a:off x="9744221" y="3340078"/>
            <a:ext cx="1819275" cy="2028825"/>
          </a:xfrm>
          <a:prstGeom prst="rect">
            <a:avLst/>
          </a:prstGeom>
        </p:spPr>
      </p:pic>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40FC3944-3BBF-D3E9-F690-04AF2547CB0C}"/>
                  </a:ext>
                </a:extLst>
              </p:cNvPr>
              <p:cNvSpPr txBox="1"/>
              <p:nvPr/>
            </p:nvSpPr>
            <p:spPr>
              <a:xfrm>
                <a:off x="1902538" y="3350224"/>
                <a:ext cx="7191486" cy="761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0">
                              <a:latin typeface="Cambria Math" panose="02040503050406030204" pitchFamily="18" charset="0"/>
                            </a:rPr>
                            <m:t>,</m:t>
                          </m:r>
                          <m:r>
                            <a:rPr lang="en-US" i="1">
                              <a:latin typeface="Cambria Math" panose="02040503050406030204" pitchFamily="18" charset="0"/>
                            </a:rPr>
                            <m:t>𝑗</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m:t>
                          </m:r>
                        </m:num>
                        <m:den>
                          <m:sSup>
                            <m:sSupPr>
                              <m:ctrlPr>
                                <a:rPr lang="en-US" i="1">
                                  <a:solidFill>
                                    <a:srgbClr val="836967"/>
                                  </a:solidFill>
                                  <a:latin typeface="Cambria Math" panose="02040503050406030204" pitchFamily="18" charset="0"/>
                                </a:rPr>
                              </m:ctrlPr>
                            </m:sSupPr>
                            <m:e>
                              <m:d>
                                <m:dPr>
                                  <m:ctrlPr>
                                    <a:rPr lang="en-US" i="1">
                                      <a:solidFill>
                                        <a:srgbClr val="836967"/>
                                      </a:solidFill>
                                      <a:latin typeface="Cambria Math" panose="02040503050406030204" pitchFamily="18" charset="0"/>
                                    </a:rPr>
                                  </m:ctrlPr>
                                </m:dPr>
                                <m:e>
                                  <m:sSubSup>
                                    <m:sSubSupPr>
                                      <m:ctrlPr>
                                        <a:rPr lang="en-US" i="1">
                                          <a:solidFill>
                                            <a:srgbClr val="836967"/>
                                          </a:solidFill>
                                          <a:latin typeface="Cambria Math" panose="02040503050406030204" pitchFamily="18" charset="0"/>
                                        </a:rPr>
                                      </m:ctrlPr>
                                    </m:sSubSupPr>
                                    <m:e>
                                      <m:r>
                                        <m:rPr>
                                          <m:sty m:val="p"/>
                                        </m:rPr>
                                        <a:rPr lang="en-US" i="0">
                                          <a:latin typeface="Cambria Math" panose="02040503050406030204" pitchFamily="18" charset="0"/>
                                        </a:rPr>
                                        <m:t>σ</m:t>
                                      </m:r>
                                    </m:e>
                                    <m:sub>
                                      <m:r>
                                        <a:rPr lang="en-US" i="1">
                                          <a:latin typeface="Cambria Math" panose="02040503050406030204" pitchFamily="18" charset="0"/>
                                        </a:rPr>
                                        <m:t>𝑗</m:t>
                                      </m:r>
                                    </m:sub>
                                    <m:sup>
                                      <m:r>
                                        <a:rPr lang="en-US" i="0">
                                          <a:latin typeface="Cambria Math" panose="02040503050406030204" pitchFamily="18" charset="0"/>
                                        </a:rPr>
                                        <m:t>2</m:t>
                                      </m:r>
                                    </m:sup>
                                  </m:sSubSup>
                                  <m:r>
                                    <a:rPr lang="en-US" i="0">
                                      <a:latin typeface="Cambria Math" panose="02040503050406030204" pitchFamily="18" charset="0"/>
                                    </a:rPr>
                                    <m:t>+</m:t>
                                  </m:r>
                                  <m:r>
                                    <m:rPr>
                                      <m:sty m:val="p"/>
                                    </m:rPr>
                                    <a:rPr lang="en-US" i="0">
                                      <a:latin typeface="Cambria Math" panose="02040503050406030204" pitchFamily="18" charset="0"/>
                                    </a:rPr>
                                    <m:t>ϵ</m:t>
                                  </m:r>
                                </m:e>
                              </m:d>
                            </m:e>
                            <m:sup>
                              <m:r>
                                <a:rPr lang="en-US" i="1">
                                  <a:latin typeface="Cambria Math" panose="02040503050406030204" pitchFamily="18" charset="0"/>
                                </a:rPr>
                                <m:t>𝑝</m:t>
                              </m:r>
                            </m:sup>
                          </m:sSup>
                        </m:den>
                      </m:f>
                      <m:r>
                        <a:rPr lang="en-US" i="0">
                          <a:latin typeface="Cambria Math" panose="02040503050406030204" pitchFamily="18" charset="0"/>
                        </a:rPr>
                        <m:t>.</m:t>
                      </m:r>
                    </m:oMath>
                  </m:oMathPara>
                </a14:m>
                <a:endParaRPr lang="en-US" dirty="0"/>
              </a:p>
            </p:txBody>
          </p:sp>
        </mc:Choice>
        <mc:Fallback xmlns="">
          <p:sp>
            <p:nvSpPr>
              <p:cNvPr id="59" name="TextBox 58">
                <a:extLst>
                  <a:ext uri="{FF2B5EF4-FFF2-40B4-BE49-F238E27FC236}">
                    <a16:creationId xmlns:a16="http://schemas.microsoft.com/office/drawing/2014/main" id="{40FC3944-3BBF-D3E9-F690-04AF2547CB0C}"/>
                  </a:ext>
                </a:extLst>
              </p:cNvPr>
              <p:cNvSpPr txBox="1">
                <a:spLocks noRot="1" noChangeAspect="1" noMove="1" noResize="1" noEditPoints="1" noAdjustHandles="1" noChangeArrowheads="1" noChangeShapeType="1" noTextEdit="1"/>
              </p:cNvSpPr>
              <p:nvPr/>
            </p:nvSpPr>
            <p:spPr>
              <a:xfrm>
                <a:off x="1902538" y="3350224"/>
                <a:ext cx="7191486" cy="761683"/>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3629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500"/>
                                        <p:tgtEl>
                                          <p:spTgt spid="18"/>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right)">
                                      <p:cBhvr>
                                        <p:cTn id="15" dur="500"/>
                                        <p:tgtEl>
                                          <p:spTgt spid="35"/>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right)">
                                      <p:cBhvr>
                                        <p:cTn id="19" dur="500"/>
                                        <p:tgtEl>
                                          <p:spTgt spid="57"/>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right)">
                                      <p:cBhvr>
                                        <p:cTn id="2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4" grpId="0"/>
      <p:bldP spid="35" grpId="0"/>
      <p:bldP spid="57" grpId="0"/>
      <p:bldP spid="6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مستطیل سمت چپ">
            <a:hlinkClick r:id="" action="ppaction://hlinkshowjump?jump=previousslide"/>
            <a:extLst>
              <a:ext uri="{FF2B5EF4-FFF2-40B4-BE49-F238E27FC236}">
                <a16:creationId xmlns:a16="http://schemas.microsoft.com/office/drawing/2014/main" id="{034AEF69-A82C-EFED-B82B-BFC0FA8DDB83}"/>
              </a:ext>
            </a:extLst>
          </p:cNvPr>
          <p:cNvSpPr/>
          <p:nvPr/>
        </p:nvSpPr>
        <p:spPr>
          <a:xfrm rot="16200000">
            <a:off x="5674053" y="4144774"/>
            <a:ext cx="843895" cy="3933374"/>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67" name="!!مستطیل سمت راست">
            <a:hlinkClick r:id="" action="ppaction://hlinkshowjump?jump=previousslide"/>
            <a:extLst>
              <a:ext uri="{FF2B5EF4-FFF2-40B4-BE49-F238E27FC236}">
                <a16:creationId xmlns:a16="http://schemas.microsoft.com/office/drawing/2014/main" id="{34E56E44-AAFD-FA0E-BC80-87C7DC1DA3B4}"/>
              </a:ext>
            </a:extLst>
          </p:cNvPr>
          <p:cNvSpPr/>
          <p:nvPr/>
        </p:nvSpPr>
        <p:spPr>
          <a:xfrm rot="16200000">
            <a:off x="6379375" y="5565347"/>
            <a:ext cx="843895" cy="1093074"/>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68" name="!!مستطیل وسط">
            <a:hlinkClick r:id="" action="ppaction://hlinkshowjump?jump=previousslide"/>
            <a:extLst>
              <a:ext uri="{FF2B5EF4-FFF2-40B4-BE49-F238E27FC236}">
                <a16:creationId xmlns:a16="http://schemas.microsoft.com/office/drawing/2014/main" id="{5A6A9A7C-EE5D-B6F8-1BD6-ADCE72DBB0D6}"/>
              </a:ext>
            </a:extLst>
          </p:cNvPr>
          <p:cNvSpPr/>
          <p:nvPr/>
        </p:nvSpPr>
        <p:spPr>
          <a:xfrm rot="16200000">
            <a:off x="5675501" y="4146717"/>
            <a:ext cx="843895" cy="3930477"/>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69" name="Group 68">
            <a:extLst>
              <a:ext uri="{FF2B5EF4-FFF2-40B4-BE49-F238E27FC236}">
                <a16:creationId xmlns:a16="http://schemas.microsoft.com/office/drawing/2014/main" id="{771A015D-69AC-4E88-A541-170A023C7CCA}"/>
              </a:ext>
            </a:extLst>
          </p:cNvPr>
          <p:cNvGrpSpPr/>
          <p:nvPr/>
        </p:nvGrpSpPr>
        <p:grpSpPr>
          <a:xfrm>
            <a:off x="7224567" y="5812492"/>
            <a:ext cx="598925" cy="598926"/>
            <a:chOff x="3910691" y="2437163"/>
            <a:chExt cx="598925" cy="598926"/>
          </a:xfrm>
        </p:grpSpPr>
        <p:sp>
          <p:nvSpPr>
            <p:cNvPr id="70" name="Freeform: Shape 69">
              <a:hlinkClick r:id="rId3" action="ppaction://hlinksldjump"/>
              <a:extLst>
                <a:ext uri="{FF2B5EF4-FFF2-40B4-BE49-F238E27FC236}">
                  <a16:creationId xmlns:a16="http://schemas.microsoft.com/office/drawing/2014/main" id="{660768C9-CECC-9AA3-C7B4-51350C4CE49A}"/>
                </a:ext>
              </a:extLst>
            </p:cNvPr>
            <p:cNvSpPr/>
            <p:nvPr userDrawn="1"/>
          </p:nvSpPr>
          <p:spPr>
            <a:xfrm rot="10800000">
              <a:off x="3910691" y="2437163"/>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7F7F7F"/>
            </a:solidFill>
            <a:ln w="41852" cap="flat">
              <a:solidFill>
                <a:schemeClr val="bg1"/>
              </a:solidFill>
              <a:prstDash val="solid"/>
              <a:miter/>
            </a:ln>
          </p:spPr>
          <p:txBody>
            <a:bodyPr rtlCol="1" anchor="ctr"/>
            <a:lstStyle/>
            <a:p>
              <a:endParaRPr lang="fa-IR" dirty="0"/>
            </a:p>
          </p:txBody>
        </p:sp>
        <p:pic>
          <p:nvPicPr>
            <p:cNvPr id="71" name="Graphic 70">
              <a:hlinkClick r:id="rId3" action="ppaction://hlinksldjump"/>
              <a:extLst>
                <a:ext uri="{FF2B5EF4-FFF2-40B4-BE49-F238E27FC236}">
                  <a16:creationId xmlns:a16="http://schemas.microsoft.com/office/drawing/2014/main" id="{7BE4D1AC-1BF5-E464-66BE-C11C8987EE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082452">
              <a:off x="3970589" y="2596773"/>
              <a:ext cx="479128" cy="279707"/>
            </a:xfrm>
            <a:prstGeom prst="rect">
              <a:avLst/>
            </a:prstGeom>
          </p:spPr>
        </p:pic>
      </p:grpSp>
      <p:grpSp>
        <p:nvGrpSpPr>
          <p:cNvPr id="72" name="Group 71">
            <a:extLst>
              <a:ext uri="{FF2B5EF4-FFF2-40B4-BE49-F238E27FC236}">
                <a16:creationId xmlns:a16="http://schemas.microsoft.com/office/drawing/2014/main" id="{EBCA0846-8FF5-6FEF-F632-9A8EBC5A75DD}"/>
              </a:ext>
            </a:extLst>
          </p:cNvPr>
          <p:cNvGrpSpPr/>
          <p:nvPr/>
        </p:nvGrpSpPr>
        <p:grpSpPr>
          <a:xfrm>
            <a:off x="6509738" y="5812492"/>
            <a:ext cx="598925" cy="598926"/>
            <a:chOff x="4240843" y="3714034"/>
            <a:chExt cx="598925" cy="598926"/>
          </a:xfrm>
        </p:grpSpPr>
        <p:sp>
          <p:nvSpPr>
            <p:cNvPr id="73" name="Freeform: Shape 72">
              <a:hlinkClick r:id="rId6" action="ppaction://hlinksldjump"/>
              <a:extLst>
                <a:ext uri="{FF2B5EF4-FFF2-40B4-BE49-F238E27FC236}">
                  <a16:creationId xmlns:a16="http://schemas.microsoft.com/office/drawing/2014/main" id="{AE695612-99A7-77E9-49BF-D7BFD275D11F}"/>
                </a:ext>
              </a:extLst>
            </p:cNvPr>
            <p:cNvSpPr/>
            <p:nvPr/>
          </p:nvSpPr>
          <p:spPr>
            <a:xfrm rot="10800000">
              <a:off x="4240843"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7F7F7F"/>
            </a:solidFill>
            <a:ln w="41852" cap="flat">
              <a:solidFill>
                <a:schemeClr val="bg1"/>
              </a:solidFill>
              <a:prstDash val="solid"/>
              <a:miter/>
            </a:ln>
          </p:spPr>
          <p:txBody>
            <a:bodyPr rtlCol="1" anchor="ctr"/>
            <a:lstStyle/>
            <a:p>
              <a:endParaRPr lang="fa-IR" dirty="0"/>
            </a:p>
          </p:txBody>
        </p:sp>
        <p:grpSp>
          <p:nvGrpSpPr>
            <p:cNvPr id="74" name="Graphic 224">
              <a:extLst>
                <a:ext uri="{FF2B5EF4-FFF2-40B4-BE49-F238E27FC236}">
                  <a16:creationId xmlns:a16="http://schemas.microsoft.com/office/drawing/2014/main" id="{C5F4DD17-711C-FA5D-0FBC-0F9BE9B22C81}"/>
                </a:ext>
              </a:extLst>
            </p:cNvPr>
            <p:cNvGrpSpPr/>
            <p:nvPr/>
          </p:nvGrpSpPr>
          <p:grpSpPr>
            <a:xfrm rot="20293263">
              <a:off x="4358196" y="3870311"/>
              <a:ext cx="364228" cy="330822"/>
              <a:chOff x="5182655" y="3953385"/>
              <a:chExt cx="289182" cy="262659"/>
            </a:xfrm>
            <a:solidFill>
              <a:srgbClr val="FFFFFF"/>
            </a:solidFill>
          </p:grpSpPr>
          <p:sp>
            <p:nvSpPr>
              <p:cNvPr id="75" name="Freeform: Shape 74">
                <a:hlinkClick r:id="rId6" action="ppaction://hlinksldjump"/>
                <a:extLst>
                  <a:ext uri="{FF2B5EF4-FFF2-40B4-BE49-F238E27FC236}">
                    <a16:creationId xmlns:a16="http://schemas.microsoft.com/office/drawing/2014/main" id="{287D8029-3048-AE75-195B-4794B76DDB17}"/>
                  </a:ext>
                </a:extLst>
              </p:cNvPr>
              <p:cNvSpPr/>
              <p:nvPr/>
            </p:nvSpPr>
            <p:spPr>
              <a:xfrm>
                <a:off x="5182655" y="3953385"/>
                <a:ext cx="289182" cy="262659"/>
              </a:xfrm>
              <a:custGeom>
                <a:avLst/>
                <a:gdLst>
                  <a:gd name="connsiteX0" fmla="*/ 250348 w 289182"/>
                  <a:gd name="connsiteY0" fmla="*/ 0 h 262659"/>
                  <a:gd name="connsiteX1" fmla="*/ 39146 w 289182"/>
                  <a:gd name="connsiteY1" fmla="*/ 0 h 262659"/>
                  <a:gd name="connsiteX2" fmla="*/ 0 w 289182"/>
                  <a:gd name="connsiteY2" fmla="*/ 39146 h 262659"/>
                  <a:gd name="connsiteX3" fmla="*/ 0 w 289182"/>
                  <a:gd name="connsiteY3" fmla="*/ 174580 h 262659"/>
                  <a:gd name="connsiteX4" fmla="*/ 39146 w 289182"/>
                  <a:gd name="connsiteY4" fmla="*/ 213726 h 262659"/>
                  <a:gd name="connsiteX5" fmla="*/ 176474 w 289182"/>
                  <a:gd name="connsiteY5" fmla="*/ 213726 h 262659"/>
                  <a:gd name="connsiteX6" fmla="*/ 247191 w 289182"/>
                  <a:gd name="connsiteY6" fmla="*/ 261397 h 262659"/>
                  <a:gd name="connsiteX7" fmla="*/ 251295 w 289182"/>
                  <a:gd name="connsiteY7" fmla="*/ 262659 h 262659"/>
                  <a:gd name="connsiteX8" fmla="*/ 254767 w 289182"/>
                  <a:gd name="connsiteY8" fmla="*/ 261712 h 262659"/>
                  <a:gd name="connsiteX9" fmla="*/ 258871 w 289182"/>
                  <a:gd name="connsiteY9" fmla="*/ 255083 h 262659"/>
                  <a:gd name="connsiteX10" fmla="*/ 258871 w 289182"/>
                  <a:gd name="connsiteY10" fmla="*/ 209938 h 262659"/>
                  <a:gd name="connsiteX11" fmla="*/ 289178 w 289182"/>
                  <a:gd name="connsiteY11" fmla="*/ 174580 h 262659"/>
                  <a:gd name="connsiteX12" fmla="*/ 289178 w 289182"/>
                  <a:gd name="connsiteY12" fmla="*/ 39146 h 262659"/>
                  <a:gd name="connsiteX13" fmla="*/ 250348 w 289182"/>
                  <a:gd name="connsiteY13" fmla="*/ 0 h 262659"/>
                  <a:gd name="connsiteX14" fmla="*/ 274340 w 289182"/>
                  <a:gd name="connsiteY14" fmla="*/ 174580 h 262659"/>
                  <a:gd name="connsiteX15" fmla="*/ 249085 w 289182"/>
                  <a:gd name="connsiteY15" fmla="*/ 197626 h 262659"/>
                  <a:gd name="connsiteX16" fmla="*/ 243718 w 289182"/>
                  <a:gd name="connsiteY16" fmla="*/ 204887 h 262659"/>
                  <a:gd name="connsiteX17" fmla="*/ 243718 w 289182"/>
                  <a:gd name="connsiteY17" fmla="*/ 240876 h 262659"/>
                  <a:gd name="connsiteX18" fmla="*/ 183104 w 289182"/>
                  <a:gd name="connsiteY18" fmla="*/ 199836 h 262659"/>
                  <a:gd name="connsiteX19" fmla="*/ 179000 w 289182"/>
                  <a:gd name="connsiteY19" fmla="*/ 198573 h 262659"/>
                  <a:gd name="connsiteX20" fmla="*/ 39146 w 289182"/>
                  <a:gd name="connsiteY20" fmla="*/ 198573 h 262659"/>
                  <a:gd name="connsiteX21" fmla="*/ 15153 w 289182"/>
                  <a:gd name="connsiteY21" fmla="*/ 174580 h 262659"/>
                  <a:gd name="connsiteX22" fmla="*/ 15153 w 289182"/>
                  <a:gd name="connsiteY22" fmla="*/ 39146 h 262659"/>
                  <a:gd name="connsiteX23" fmla="*/ 39146 w 289182"/>
                  <a:gd name="connsiteY23" fmla="*/ 15153 h 262659"/>
                  <a:gd name="connsiteX24" fmla="*/ 250348 w 289182"/>
                  <a:gd name="connsiteY24" fmla="*/ 15153 h 262659"/>
                  <a:gd name="connsiteX25" fmla="*/ 274340 w 289182"/>
                  <a:gd name="connsiteY25" fmla="*/ 39146 h 262659"/>
                  <a:gd name="connsiteX26" fmla="*/ 274340 w 289182"/>
                  <a:gd name="connsiteY26" fmla="*/ 174580 h 26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9182" h="262659">
                    <a:moveTo>
                      <a:pt x="250348" y="0"/>
                    </a:moveTo>
                    <a:lnTo>
                      <a:pt x="39146" y="0"/>
                    </a:lnTo>
                    <a:cubicBezTo>
                      <a:pt x="17679" y="0"/>
                      <a:pt x="0" y="17679"/>
                      <a:pt x="0" y="39146"/>
                    </a:cubicBezTo>
                    <a:lnTo>
                      <a:pt x="0" y="174580"/>
                    </a:lnTo>
                    <a:cubicBezTo>
                      <a:pt x="0" y="196047"/>
                      <a:pt x="17679" y="213726"/>
                      <a:pt x="39146" y="213726"/>
                    </a:cubicBezTo>
                    <a:lnTo>
                      <a:pt x="176474" y="213726"/>
                    </a:lnTo>
                    <a:lnTo>
                      <a:pt x="247191" y="261397"/>
                    </a:lnTo>
                    <a:cubicBezTo>
                      <a:pt x="248453" y="262344"/>
                      <a:pt x="250032" y="262659"/>
                      <a:pt x="251295" y="262659"/>
                    </a:cubicBezTo>
                    <a:cubicBezTo>
                      <a:pt x="252557" y="262659"/>
                      <a:pt x="253820" y="262344"/>
                      <a:pt x="254767" y="261712"/>
                    </a:cubicBezTo>
                    <a:cubicBezTo>
                      <a:pt x="257293" y="260450"/>
                      <a:pt x="258871" y="257924"/>
                      <a:pt x="258871" y="255083"/>
                    </a:cubicBezTo>
                    <a:lnTo>
                      <a:pt x="258871" y="209938"/>
                    </a:lnTo>
                    <a:cubicBezTo>
                      <a:pt x="272762" y="204256"/>
                      <a:pt x="289178" y="191628"/>
                      <a:pt x="289178" y="174580"/>
                    </a:cubicBezTo>
                    <a:lnTo>
                      <a:pt x="289178" y="39146"/>
                    </a:lnTo>
                    <a:cubicBezTo>
                      <a:pt x="289494" y="17679"/>
                      <a:pt x="272131" y="0"/>
                      <a:pt x="250348" y="0"/>
                    </a:cubicBezTo>
                    <a:close/>
                    <a:moveTo>
                      <a:pt x="274340" y="174580"/>
                    </a:moveTo>
                    <a:cubicBezTo>
                      <a:pt x="274340" y="183420"/>
                      <a:pt x="261081" y="193838"/>
                      <a:pt x="249085" y="197626"/>
                    </a:cubicBezTo>
                    <a:cubicBezTo>
                      <a:pt x="245928" y="198573"/>
                      <a:pt x="243718" y="201414"/>
                      <a:pt x="243718" y="204887"/>
                    </a:cubicBezTo>
                    <a:lnTo>
                      <a:pt x="243718" y="240876"/>
                    </a:lnTo>
                    <a:lnTo>
                      <a:pt x="183104" y="199836"/>
                    </a:lnTo>
                    <a:cubicBezTo>
                      <a:pt x="181841" y="198889"/>
                      <a:pt x="180263" y="198573"/>
                      <a:pt x="179000" y="198573"/>
                    </a:cubicBezTo>
                    <a:lnTo>
                      <a:pt x="39146" y="198573"/>
                    </a:lnTo>
                    <a:cubicBezTo>
                      <a:pt x="25887" y="198573"/>
                      <a:pt x="15153" y="187839"/>
                      <a:pt x="15153" y="174580"/>
                    </a:cubicBezTo>
                    <a:lnTo>
                      <a:pt x="15153" y="39146"/>
                    </a:lnTo>
                    <a:cubicBezTo>
                      <a:pt x="15153" y="25887"/>
                      <a:pt x="25887" y="15153"/>
                      <a:pt x="39146" y="15153"/>
                    </a:cubicBezTo>
                    <a:lnTo>
                      <a:pt x="250348" y="15153"/>
                    </a:lnTo>
                    <a:cubicBezTo>
                      <a:pt x="263607" y="15153"/>
                      <a:pt x="274340" y="25887"/>
                      <a:pt x="274340" y="39146"/>
                    </a:cubicBezTo>
                    <a:lnTo>
                      <a:pt x="274340" y="174580"/>
                    </a:lnTo>
                    <a:close/>
                  </a:path>
                </a:pathLst>
              </a:custGeom>
              <a:solidFill>
                <a:srgbClr val="FFFFFF"/>
              </a:solidFill>
              <a:ln w="3106" cap="flat">
                <a:noFill/>
                <a:prstDash val="solid"/>
                <a:miter/>
              </a:ln>
            </p:spPr>
            <p:txBody>
              <a:bodyPr rtlCol="1" anchor="ctr"/>
              <a:lstStyle/>
              <a:p>
                <a:endParaRPr lang="fa-IR"/>
              </a:p>
            </p:txBody>
          </p:sp>
          <p:sp>
            <p:nvSpPr>
              <p:cNvPr id="76" name="Freeform: Shape 75">
                <a:extLst>
                  <a:ext uri="{FF2B5EF4-FFF2-40B4-BE49-F238E27FC236}">
                    <a16:creationId xmlns:a16="http://schemas.microsoft.com/office/drawing/2014/main" id="{2614F3EC-A0B0-817D-3531-112502E3A382}"/>
                  </a:ext>
                </a:extLst>
              </p:cNvPr>
              <p:cNvSpPr/>
              <p:nvPr/>
            </p:nvSpPr>
            <p:spPr>
              <a:xfrm>
                <a:off x="5224007" y="4003896"/>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77" name="Freeform: Shape 76">
                <a:extLst>
                  <a:ext uri="{FF2B5EF4-FFF2-40B4-BE49-F238E27FC236}">
                    <a16:creationId xmlns:a16="http://schemas.microsoft.com/office/drawing/2014/main" id="{1AECA4D4-EB3A-FA68-CD2B-CEB8E8A0C2A7}"/>
                  </a:ext>
                </a:extLst>
              </p:cNvPr>
              <p:cNvSpPr/>
              <p:nvPr/>
            </p:nvSpPr>
            <p:spPr>
              <a:xfrm>
                <a:off x="5224007" y="4045568"/>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6732"/>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78" name="Freeform: Shape 77">
                <a:extLst>
                  <a:ext uri="{FF2B5EF4-FFF2-40B4-BE49-F238E27FC236}">
                    <a16:creationId xmlns:a16="http://schemas.microsoft.com/office/drawing/2014/main" id="{9F5DA1E0-075F-C8B8-11DF-0325D799BD2F}"/>
                  </a:ext>
                </a:extLst>
              </p:cNvPr>
              <p:cNvSpPr/>
              <p:nvPr/>
            </p:nvSpPr>
            <p:spPr>
              <a:xfrm>
                <a:off x="5224007" y="4085661"/>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grpSp>
      </p:grpSp>
      <p:grpSp>
        <p:nvGrpSpPr>
          <p:cNvPr id="79" name="Group 78">
            <a:extLst>
              <a:ext uri="{FF2B5EF4-FFF2-40B4-BE49-F238E27FC236}">
                <a16:creationId xmlns:a16="http://schemas.microsoft.com/office/drawing/2014/main" id="{C7250BE8-C7E2-BFFA-8CA5-F51C40E36969}"/>
              </a:ext>
            </a:extLst>
          </p:cNvPr>
          <p:cNvGrpSpPr/>
          <p:nvPr/>
        </p:nvGrpSpPr>
        <p:grpSpPr>
          <a:xfrm>
            <a:off x="5794856" y="5812492"/>
            <a:ext cx="598925" cy="598926"/>
            <a:chOff x="5088575" y="3714034"/>
            <a:chExt cx="598925" cy="598926"/>
          </a:xfrm>
        </p:grpSpPr>
        <p:sp>
          <p:nvSpPr>
            <p:cNvPr id="80" name="Freeform: Shape 79">
              <a:hlinkClick r:id="rId7" action="ppaction://hlinksldjump"/>
              <a:extLst>
                <a:ext uri="{FF2B5EF4-FFF2-40B4-BE49-F238E27FC236}">
                  <a16:creationId xmlns:a16="http://schemas.microsoft.com/office/drawing/2014/main" id="{1956A291-2AEA-9973-4E0A-2FC7241C3D46}"/>
                </a:ext>
              </a:extLst>
            </p:cNvPr>
            <p:cNvSpPr/>
            <p:nvPr/>
          </p:nvSpPr>
          <p:spPr>
            <a:xfrm rot="10800000">
              <a:off x="5088575"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7F7F7F"/>
            </a:solidFill>
            <a:ln w="41852" cap="flat">
              <a:solidFill>
                <a:schemeClr val="bg1"/>
              </a:solidFill>
              <a:prstDash val="solid"/>
              <a:miter/>
            </a:ln>
          </p:spPr>
          <p:txBody>
            <a:bodyPr rtlCol="1" anchor="ctr"/>
            <a:lstStyle/>
            <a:p>
              <a:endParaRPr lang="fa-IR" dirty="0"/>
            </a:p>
          </p:txBody>
        </p:sp>
        <p:sp>
          <p:nvSpPr>
            <p:cNvPr id="81" name="Graphic 235">
              <a:hlinkClick r:id="rId7" action="ppaction://hlinksldjump"/>
              <a:extLst>
                <a:ext uri="{FF2B5EF4-FFF2-40B4-BE49-F238E27FC236}">
                  <a16:creationId xmlns:a16="http://schemas.microsoft.com/office/drawing/2014/main" id="{C6D914F5-2920-0017-CD32-1132D1E82F81}"/>
                </a:ext>
              </a:extLst>
            </p:cNvPr>
            <p:cNvSpPr/>
            <p:nvPr/>
          </p:nvSpPr>
          <p:spPr>
            <a:xfrm rot="20481639">
              <a:off x="5206775" y="3832600"/>
              <a:ext cx="362524" cy="361795"/>
            </a:xfrm>
            <a:custGeom>
              <a:avLst/>
              <a:gdLst>
                <a:gd name="connsiteX0" fmla="*/ 199844 w 422175"/>
                <a:gd name="connsiteY0" fmla="*/ 421327 h 421326"/>
                <a:gd name="connsiteX1" fmla="*/ 220210 w 422175"/>
                <a:gd name="connsiteY1" fmla="*/ 421327 h 421326"/>
                <a:gd name="connsiteX2" fmla="*/ 422176 w 422175"/>
                <a:gd name="connsiteY2" fmla="*/ 210451 h 421326"/>
                <a:gd name="connsiteX3" fmla="*/ 219786 w 422175"/>
                <a:gd name="connsiteY3" fmla="*/ 0 h 421326"/>
                <a:gd name="connsiteX4" fmla="*/ 199844 w 422175"/>
                <a:gd name="connsiteY4" fmla="*/ 0 h 421326"/>
                <a:gd name="connsiteX5" fmla="*/ 199844 w 422175"/>
                <a:gd name="connsiteY5" fmla="*/ 0 h 421326"/>
                <a:gd name="connsiteX6" fmla="*/ 0 w 422175"/>
                <a:gd name="connsiteY6" fmla="*/ 210876 h 421326"/>
                <a:gd name="connsiteX7" fmla="*/ 199844 w 422175"/>
                <a:gd name="connsiteY7" fmla="*/ 421327 h 421326"/>
                <a:gd name="connsiteX8" fmla="*/ 72130 w 422175"/>
                <a:gd name="connsiteY8" fmla="*/ 347075 h 421326"/>
                <a:gd name="connsiteX9" fmla="*/ 115409 w 422175"/>
                <a:gd name="connsiteY9" fmla="*/ 322466 h 421326"/>
                <a:gd name="connsiteX10" fmla="*/ 175659 w 422175"/>
                <a:gd name="connsiteY10" fmla="*/ 402234 h 421326"/>
                <a:gd name="connsiteX11" fmla="*/ 72130 w 422175"/>
                <a:gd name="connsiteY11" fmla="*/ 347075 h 421326"/>
                <a:gd name="connsiteX12" fmla="*/ 202814 w 422175"/>
                <a:gd name="connsiteY12" fmla="*/ 403506 h 421326"/>
                <a:gd name="connsiteX13" fmla="*/ 130683 w 422175"/>
                <a:gd name="connsiteY13" fmla="*/ 316526 h 421326"/>
                <a:gd name="connsiteX14" fmla="*/ 202814 w 422175"/>
                <a:gd name="connsiteY14" fmla="*/ 302099 h 421326"/>
                <a:gd name="connsiteX15" fmla="*/ 202814 w 422175"/>
                <a:gd name="connsiteY15" fmla="*/ 403506 h 421326"/>
                <a:gd name="connsiteX16" fmla="*/ 202814 w 422175"/>
                <a:gd name="connsiteY16" fmla="*/ 285552 h 421326"/>
                <a:gd name="connsiteX17" fmla="*/ 123895 w 422175"/>
                <a:gd name="connsiteY17" fmla="*/ 301251 h 421326"/>
                <a:gd name="connsiteX18" fmla="*/ 106923 w 422175"/>
                <a:gd name="connsiteY18" fmla="*/ 225726 h 421326"/>
                <a:gd name="connsiteX19" fmla="*/ 202390 w 422175"/>
                <a:gd name="connsiteY19" fmla="*/ 225726 h 421326"/>
                <a:gd name="connsiteX20" fmla="*/ 202390 w 422175"/>
                <a:gd name="connsiteY20" fmla="*/ 285552 h 421326"/>
                <a:gd name="connsiteX21" fmla="*/ 202814 w 422175"/>
                <a:gd name="connsiteY21" fmla="*/ 209603 h 421326"/>
                <a:gd name="connsiteX22" fmla="*/ 106499 w 422175"/>
                <a:gd name="connsiteY22" fmla="*/ 209603 h 421326"/>
                <a:gd name="connsiteX23" fmla="*/ 119652 w 422175"/>
                <a:gd name="connsiteY23" fmla="*/ 131532 h 421326"/>
                <a:gd name="connsiteX24" fmla="*/ 202814 w 422175"/>
                <a:gd name="connsiteY24" fmla="*/ 148928 h 421326"/>
                <a:gd name="connsiteX25" fmla="*/ 202814 w 422175"/>
                <a:gd name="connsiteY25" fmla="*/ 209603 h 421326"/>
                <a:gd name="connsiteX26" fmla="*/ 243546 w 422175"/>
                <a:gd name="connsiteY26" fmla="*/ 402658 h 421326"/>
                <a:gd name="connsiteX27" fmla="*/ 305494 w 422175"/>
                <a:gd name="connsiteY27" fmla="*/ 319496 h 421326"/>
                <a:gd name="connsiteX28" fmla="*/ 351742 w 422175"/>
                <a:gd name="connsiteY28" fmla="*/ 344529 h 421326"/>
                <a:gd name="connsiteX29" fmla="*/ 243546 w 422175"/>
                <a:gd name="connsiteY29" fmla="*/ 402658 h 421326"/>
                <a:gd name="connsiteX30" fmla="*/ 362774 w 422175"/>
                <a:gd name="connsiteY30" fmla="*/ 332225 h 421326"/>
                <a:gd name="connsiteX31" fmla="*/ 311858 w 422175"/>
                <a:gd name="connsiteY31" fmla="*/ 304221 h 421326"/>
                <a:gd name="connsiteX32" fmla="*/ 328830 w 422175"/>
                <a:gd name="connsiteY32" fmla="*/ 225726 h 421326"/>
                <a:gd name="connsiteX33" fmla="*/ 404779 w 422175"/>
                <a:gd name="connsiteY33" fmla="*/ 225726 h 421326"/>
                <a:gd name="connsiteX34" fmla="*/ 362774 w 422175"/>
                <a:gd name="connsiteY34" fmla="*/ 332225 h 421326"/>
                <a:gd name="connsiteX35" fmla="*/ 369138 w 422175"/>
                <a:gd name="connsiteY35" fmla="*/ 97164 h 421326"/>
                <a:gd name="connsiteX36" fmla="*/ 405628 w 422175"/>
                <a:gd name="connsiteY36" fmla="*/ 209178 h 421326"/>
                <a:gd name="connsiteX37" fmla="*/ 329254 w 422175"/>
                <a:gd name="connsiteY37" fmla="*/ 209178 h 421326"/>
                <a:gd name="connsiteX38" fmla="*/ 316101 w 422175"/>
                <a:gd name="connsiteY38" fmla="*/ 128138 h 421326"/>
                <a:gd name="connsiteX39" fmla="*/ 369138 w 422175"/>
                <a:gd name="connsiteY39" fmla="*/ 97164 h 421326"/>
                <a:gd name="connsiteX40" fmla="*/ 358955 w 422175"/>
                <a:gd name="connsiteY40" fmla="*/ 84435 h 421326"/>
                <a:gd name="connsiteX41" fmla="*/ 310161 w 422175"/>
                <a:gd name="connsiteY41" fmla="*/ 112863 h 421326"/>
                <a:gd name="connsiteX42" fmla="*/ 243546 w 422175"/>
                <a:gd name="connsiteY42" fmla="*/ 18669 h 421326"/>
                <a:gd name="connsiteX43" fmla="*/ 358955 w 422175"/>
                <a:gd name="connsiteY43" fmla="*/ 84435 h 421326"/>
                <a:gd name="connsiteX44" fmla="*/ 218937 w 422175"/>
                <a:gd name="connsiteY44" fmla="*/ 19942 h 421326"/>
                <a:gd name="connsiteX45" fmla="*/ 294886 w 422175"/>
                <a:gd name="connsiteY45" fmla="*/ 119227 h 421326"/>
                <a:gd name="connsiteX46" fmla="*/ 218937 w 422175"/>
                <a:gd name="connsiteY46" fmla="*/ 133229 h 421326"/>
                <a:gd name="connsiteX47" fmla="*/ 218937 w 422175"/>
                <a:gd name="connsiteY47" fmla="*/ 19942 h 421326"/>
                <a:gd name="connsiteX48" fmla="*/ 218937 w 422175"/>
                <a:gd name="connsiteY48" fmla="*/ 149353 h 421326"/>
                <a:gd name="connsiteX49" fmla="*/ 300827 w 422175"/>
                <a:gd name="connsiteY49" fmla="*/ 134502 h 421326"/>
                <a:gd name="connsiteX50" fmla="*/ 313131 w 422175"/>
                <a:gd name="connsiteY50" fmla="*/ 209603 h 421326"/>
                <a:gd name="connsiteX51" fmla="*/ 219362 w 422175"/>
                <a:gd name="connsiteY51" fmla="*/ 209603 h 421326"/>
                <a:gd name="connsiteX52" fmla="*/ 219362 w 422175"/>
                <a:gd name="connsiteY52" fmla="*/ 149353 h 421326"/>
                <a:gd name="connsiteX53" fmla="*/ 218937 w 422175"/>
                <a:gd name="connsiteY53" fmla="*/ 225726 h 421326"/>
                <a:gd name="connsiteX54" fmla="*/ 312283 w 422175"/>
                <a:gd name="connsiteY54" fmla="*/ 225726 h 421326"/>
                <a:gd name="connsiteX55" fmla="*/ 296584 w 422175"/>
                <a:gd name="connsiteY55" fmla="*/ 298705 h 421326"/>
                <a:gd name="connsiteX56" fmla="*/ 218937 w 422175"/>
                <a:gd name="connsiteY56" fmla="*/ 285552 h 421326"/>
                <a:gd name="connsiteX57" fmla="*/ 218937 w 422175"/>
                <a:gd name="connsiteY57" fmla="*/ 225726 h 421326"/>
                <a:gd name="connsiteX58" fmla="*/ 218937 w 422175"/>
                <a:gd name="connsiteY58" fmla="*/ 301675 h 421326"/>
                <a:gd name="connsiteX59" fmla="*/ 290219 w 422175"/>
                <a:gd name="connsiteY59" fmla="*/ 313555 h 421326"/>
                <a:gd name="connsiteX60" fmla="*/ 218937 w 422175"/>
                <a:gd name="connsiteY60" fmla="*/ 401385 h 421326"/>
                <a:gd name="connsiteX61" fmla="*/ 218937 w 422175"/>
                <a:gd name="connsiteY61" fmla="*/ 301675 h 421326"/>
                <a:gd name="connsiteX62" fmla="*/ 202814 w 422175"/>
                <a:gd name="connsiteY62" fmla="*/ 18245 h 421326"/>
                <a:gd name="connsiteX63" fmla="*/ 202814 w 422175"/>
                <a:gd name="connsiteY63" fmla="*/ 132805 h 421326"/>
                <a:gd name="connsiteX64" fmla="*/ 125592 w 422175"/>
                <a:gd name="connsiteY64" fmla="*/ 116257 h 421326"/>
                <a:gd name="connsiteX65" fmla="*/ 202814 w 422175"/>
                <a:gd name="connsiteY65" fmla="*/ 18245 h 421326"/>
                <a:gd name="connsiteX66" fmla="*/ 175659 w 422175"/>
                <a:gd name="connsiteY66" fmla="*/ 19518 h 421326"/>
                <a:gd name="connsiteX67" fmla="*/ 110742 w 422175"/>
                <a:gd name="connsiteY67" fmla="*/ 109893 h 421326"/>
                <a:gd name="connsiteX68" fmla="*/ 65342 w 422175"/>
                <a:gd name="connsiteY68" fmla="*/ 81889 h 421326"/>
                <a:gd name="connsiteX69" fmla="*/ 175659 w 422175"/>
                <a:gd name="connsiteY69" fmla="*/ 19518 h 421326"/>
                <a:gd name="connsiteX70" fmla="*/ 55159 w 422175"/>
                <a:gd name="connsiteY70" fmla="*/ 94194 h 421326"/>
                <a:gd name="connsiteX71" fmla="*/ 104801 w 422175"/>
                <a:gd name="connsiteY71" fmla="*/ 124743 h 421326"/>
                <a:gd name="connsiteX72" fmla="*/ 90375 w 422175"/>
                <a:gd name="connsiteY72" fmla="*/ 209178 h 421326"/>
                <a:gd name="connsiteX73" fmla="*/ 16548 w 422175"/>
                <a:gd name="connsiteY73" fmla="*/ 209178 h 421326"/>
                <a:gd name="connsiteX74" fmla="*/ 55159 w 422175"/>
                <a:gd name="connsiteY74" fmla="*/ 94194 h 421326"/>
                <a:gd name="connsiteX75" fmla="*/ 16972 w 422175"/>
                <a:gd name="connsiteY75" fmla="*/ 225726 h 421326"/>
                <a:gd name="connsiteX76" fmla="*/ 90800 w 422175"/>
                <a:gd name="connsiteY76" fmla="*/ 225726 h 421326"/>
                <a:gd name="connsiteX77" fmla="*/ 109044 w 422175"/>
                <a:gd name="connsiteY77" fmla="*/ 307191 h 421326"/>
                <a:gd name="connsiteX78" fmla="*/ 61523 w 422175"/>
                <a:gd name="connsiteY78" fmla="*/ 334770 h 421326"/>
                <a:gd name="connsiteX79" fmla="*/ 16972 w 422175"/>
                <a:gd name="connsiteY79" fmla="*/ 225726 h 42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2175" h="421326">
                  <a:moveTo>
                    <a:pt x="199844" y="421327"/>
                  </a:moveTo>
                  <a:lnTo>
                    <a:pt x="220210" y="421327"/>
                  </a:lnTo>
                  <a:cubicBezTo>
                    <a:pt x="333497" y="416660"/>
                    <a:pt x="422176" y="324163"/>
                    <a:pt x="422176" y="210451"/>
                  </a:cubicBezTo>
                  <a:cubicBezTo>
                    <a:pt x="421751" y="97164"/>
                    <a:pt x="333073" y="4667"/>
                    <a:pt x="219786" y="0"/>
                  </a:cubicBezTo>
                  <a:lnTo>
                    <a:pt x="199844" y="0"/>
                  </a:lnTo>
                  <a:cubicBezTo>
                    <a:pt x="199844" y="0"/>
                    <a:pt x="199844" y="0"/>
                    <a:pt x="199844" y="0"/>
                  </a:cubicBezTo>
                  <a:cubicBezTo>
                    <a:pt x="87405" y="5940"/>
                    <a:pt x="0" y="98437"/>
                    <a:pt x="0" y="210876"/>
                  </a:cubicBezTo>
                  <a:cubicBezTo>
                    <a:pt x="0" y="323314"/>
                    <a:pt x="87829" y="415387"/>
                    <a:pt x="199844" y="421327"/>
                  </a:cubicBezTo>
                  <a:close/>
                  <a:moveTo>
                    <a:pt x="72130" y="347075"/>
                  </a:moveTo>
                  <a:cubicBezTo>
                    <a:pt x="85708" y="337316"/>
                    <a:pt x="100134" y="328830"/>
                    <a:pt x="115409" y="322466"/>
                  </a:cubicBezTo>
                  <a:cubicBezTo>
                    <a:pt x="129835" y="352591"/>
                    <a:pt x="150201" y="379746"/>
                    <a:pt x="175659" y="402234"/>
                  </a:cubicBezTo>
                  <a:cubicBezTo>
                    <a:pt x="136624" y="395020"/>
                    <a:pt x="100134" y="375503"/>
                    <a:pt x="72130" y="347075"/>
                  </a:cubicBezTo>
                  <a:close/>
                  <a:moveTo>
                    <a:pt x="202814" y="403506"/>
                  </a:moveTo>
                  <a:cubicBezTo>
                    <a:pt x="171840" y="380170"/>
                    <a:pt x="147231" y="350469"/>
                    <a:pt x="130683" y="316526"/>
                  </a:cubicBezTo>
                  <a:cubicBezTo>
                    <a:pt x="154020" y="308040"/>
                    <a:pt x="178205" y="303372"/>
                    <a:pt x="202814" y="302099"/>
                  </a:cubicBezTo>
                  <a:lnTo>
                    <a:pt x="202814" y="403506"/>
                  </a:lnTo>
                  <a:close/>
                  <a:moveTo>
                    <a:pt x="202814" y="285552"/>
                  </a:moveTo>
                  <a:cubicBezTo>
                    <a:pt x="175659" y="286825"/>
                    <a:pt x="149353" y="291916"/>
                    <a:pt x="123895" y="301251"/>
                  </a:cubicBezTo>
                  <a:cubicBezTo>
                    <a:pt x="114136" y="277490"/>
                    <a:pt x="108620" y="252032"/>
                    <a:pt x="106923" y="225726"/>
                  </a:cubicBezTo>
                  <a:lnTo>
                    <a:pt x="202390" y="225726"/>
                  </a:lnTo>
                  <a:lnTo>
                    <a:pt x="202390" y="285552"/>
                  </a:lnTo>
                  <a:close/>
                  <a:moveTo>
                    <a:pt x="202814" y="209603"/>
                  </a:moveTo>
                  <a:lnTo>
                    <a:pt x="106499" y="209603"/>
                  </a:lnTo>
                  <a:cubicBezTo>
                    <a:pt x="106499" y="182872"/>
                    <a:pt x="111166" y="156566"/>
                    <a:pt x="119652" y="131532"/>
                  </a:cubicBezTo>
                  <a:cubicBezTo>
                    <a:pt x="145958" y="142139"/>
                    <a:pt x="173962" y="148080"/>
                    <a:pt x="202814" y="148928"/>
                  </a:cubicBezTo>
                  <a:lnTo>
                    <a:pt x="202814" y="209603"/>
                  </a:lnTo>
                  <a:close/>
                  <a:moveTo>
                    <a:pt x="243546" y="402658"/>
                  </a:moveTo>
                  <a:cubicBezTo>
                    <a:pt x="270277" y="378897"/>
                    <a:pt x="291068" y="351318"/>
                    <a:pt x="305494" y="319496"/>
                  </a:cubicBezTo>
                  <a:cubicBezTo>
                    <a:pt x="322041" y="326284"/>
                    <a:pt x="337316" y="334770"/>
                    <a:pt x="351742" y="344529"/>
                  </a:cubicBezTo>
                  <a:cubicBezTo>
                    <a:pt x="322890" y="375079"/>
                    <a:pt x="285128" y="395445"/>
                    <a:pt x="243546" y="402658"/>
                  </a:cubicBezTo>
                  <a:close/>
                  <a:moveTo>
                    <a:pt x="362774" y="332225"/>
                  </a:moveTo>
                  <a:cubicBezTo>
                    <a:pt x="347075" y="321193"/>
                    <a:pt x="330103" y="311858"/>
                    <a:pt x="311858" y="304221"/>
                  </a:cubicBezTo>
                  <a:cubicBezTo>
                    <a:pt x="321617" y="279187"/>
                    <a:pt x="327133" y="252881"/>
                    <a:pt x="328830" y="225726"/>
                  </a:cubicBezTo>
                  <a:lnTo>
                    <a:pt x="404779" y="225726"/>
                  </a:lnTo>
                  <a:cubicBezTo>
                    <a:pt x="401809" y="264761"/>
                    <a:pt x="387383" y="301675"/>
                    <a:pt x="362774" y="332225"/>
                  </a:cubicBezTo>
                  <a:close/>
                  <a:moveTo>
                    <a:pt x="369138" y="97164"/>
                  </a:moveTo>
                  <a:cubicBezTo>
                    <a:pt x="392899" y="129835"/>
                    <a:pt x="405628" y="168870"/>
                    <a:pt x="405628" y="209178"/>
                  </a:cubicBezTo>
                  <a:lnTo>
                    <a:pt x="329254" y="209178"/>
                  </a:lnTo>
                  <a:cubicBezTo>
                    <a:pt x="329254" y="181599"/>
                    <a:pt x="324587" y="154020"/>
                    <a:pt x="316101" y="128138"/>
                  </a:cubicBezTo>
                  <a:cubicBezTo>
                    <a:pt x="334770" y="120076"/>
                    <a:pt x="352591" y="109893"/>
                    <a:pt x="369138" y="97164"/>
                  </a:cubicBezTo>
                  <a:close/>
                  <a:moveTo>
                    <a:pt x="358955" y="84435"/>
                  </a:moveTo>
                  <a:cubicBezTo>
                    <a:pt x="343681" y="95891"/>
                    <a:pt x="327557" y="105226"/>
                    <a:pt x="310161" y="112863"/>
                  </a:cubicBezTo>
                  <a:cubicBezTo>
                    <a:pt x="295735" y="77222"/>
                    <a:pt x="272823" y="44975"/>
                    <a:pt x="243546" y="18669"/>
                  </a:cubicBezTo>
                  <a:cubicBezTo>
                    <a:pt x="288522" y="26731"/>
                    <a:pt x="329254" y="49643"/>
                    <a:pt x="358955" y="84435"/>
                  </a:cubicBezTo>
                  <a:close/>
                  <a:moveTo>
                    <a:pt x="218937" y="19942"/>
                  </a:moveTo>
                  <a:cubicBezTo>
                    <a:pt x="252881" y="46248"/>
                    <a:pt x="279187" y="80192"/>
                    <a:pt x="294886" y="119227"/>
                  </a:cubicBezTo>
                  <a:cubicBezTo>
                    <a:pt x="270277" y="128138"/>
                    <a:pt x="244819" y="132805"/>
                    <a:pt x="218937" y="133229"/>
                  </a:cubicBezTo>
                  <a:lnTo>
                    <a:pt x="218937" y="19942"/>
                  </a:lnTo>
                  <a:close/>
                  <a:moveTo>
                    <a:pt x="218937" y="149353"/>
                  </a:moveTo>
                  <a:cubicBezTo>
                    <a:pt x="246941" y="148928"/>
                    <a:pt x="274096" y="143837"/>
                    <a:pt x="300827" y="134502"/>
                  </a:cubicBezTo>
                  <a:cubicBezTo>
                    <a:pt x="308888" y="158687"/>
                    <a:pt x="313131" y="184145"/>
                    <a:pt x="313131" y="209603"/>
                  </a:cubicBezTo>
                  <a:lnTo>
                    <a:pt x="219362" y="209603"/>
                  </a:lnTo>
                  <a:lnTo>
                    <a:pt x="219362" y="149353"/>
                  </a:lnTo>
                  <a:close/>
                  <a:moveTo>
                    <a:pt x="218937" y="225726"/>
                  </a:moveTo>
                  <a:lnTo>
                    <a:pt x="312283" y="225726"/>
                  </a:lnTo>
                  <a:cubicBezTo>
                    <a:pt x="310585" y="250760"/>
                    <a:pt x="305494" y="275369"/>
                    <a:pt x="296584" y="298705"/>
                  </a:cubicBezTo>
                  <a:cubicBezTo>
                    <a:pt x="271550" y="290219"/>
                    <a:pt x="245668" y="285976"/>
                    <a:pt x="218937" y="285552"/>
                  </a:cubicBezTo>
                  <a:lnTo>
                    <a:pt x="218937" y="225726"/>
                  </a:lnTo>
                  <a:close/>
                  <a:moveTo>
                    <a:pt x="218937" y="301675"/>
                  </a:moveTo>
                  <a:cubicBezTo>
                    <a:pt x="243122" y="302099"/>
                    <a:pt x="267307" y="306342"/>
                    <a:pt x="290219" y="313555"/>
                  </a:cubicBezTo>
                  <a:cubicBezTo>
                    <a:pt x="274096" y="347499"/>
                    <a:pt x="249487" y="378049"/>
                    <a:pt x="218937" y="401385"/>
                  </a:cubicBezTo>
                  <a:lnTo>
                    <a:pt x="218937" y="301675"/>
                  </a:lnTo>
                  <a:close/>
                  <a:moveTo>
                    <a:pt x="202814" y="18245"/>
                  </a:moveTo>
                  <a:lnTo>
                    <a:pt x="202814" y="132805"/>
                  </a:lnTo>
                  <a:cubicBezTo>
                    <a:pt x="176083" y="131532"/>
                    <a:pt x="150201" y="126016"/>
                    <a:pt x="125592" y="116257"/>
                  </a:cubicBezTo>
                  <a:cubicBezTo>
                    <a:pt x="142139" y="77646"/>
                    <a:pt x="168446" y="43703"/>
                    <a:pt x="202814" y="18245"/>
                  </a:cubicBezTo>
                  <a:close/>
                  <a:moveTo>
                    <a:pt x="175659" y="19518"/>
                  </a:moveTo>
                  <a:cubicBezTo>
                    <a:pt x="147655" y="44551"/>
                    <a:pt x="125168" y="75525"/>
                    <a:pt x="110742" y="109893"/>
                  </a:cubicBezTo>
                  <a:cubicBezTo>
                    <a:pt x="94618" y="102256"/>
                    <a:pt x="79344" y="92921"/>
                    <a:pt x="65342" y="81889"/>
                  </a:cubicBezTo>
                  <a:cubicBezTo>
                    <a:pt x="94194" y="49218"/>
                    <a:pt x="133229" y="27155"/>
                    <a:pt x="175659" y="19518"/>
                  </a:cubicBezTo>
                  <a:close/>
                  <a:moveTo>
                    <a:pt x="55159" y="94194"/>
                  </a:moveTo>
                  <a:cubicBezTo>
                    <a:pt x="70433" y="106499"/>
                    <a:pt x="87405" y="116682"/>
                    <a:pt x="104801" y="124743"/>
                  </a:cubicBezTo>
                  <a:cubicBezTo>
                    <a:pt x="95467" y="151898"/>
                    <a:pt x="90375" y="180326"/>
                    <a:pt x="90375" y="209178"/>
                  </a:cubicBezTo>
                  <a:lnTo>
                    <a:pt x="16548" y="209178"/>
                  </a:lnTo>
                  <a:cubicBezTo>
                    <a:pt x="16548" y="167597"/>
                    <a:pt x="30125" y="127713"/>
                    <a:pt x="55159" y="94194"/>
                  </a:cubicBezTo>
                  <a:close/>
                  <a:moveTo>
                    <a:pt x="16972" y="225726"/>
                  </a:moveTo>
                  <a:lnTo>
                    <a:pt x="90800" y="225726"/>
                  </a:lnTo>
                  <a:cubicBezTo>
                    <a:pt x="92497" y="254154"/>
                    <a:pt x="98437" y="281309"/>
                    <a:pt x="109044" y="307191"/>
                  </a:cubicBezTo>
                  <a:cubicBezTo>
                    <a:pt x="92072" y="314828"/>
                    <a:pt x="76373" y="323739"/>
                    <a:pt x="61523" y="334770"/>
                  </a:cubicBezTo>
                  <a:cubicBezTo>
                    <a:pt x="35217" y="303797"/>
                    <a:pt x="19942" y="266034"/>
                    <a:pt x="16972" y="225726"/>
                  </a:cubicBezTo>
                  <a:close/>
                </a:path>
              </a:pathLst>
            </a:custGeom>
            <a:solidFill>
              <a:srgbClr val="FFFFFF"/>
            </a:solidFill>
            <a:ln w="4233" cap="flat">
              <a:noFill/>
              <a:prstDash val="solid"/>
              <a:miter/>
            </a:ln>
          </p:spPr>
          <p:txBody>
            <a:bodyPr rtlCol="1" anchor="ctr"/>
            <a:lstStyle/>
            <a:p>
              <a:endParaRPr lang="fa-IR" dirty="0"/>
            </a:p>
          </p:txBody>
        </p:sp>
      </p:grpSp>
      <p:grpSp>
        <p:nvGrpSpPr>
          <p:cNvPr id="82" name="Group 81">
            <a:extLst>
              <a:ext uri="{FF2B5EF4-FFF2-40B4-BE49-F238E27FC236}">
                <a16:creationId xmlns:a16="http://schemas.microsoft.com/office/drawing/2014/main" id="{78D9D550-2DBB-00B4-1A29-5FCA3E8B9ED0}"/>
              </a:ext>
            </a:extLst>
          </p:cNvPr>
          <p:cNvGrpSpPr/>
          <p:nvPr/>
        </p:nvGrpSpPr>
        <p:grpSpPr>
          <a:xfrm>
            <a:off x="5079974" y="5812492"/>
            <a:ext cx="598925" cy="598926"/>
            <a:chOff x="6415920" y="3429000"/>
            <a:chExt cx="598925" cy="598926"/>
          </a:xfrm>
        </p:grpSpPr>
        <p:sp>
          <p:nvSpPr>
            <p:cNvPr id="83" name="Freeform: Shape 82">
              <a:hlinkClick r:id="rId8" action="ppaction://hlinksldjump"/>
              <a:extLst>
                <a:ext uri="{FF2B5EF4-FFF2-40B4-BE49-F238E27FC236}">
                  <a16:creationId xmlns:a16="http://schemas.microsoft.com/office/drawing/2014/main" id="{0371EAF7-B9CB-A7BE-4763-EFD00D4E8F47}"/>
                </a:ext>
              </a:extLst>
            </p:cNvPr>
            <p:cNvSpPr/>
            <p:nvPr userDrawn="1"/>
          </p:nvSpPr>
          <p:spPr>
            <a:xfrm rot="10800000">
              <a:off x="6415920" y="3429000"/>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84" name="Graphic 160">
              <a:extLst>
                <a:ext uri="{FF2B5EF4-FFF2-40B4-BE49-F238E27FC236}">
                  <a16:creationId xmlns:a16="http://schemas.microsoft.com/office/drawing/2014/main" id="{C2559775-1FA6-ED00-60A7-67B08B2A4427}"/>
                </a:ext>
              </a:extLst>
            </p:cNvPr>
            <p:cNvGrpSpPr/>
            <p:nvPr/>
          </p:nvGrpSpPr>
          <p:grpSpPr>
            <a:xfrm>
              <a:off x="6531388" y="3517408"/>
              <a:ext cx="367989" cy="422111"/>
              <a:chOff x="6520446" y="3517556"/>
              <a:chExt cx="367989" cy="422111"/>
            </a:xfrm>
            <a:solidFill>
              <a:schemeClr val="bg1"/>
            </a:solidFill>
          </p:grpSpPr>
          <p:sp>
            <p:nvSpPr>
              <p:cNvPr id="85" name="Freeform: Shape 84">
                <a:extLst>
                  <a:ext uri="{FF2B5EF4-FFF2-40B4-BE49-F238E27FC236}">
                    <a16:creationId xmlns:a16="http://schemas.microsoft.com/office/drawing/2014/main" id="{A6256C8D-20EA-3244-3163-D51C3E121606}"/>
                  </a:ext>
                </a:extLst>
              </p:cNvPr>
              <p:cNvSpPr/>
              <p:nvPr/>
            </p:nvSpPr>
            <p:spPr>
              <a:xfrm>
                <a:off x="6688788" y="3870454"/>
                <a:ext cx="86557" cy="28141"/>
              </a:xfrm>
              <a:custGeom>
                <a:avLst/>
                <a:gdLst>
                  <a:gd name="connsiteX0" fmla="*/ 86515 w 86557"/>
                  <a:gd name="connsiteY0" fmla="*/ 10944 h 28141"/>
                  <a:gd name="connsiteX1" fmla="*/ 82227 w 86557"/>
                  <a:gd name="connsiteY1" fmla="*/ 16482 h 28141"/>
                  <a:gd name="connsiteX2" fmla="*/ 6831 w 86557"/>
                  <a:gd name="connsiteY2" fmla="*/ 28096 h 28141"/>
                  <a:gd name="connsiteX3" fmla="*/ 1114 w 86557"/>
                  <a:gd name="connsiteY3" fmla="*/ 23986 h 28141"/>
                  <a:gd name="connsiteX4" fmla="*/ 42 w 86557"/>
                  <a:gd name="connsiteY4" fmla="*/ 17018 h 28141"/>
                  <a:gd name="connsiteX5" fmla="*/ 4330 w 86557"/>
                  <a:gd name="connsiteY5" fmla="*/ 11480 h 28141"/>
                  <a:gd name="connsiteX6" fmla="*/ 79726 w 86557"/>
                  <a:gd name="connsiteY6" fmla="*/ 45 h 28141"/>
                  <a:gd name="connsiteX7" fmla="*/ 85443 w 86557"/>
                  <a:gd name="connsiteY7" fmla="*/ 4155 h 28141"/>
                  <a:gd name="connsiteX8" fmla="*/ 86515 w 86557"/>
                  <a:gd name="connsiteY8" fmla="*/ 10944 h 2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57" h="28141">
                    <a:moveTo>
                      <a:pt x="86515" y="10944"/>
                    </a:moveTo>
                    <a:cubicBezTo>
                      <a:pt x="86873" y="13624"/>
                      <a:pt x="84907" y="16125"/>
                      <a:pt x="82227" y="16482"/>
                    </a:cubicBezTo>
                    <a:lnTo>
                      <a:pt x="6831" y="28096"/>
                    </a:lnTo>
                    <a:cubicBezTo>
                      <a:pt x="3973" y="28453"/>
                      <a:pt x="1471" y="26666"/>
                      <a:pt x="1114" y="23986"/>
                    </a:cubicBezTo>
                    <a:lnTo>
                      <a:pt x="42" y="17018"/>
                    </a:lnTo>
                    <a:cubicBezTo>
                      <a:pt x="-315" y="14339"/>
                      <a:pt x="1650" y="11837"/>
                      <a:pt x="4330" y="11480"/>
                    </a:cubicBezTo>
                    <a:lnTo>
                      <a:pt x="79726" y="45"/>
                    </a:lnTo>
                    <a:cubicBezTo>
                      <a:pt x="82585" y="-312"/>
                      <a:pt x="85086" y="1475"/>
                      <a:pt x="85443" y="4155"/>
                    </a:cubicBezTo>
                    <a:lnTo>
                      <a:pt x="86515" y="10944"/>
                    </a:lnTo>
                    <a:close/>
                  </a:path>
                </a:pathLst>
              </a:custGeom>
              <a:solidFill>
                <a:schemeClr val="bg1"/>
              </a:solidFill>
              <a:ln w="1757" cap="flat">
                <a:solidFill>
                  <a:srgbClr val="FFFFFF"/>
                </a:solidFill>
                <a:prstDash val="solid"/>
                <a:miter/>
              </a:ln>
            </p:spPr>
            <p:txBody>
              <a:bodyPr rtlCol="1" anchor="ctr"/>
              <a:lstStyle/>
              <a:p>
                <a:endParaRPr lang="fa-IR"/>
              </a:p>
            </p:txBody>
          </p:sp>
          <p:sp>
            <p:nvSpPr>
              <p:cNvPr id="86" name="Freeform: Shape 85">
                <a:extLst>
                  <a:ext uri="{FF2B5EF4-FFF2-40B4-BE49-F238E27FC236}">
                    <a16:creationId xmlns:a16="http://schemas.microsoft.com/office/drawing/2014/main" id="{D3A3217E-BDDE-97A8-88AA-A7FB4FBC1E53}"/>
                  </a:ext>
                </a:extLst>
              </p:cNvPr>
              <p:cNvSpPr/>
              <p:nvPr/>
            </p:nvSpPr>
            <p:spPr>
              <a:xfrm>
                <a:off x="6700567" y="3895114"/>
                <a:ext cx="70145" cy="25990"/>
              </a:xfrm>
              <a:custGeom>
                <a:avLst/>
                <a:gdLst>
                  <a:gd name="connsiteX0" fmla="*/ 70091 w 70145"/>
                  <a:gd name="connsiteY0" fmla="*/ 11298 h 25990"/>
                  <a:gd name="connsiteX1" fmla="*/ 66696 w 70145"/>
                  <a:gd name="connsiteY1" fmla="*/ 16658 h 25990"/>
                  <a:gd name="connsiteX2" fmla="*/ 5950 w 70145"/>
                  <a:gd name="connsiteY2" fmla="*/ 25948 h 25990"/>
                  <a:gd name="connsiteX3" fmla="*/ 1127 w 70145"/>
                  <a:gd name="connsiteY3" fmla="*/ 21660 h 25990"/>
                  <a:gd name="connsiteX4" fmla="*/ 55 w 70145"/>
                  <a:gd name="connsiteY4" fmla="*/ 14692 h 25990"/>
                  <a:gd name="connsiteX5" fmla="*/ 3449 w 70145"/>
                  <a:gd name="connsiteY5" fmla="*/ 9333 h 25990"/>
                  <a:gd name="connsiteX6" fmla="*/ 64195 w 70145"/>
                  <a:gd name="connsiteY6" fmla="*/ 42 h 25990"/>
                  <a:gd name="connsiteX7" fmla="*/ 69019 w 70145"/>
                  <a:gd name="connsiteY7" fmla="*/ 4330 h 25990"/>
                  <a:gd name="connsiteX8" fmla="*/ 70091 w 70145"/>
                  <a:gd name="connsiteY8" fmla="*/ 11298 h 2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5" h="25990">
                    <a:moveTo>
                      <a:pt x="70091" y="11298"/>
                    </a:moveTo>
                    <a:cubicBezTo>
                      <a:pt x="70448" y="13978"/>
                      <a:pt x="69019" y="16479"/>
                      <a:pt x="66696" y="16658"/>
                    </a:cubicBezTo>
                    <a:lnTo>
                      <a:pt x="5950" y="25948"/>
                    </a:lnTo>
                    <a:cubicBezTo>
                      <a:pt x="3628" y="26306"/>
                      <a:pt x="1484" y="24340"/>
                      <a:pt x="1127" y="21660"/>
                    </a:cubicBezTo>
                    <a:lnTo>
                      <a:pt x="55" y="14692"/>
                    </a:lnTo>
                    <a:cubicBezTo>
                      <a:pt x="-303" y="12012"/>
                      <a:pt x="1127" y="9511"/>
                      <a:pt x="3449" y="9333"/>
                    </a:cubicBezTo>
                    <a:lnTo>
                      <a:pt x="64195" y="42"/>
                    </a:lnTo>
                    <a:cubicBezTo>
                      <a:pt x="66517" y="-315"/>
                      <a:pt x="68661" y="1650"/>
                      <a:pt x="69019" y="4330"/>
                    </a:cubicBezTo>
                    <a:lnTo>
                      <a:pt x="70091" y="11298"/>
                    </a:lnTo>
                    <a:close/>
                  </a:path>
                </a:pathLst>
              </a:custGeom>
              <a:solidFill>
                <a:schemeClr val="bg1"/>
              </a:solidFill>
              <a:ln w="1757" cap="flat">
                <a:solidFill>
                  <a:srgbClr val="FFFFFF"/>
                </a:solidFill>
                <a:prstDash val="solid"/>
                <a:miter/>
              </a:ln>
            </p:spPr>
            <p:txBody>
              <a:bodyPr rtlCol="1" anchor="ctr"/>
              <a:lstStyle/>
              <a:p>
                <a:endParaRPr lang="fa-IR"/>
              </a:p>
            </p:txBody>
          </p:sp>
          <p:sp>
            <p:nvSpPr>
              <p:cNvPr id="87" name="Freeform: Shape 86">
                <a:extLst>
                  <a:ext uri="{FF2B5EF4-FFF2-40B4-BE49-F238E27FC236}">
                    <a16:creationId xmlns:a16="http://schemas.microsoft.com/office/drawing/2014/main" id="{95394A7C-A86D-2A0D-6B44-24D519DF1790}"/>
                  </a:ext>
                </a:extLst>
              </p:cNvPr>
              <p:cNvSpPr/>
              <p:nvPr/>
            </p:nvSpPr>
            <p:spPr>
              <a:xfrm>
                <a:off x="6721704" y="3920883"/>
                <a:ext cx="32541" cy="18784"/>
              </a:xfrm>
              <a:custGeom>
                <a:avLst/>
                <a:gdLst>
                  <a:gd name="connsiteX0" fmla="*/ 32338 w 32541"/>
                  <a:gd name="connsiteY0" fmla="*/ 0 h 18784"/>
                  <a:gd name="connsiteX1" fmla="*/ 18581 w 32541"/>
                  <a:gd name="connsiteY1" fmla="*/ 18581 h 18784"/>
                  <a:gd name="connsiteX2" fmla="*/ 0 w 32541"/>
                  <a:gd name="connsiteY2" fmla="*/ 4824 h 18784"/>
                </a:gdLst>
                <a:ahLst/>
                <a:cxnLst>
                  <a:cxn ang="0">
                    <a:pos x="connsiteX0" y="connsiteY0"/>
                  </a:cxn>
                  <a:cxn ang="0">
                    <a:pos x="connsiteX1" y="connsiteY1"/>
                  </a:cxn>
                  <a:cxn ang="0">
                    <a:pos x="connsiteX2" y="connsiteY2"/>
                  </a:cxn>
                </a:cxnLst>
                <a:rect l="l" t="t" r="r" b="b"/>
                <a:pathLst>
                  <a:path w="32541" h="18784">
                    <a:moveTo>
                      <a:pt x="32338" y="0"/>
                    </a:moveTo>
                    <a:cubicBezTo>
                      <a:pt x="33767" y="8933"/>
                      <a:pt x="27514" y="17330"/>
                      <a:pt x="18581" y="18581"/>
                    </a:cubicBezTo>
                    <a:cubicBezTo>
                      <a:pt x="9648" y="20010"/>
                      <a:pt x="1251" y="13757"/>
                      <a:pt x="0" y="4824"/>
                    </a:cubicBezTo>
                  </a:path>
                </a:pathLst>
              </a:custGeom>
              <a:solidFill>
                <a:schemeClr val="bg1"/>
              </a:solidFill>
              <a:ln w="1757" cap="flat">
                <a:solidFill>
                  <a:srgbClr val="FFFFFF"/>
                </a:solidFill>
                <a:prstDash val="solid"/>
                <a:miter/>
              </a:ln>
            </p:spPr>
            <p:txBody>
              <a:bodyPr rtlCol="1" anchor="ctr"/>
              <a:lstStyle/>
              <a:p>
                <a:endParaRPr lang="fa-IR"/>
              </a:p>
            </p:txBody>
          </p:sp>
          <p:sp>
            <p:nvSpPr>
              <p:cNvPr id="88" name="Freeform: Shape 87">
                <a:hlinkClick r:id="rId8" action="ppaction://hlinksldjump"/>
                <a:extLst>
                  <a:ext uri="{FF2B5EF4-FFF2-40B4-BE49-F238E27FC236}">
                    <a16:creationId xmlns:a16="http://schemas.microsoft.com/office/drawing/2014/main" id="{C2BC2EA5-0D37-0C8C-44EA-091C5B78F98B}"/>
                  </a:ext>
                </a:extLst>
              </p:cNvPr>
              <p:cNvSpPr/>
              <p:nvPr/>
            </p:nvSpPr>
            <p:spPr>
              <a:xfrm>
                <a:off x="6597788" y="3602379"/>
                <a:ext cx="216772" cy="268223"/>
              </a:xfrm>
              <a:custGeom>
                <a:avLst/>
                <a:gdLst>
                  <a:gd name="connsiteX0" fmla="*/ 178051 w 216772"/>
                  <a:gd name="connsiteY0" fmla="*/ 254006 h 268223"/>
                  <a:gd name="connsiteX1" fmla="*/ 85682 w 216772"/>
                  <a:gd name="connsiteY1" fmla="*/ 268121 h 268223"/>
                  <a:gd name="connsiteX2" fmla="*/ 73176 w 216772"/>
                  <a:gd name="connsiteY2" fmla="*/ 256686 h 268223"/>
                  <a:gd name="connsiteX3" fmla="*/ 74248 w 216772"/>
                  <a:gd name="connsiteY3" fmla="*/ 248110 h 268223"/>
                  <a:gd name="connsiteX4" fmla="*/ 38157 w 216772"/>
                  <a:gd name="connsiteY4" fmla="*/ 195940 h 268223"/>
                  <a:gd name="connsiteX5" fmla="*/ 25651 w 216772"/>
                  <a:gd name="connsiteY5" fmla="*/ 182541 h 268223"/>
                  <a:gd name="connsiteX6" fmla="*/ 1353 w 216772"/>
                  <a:gd name="connsiteY6" fmla="*/ 127691 h 268223"/>
                  <a:gd name="connsiteX7" fmla="*/ 3139 w 216772"/>
                  <a:gd name="connsiteY7" fmla="*/ 83561 h 268223"/>
                  <a:gd name="connsiteX8" fmla="*/ 20648 w 216772"/>
                  <a:gd name="connsiteY8" fmla="*/ 44969 h 268223"/>
                  <a:gd name="connsiteX9" fmla="*/ 51021 w 216772"/>
                  <a:gd name="connsiteY9" fmla="*/ 16204 h 268223"/>
                  <a:gd name="connsiteX10" fmla="*/ 91399 w 216772"/>
                  <a:gd name="connsiteY10" fmla="*/ 1197 h 268223"/>
                  <a:gd name="connsiteX11" fmla="*/ 134457 w 216772"/>
                  <a:gd name="connsiteY11" fmla="*/ 3519 h 268223"/>
                  <a:gd name="connsiteX12" fmla="*/ 172155 w 216772"/>
                  <a:gd name="connsiteY12" fmla="*/ 21922 h 268223"/>
                  <a:gd name="connsiteX13" fmla="*/ 200384 w 216772"/>
                  <a:gd name="connsiteY13" fmla="*/ 53545 h 268223"/>
                  <a:gd name="connsiteX14" fmla="*/ 215392 w 216772"/>
                  <a:gd name="connsiteY14" fmla="*/ 95174 h 268223"/>
                  <a:gd name="connsiteX15" fmla="*/ 216285 w 216772"/>
                  <a:gd name="connsiteY15" fmla="*/ 123403 h 268223"/>
                  <a:gd name="connsiteX16" fmla="*/ 212354 w 216772"/>
                  <a:gd name="connsiteY16" fmla="*/ 143949 h 268223"/>
                  <a:gd name="connsiteX17" fmla="*/ 212712 w 216772"/>
                  <a:gd name="connsiteY17" fmla="*/ 144128 h 268223"/>
                  <a:gd name="connsiteX18" fmla="*/ 210389 w 216772"/>
                  <a:gd name="connsiteY18" fmla="*/ 150202 h 268223"/>
                  <a:gd name="connsiteX19" fmla="*/ 208603 w 216772"/>
                  <a:gd name="connsiteY19" fmla="*/ 154669 h 268223"/>
                  <a:gd name="connsiteX20" fmla="*/ 200563 w 216772"/>
                  <a:gd name="connsiteY20" fmla="*/ 171106 h 268223"/>
                  <a:gd name="connsiteX21" fmla="*/ 181446 w 216772"/>
                  <a:gd name="connsiteY21" fmla="*/ 230244 h 268223"/>
                  <a:gd name="connsiteX22" fmla="*/ 185734 w 216772"/>
                  <a:gd name="connsiteY22" fmla="*/ 239534 h 268223"/>
                  <a:gd name="connsiteX23" fmla="*/ 178051 w 216772"/>
                  <a:gd name="connsiteY23" fmla="*/ 254006 h 268223"/>
                  <a:gd name="connsiteX24" fmla="*/ 84967 w 216772"/>
                  <a:gd name="connsiteY24" fmla="*/ 256686 h 268223"/>
                  <a:gd name="connsiteX25" fmla="*/ 174478 w 216772"/>
                  <a:gd name="connsiteY25" fmla="*/ 243108 h 268223"/>
                  <a:gd name="connsiteX26" fmla="*/ 174299 w 216772"/>
                  <a:gd name="connsiteY26" fmla="*/ 241321 h 268223"/>
                  <a:gd name="connsiteX27" fmla="*/ 173763 w 216772"/>
                  <a:gd name="connsiteY27" fmla="*/ 239177 h 268223"/>
                  <a:gd name="connsiteX28" fmla="*/ 170369 w 216772"/>
                  <a:gd name="connsiteY28" fmla="*/ 238641 h 268223"/>
                  <a:gd name="connsiteX29" fmla="*/ 170011 w 216772"/>
                  <a:gd name="connsiteY29" fmla="*/ 234175 h 268223"/>
                  <a:gd name="connsiteX30" fmla="*/ 190200 w 216772"/>
                  <a:gd name="connsiteY30" fmla="*/ 165746 h 268223"/>
                  <a:gd name="connsiteX31" fmla="*/ 197525 w 216772"/>
                  <a:gd name="connsiteY31" fmla="*/ 150738 h 268223"/>
                  <a:gd name="connsiteX32" fmla="*/ 197525 w 216772"/>
                  <a:gd name="connsiteY32" fmla="*/ 150560 h 268223"/>
                  <a:gd name="connsiteX33" fmla="*/ 199133 w 216772"/>
                  <a:gd name="connsiteY33" fmla="*/ 146272 h 268223"/>
                  <a:gd name="connsiteX34" fmla="*/ 199133 w 216772"/>
                  <a:gd name="connsiteY34" fmla="*/ 146272 h 268223"/>
                  <a:gd name="connsiteX35" fmla="*/ 203600 w 216772"/>
                  <a:gd name="connsiteY35" fmla="*/ 96961 h 268223"/>
                  <a:gd name="connsiteX36" fmla="*/ 190200 w 216772"/>
                  <a:gd name="connsiteY36" fmla="*/ 59620 h 268223"/>
                  <a:gd name="connsiteX37" fmla="*/ 164830 w 216772"/>
                  <a:gd name="connsiteY37" fmla="*/ 31391 h 268223"/>
                  <a:gd name="connsiteX38" fmla="*/ 131241 w 216772"/>
                  <a:gd name="connsiteY38" fmla="*/ 14954 h 268223"/>
                  <a:gd name="connsiteX39" fmla="*/ 92829 w 216772"/>
                  <a:gd name="connsiteY39" fmla="*/ 12810 h 268223"/>
                  <a:gd name="connsiteX40" fmla="*/ 56738 w 216772"/>
                  <a:gd name="connsiteY40" fmla="*/ 26210 h 268223"/>
                  <a:gd name="connsiteX41" fmla="*/ 29582 w 216772"/>
                  <a:gd name="connsiteY41" fmla="*/ 51937 h 268223"/>
                  <a:gd name="connsiteX42" fmla="*/ 13859 w 216772"/>
                  <a:gd name="connsiteY42" fmla="*/ 86598 h 268223"/>
                  <a:gd name="connsiteX43" fmla="*/ 12251 w 216772"/>
                  <a:gd name="connsiteY43" fmla="*/ 126262 h 268223"/>
                  <a:gd name="connsiteX44" fmla="*/ 34048 w 216772"/>
                  <a:gd name="connsiteY44" fmla="*/ 175573 h 268223"/>
                  <a:gd name="connsiteX45" fmla="*/ 34227 w 216772"/>
                  <a:gd name="connsiteY45" fmla="*/ 175751 h 268223"/>
                  <a:gd name="connsiteX46" fmla="*/ 45840 w 216772"/>
                  <a:gd name="connsiteY46" fmla="*/ 188079 h 268223"/>
                  <a:gd name="connsiteX47" fmla="*/ 85682 w 216772"/>
                  <a:gd name="connsiteY47" fmla="*/ 248110 h 268223"/>
                  <a:gd name="connsiteX48" fmla="*/ 86218 w 216772"/>
                  <a:gd name="connsiteY48" fmla="*/ 250969 h 268223"/>
                  <a:gd name="connsiteX49" fmla="*/ 84431 w 216772"/>
                  <a:gd name="connsiteY49" fmla="*/ 253113 h 268223"/>
                  <a:gd name="connsiteX50" fmla="*/ 84253 w 216772"/>
                  <a:gd name="connsiteY50" fmla="*/ 255436 h 268223"/>
                  <a:gd name="connsiteX51" fmla="*/ 84967 w 216772"/>
                  <a:gd name="connsiteY51" fmla="*/ 256686 h 2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6772" h="268223">
                    <a:moveTo>
                      <a:pt x="178051" y="254006"/>
                    </a:moveTo>
                    <a:lnTo>
                      <a:pt x="85682" y="268121"/>
                    </a:lnTo>
                    <a:cubicBezTo>
                      <a:pt x="79786" y="269014"/>
                      <a:pt x="74248" y="264011"/>
                      <a:pt x="73176" y="256686"/>
                    </a:cubicBezTo>
                    <a:cubicBezTo>
                      <a:pt x="72640" y="253649"/>
                      <a:pt x="73176" y="250612"/>
                      <a:pt x="74248" y="248110"/>
                    </a:cubicBezTo>
                    <a:cubicBezTo>
                      <a:pt x="68530" y="225956"/>
                      <a:pt x="51021" y="208626"/>
                      <a:pt x="38157" y="195940"/>
                    </a:cubicBezTo>
                    <a:cubicBezTo>
                      <a:pt x="32976" y="190938"/>
                      <a:pt x="28688" y="186471"/>
                      <a:pt x="25651" y="182541"/>
                    </a:cubicBezTo>
                    <a:cubicBezTo>
                      <a:pt x="12787" y="166818"/>
                      <a:pt x="4569" y="147880"/>
                      <a:pt x="1353" y="127691"/>
                    </a:cubicBezTo>
                    <a:cubicBezTo>
                      <a:pt x="-970" y="112862"/>
                      <a:pt x="-255" y="98033"/>
                      <a:pt x="3139" y="83561"/>
                    </a:cubicBezTo>
                    <a:cubicBezTo>
                      <a:pt x="6534" y="69625"/>
                      <a:pt x="12430" y="56583"/>
                      <a:pt x="20648" y="44969"/>
                    </a:cubicBezTo>
                    <a:cubicBezTo>
                      <a:pt x="28867" y="33356"/>
                      <a:pt x="39229" y="23708"/>
                      <a:pt x="51021" y="16204"/>
                    </a:cubicBezTo>
                    <a:cubicBezTo>
                      <a:pt x="63349" y="8343"/>
                      <a:pt x="76927" y="3341"/>
                      <a:pt x="91399" y="1197"/>
                    </a:cubicBezTo>
                    <a:cubicBezTo>
                      <a:pt x="105871" y="-947"/>
                      <a:pt x="120343" y="-233"/>
                      <a:pt x="134457" y="3519"/>
                    </a:cubicBezTo>
                    <a:cubicBezTo>
                      <a:pt x="148036" y="7093"/>
                      <a:pt x="160721" y="13346"/>
                      <a:pt x="172155" y="21922"/>
                    </a:cubicBezTo>
                    <a:cubicBezTo>
                      <a:pt x="183590" y="30498"/>
                      <a:pt x="193059" y="41217"/>
                      <a:pt x="200384" y="53545"/>
                    </a:cubicBezTo>
                    <a:cubicBezTo>
                      <a:pt x="208067" y="66230"/>
                      <a:pt x="213069" y="80345"/>
                      <a:pt x="215392" y="95174"/>
                    </a:cubicBezTo>
                    <a:cubicBezTo>
                      <a:pt x="216821" y="104465"/>
                      <a:pt x="217178" y="114112"/>
                      <a:pt x="216285" y="123403"/>
                    </a:cubicBezTo>
                    <a:cubicBezTo>
                      <a:pt x="215570" y="130371"/>
                      <a:pt x="214320" y="137160"/>
                      <a:pt x="212354" y="143949"/>
                    </a:cubicBezTo>
                    <a:lnTo>
                      <a:pt x="212712" y="144128"/>
                    </a:lnTo>
                    <a:lnTo>
                      <a:pt x="210389" y="150202"/>
                    </a:lnTo>
                    <a:cubicBezTo>
                      <a:pt x="209853" y="151810"/>
                      <a:pt x="209317" y="153240"/>
                      <a:pt x="208603" y="154669"/>
                    </a:cubicBezTo>
                    <a:cubicBezTo>
                      <a:pt x="206816" y="159314"/>
                      <a:pt x="203957" y="164853"/>
                      <a:pt x="200563" y="171106"/>
                    </a:cubicBezTo>
                    <a:cubicBezTo>
                      <a:pt x="192166" y="186650"/>
                      <a:pt x="180910" y="207732"/>
                      <a:pt x="181446" y="230244"/>
                    </a:cubicBezTo>
                    <a:cubicBezTo>
                      <a:pt x="183232" y="231852"/>
                      <a:pt x="185019" y="234711"/>
                      <a:pt x="185734" y="239534"/>
                    </a:cubicBezTo>
                    <a:cubicBezTo>
                      <a:pt x="187163" y="248468"/>
                      <a:pt x="182875" y="253292"/>
                      <a:pt x="178051" y="254006"/>
                    </a:cubicBezTo>
                    <a:close/>
                    <a:moveTo>
                      <a:pt x="84967" y="256686"/>
                    </a:moveTo>
                    <a:lnTo>
                      <a:pt x="174478" y="243108"/>
                    </a:lnTo>
                    <a:cubicBezTo>
                      <a:pt x="174478" y="242572"/>
                      <a:pt x="174478" y="242036"/>
                      <a:pt x="174299" y="241321"/>
                    </a:cubicBezTo>
                    <a:cubicBezTo>
                      <a:pt x="174120" y="240249"/>
                      <a:pt x="173942" y="239534"/>
                      <a:pt x="173763" y="239177"/>
                    </a:cubicBezTo>
                    <a:lnTo>
                      <a:pt x="170369" y="238641"/>
                    </a:lnTo>
                    <a:lnTo>
                      <a:pt x="170011" y="234175"/>
                    </a:lnTo>
                    <a:cubicBezTo>
                      <a:pt x="168046" y="207196"/>
                      <a:pt x="180910" y="183255"/>
                      <a:pt x="190200" y="165746"/>
                    </a:cubicBezTo>
                    <a:cubicBezTo>
                      <a:pt x="193416" y="159850"/>
                      <a:pt x="196096" y="154669"/>
                      <a:pt x="197525" y="150738"/>
                    </a:cubicBezTo>
                    <a:lnTo>
                      <a:pt x="197525" y="150560"/>
                    </a:lnTo>
                    <a:cubicBezTo>
                      <a:pt x="198061" y="149130"/>
                      <a:pt x="198597" y="147701"/>
                      <a:pt x="199133" y="146272"/>
                    </a:cubicBezTo>
                    <a:lnTo>
                      <a:pt x="199133" y="146272"/>
                    </a:lnTo>
                    <a:cubicBezTo>
                      <a:pt x="204672" y="130549"/>
                      <a:pt x="206101" y="113576"/>
                      <a:pt x="203600" y="96961"/>
                    </a:cubicBezTo>
                    <a:cubicBezTo>
                      <a:pt x="201635" y="83561"/>
                      <a:pt x="196989" y="71054"/>
                      <a:pt x="190200" y="59620"/>
                    </a:cubicBezTo>
                    <a:cubicBezTo>
                      <a:pt x="183590" y="48543"/>
                      <a:pt x="175014" y="39073"/>
                      <a:pt x="164830" y="31391"/>
                    </a:cubicBezTo>
                    <a:cubicBezTo>
                      <a:pt x="154646" y="23708"/>
                      <a:pt x="143390" y="18170"/>
                      <a:pt x="131241" y="14954"/>
                    </a:cubicBezTo>
                    <a:cubicBezTo>
                      <a:pt x="118735" y="11559"/>
                      <a:pt x="105692" y="10845"/>
                      <a:pt x="92829" y="12810"/>
                    </a:cubicBezTo>
                    <a:cubicBezTo>
                      <a:pt x="79965" y="14775"/>
                      <a:pt x="67816" y="19242"/>
                      <a:pt x="56738" y="26210"/>
                    </a:cubicBezTo>
                    <a:cubicBezTo>
                      <a:pt x="46019" y="32999"/>
                      <a:pt x="36907" y="41575"/>
                      <a:pt x="29582" y="51937"/>
                    </a:cubicBezTo>
                    <a:cubicBezTo>
                      <a:pt x="22078" y="62300"/>
                      <a:pt x="16897" y="73913"/>
                      <a:pt x="13859" y="86598"/>
                    </a:cubicBezTo>
                    <a:cubicBezTo>
                      <a:pt x="10643" y="99641"/>
                      <a:pt x="10107" y="112862"/>
                      <a:pt x="12251" y="126262"/>
                    </a:cubicBezTo>
                    <a:cubicBezTo>
                      <a:pt x="15110" y="144485"/>
                      <a:pt x="22614" y="161637"/>
                      <a:pt x="34048" y="175573"/>
                    </a:cubicBezTo>
                    <a:lnTo>
                      <a:pt x="34227" y="175751"/>
                    </a:lnTo>
                    <a:cubicBezTo>
                      <a:pt x="36907" y="179146"/>
                      <a:pt x="41016" y="183255"/>
                      <a:pt x="45840" y="188079"/>
                    </a:cubicBezTo>
                    <a:cubicBezTo>
                      <a:pt x="60133" y="202194"/>
                      <a:pt x="79786" y="221668"/>
                      <a:pt x="85682" y="248110"/>
                    </a:cubicBezTo>
                    <a:lnTo>
                      <a:pt x="86218" y="250969"/>
                    </a:lnTo>
                    <a:lnTo>
                      <a:pt x="84431" y="253113"/>
                    </a:lnTo>
                    <a:cubicBezTo>
                      <a:pt x="84253" y="253292"/>
                      <a:pt x="84074" y="254185"/>
                      <a:pt x="84253" y="255436"/>
                    </a:cubicBezTo>
                    <a:cubicBezTo>
                      <a:pt x="84610" y="255793"/>
                      <a:pt x="84789" y="256329"/>
                      <a:pt x="84967" y="256686"/>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89" name="Freeform: Shape 88">
                <a:extLst>
                  <a:ext uri="{FF2B5EF4-FFF2-40B4-BE49-F238E27FC236}">
                    <a16:creationId xmlns:a16="http://schemas.microsoft.com/office/drawing/2014/main" id="{383096DB-52F8-B8FA-3D4B-15FD75D9752B}"/>
                  </a:ext>
                </a:extLst>
              </p:cNvPr>
              <p:cNvSpPr/>
              <p:nvPr/>
            </p:nvSpPr>
            <p:spPr>
              <a:xfrm>
                <a:off x="6671238" y="3517556"/>
                <a:ext cx="18523" cy="57515"/>
              </a:xfrm>
              <a:custGeom>
                <a:avLst/>
                <a:gdLst>
                  <a:gd name="connsiteX0" fmla="*/ 13661 w 18523"/>
                  <a:gd name="connsiteY0" fmla="*/ 57433 h 57515"/>
                  <a:gd name="connsiteX1" fmla="*/ 7050 w 18523"/>
                  <a:gd name="connsiteY1" fmla="*/ 52609 h 57515"/>
                  <a:gd name="connsiteX2" fmla="*/ 82 w 18523"/>
                  <a:gd name="connsiteY2" fmla="*/ 6693 h 57515"/>
                  <a:gd name="connsiteX3" fmla="*/ 4906 w 18523"/>
                  <a:gd name="connsiteY3" fmla="*/ 82 h 57515"/>
                  <a:gd name="connsiteX4" fmla="*/ 11517 w 18523"/>
                  <a:gd name="connsiteY4" fmla="*/ 4906 h 57515"/>
                  <a:gd name="connsiteX5" fmla="*/ 18484 w 18523"/>
                  <a:gd name="connsiteY5" fmla="*/ 50823 h 57515"/>
                  <a:gd name="connsiteX6" fmla="*/ 13661 w 18523"/>
                  <a:gd name="connsiteY6" fmla="*/ 57433 h 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3" h="57515">
                    <a:moveTo>
                      <a:pt x="13661" y="57433"/>
                    </a:moveTo>
                    <a:cubicBezTo>
                      <a:pt x="10445" y="57969"/>
                      <a:pt x="7586" y="55825"/>
                      <a:pt x="7050" y="52609"/>
                    </a:cubicBezTo>
                    <a:lnTo>
                      <a:pt x="82" y="6693"/>
                    </a:lnTo>
                    <a:cubicBezTo>
                      <a:pt x="-454" y="3477"/>
                      <a:pt x="1690" y="618"/>
                      <a:pt x="4906" y="82"/>
                    </a:cubicBezTo>
                    <a:cubicBezTo>
                      <a:pt x="8122" y="-454"/>
                      <a:pt x="10981" y="1690"/>
                      <a:pt x="11517" y="4906"/>
                    </a:cubicBezTo>
                    <a:lnTo>
                      <a:pt x="18484" y="50823"/>
                    </a:lnTo>
                    <a:cubicBezTo>
                      <a:pt x="18842" y="54039"/>
                      <a:pt x="16698" y="56897"/>
                      <a:pt x="13661" y="57433"/>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0" name="Freeform: Shape 89">
                <a:extLst>
                  <a:ext uri="{FF2B5EF4-FFF2-40B4-BE49-F238E27FC236}">
                    <a16:creationId xmlns:a16="http://schemas.microsoft.com/office/drawing/2014/main" id="{0F9097F4-16E7-F662-1A84-727355907D0E}"/>
                  </a:ext>
                </a:extLst>
              </p:cNvPr>
              <p:cNvSpPr/>
              <p:nvPr/>
            </p:nvSpPr>
            <p:spPr>
              <a:xfrm>
                <a:off x="6830964" y="3670135"/>
                <a:ext cx="57471" cy="18566"/>
              </a:xfrm>
              <a:custGeom>
                <a:avLst/>
                <a:gdLst>
                  <a:gd name="connsiteX0" fmla="*/ 52609 w 57471"/>
                  <a:gd name="connsiteY0" fmla="*/ 11517 h 18566"/>
                  <a:gd name="connsiteX1" fmla="*/ 6693 w 57471"/>
                  <a:gd name="connsiteY1" fmla="*/ 18484 h 18566"/>
                  <a:gd name="connsiteX2" fmla="*/ 82 w 57471"/>
                  <a:gd name="connsiteY2" fmla="*/ 13661 h 18566"/>
                  <a:gd name="connsiteX3" fmla="*/ 4906 w 57471"/>
                  <a:gd name="connsiteY3" fmla="*/ 7050 h 18566"/>
                  <a:gd name="connsiteX4" fmla="*/ 50823 w 57471"/>
                  <a:gd name="connsiteY4" fmla="*/ 82 h 18566"/>
                  <a:gd name="connsiteX5" fmla="*/ 57433 w 57471"/>
                  <a:gd name="connsiteY5" fmla="*/ 4906 h 18566"/>
                  <a:gd name="connsiteX6" fmla="*/ 52609 w 57471"/>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71"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790" y="8122"/>
                      <a:pt x="55646"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1" name="Freeform: Shape 90">
                <a:extLst>
                  <a:ext uri="{FF2B5EF4-FFF2-40B4-BE49-F238E27FC236}">
                    <a16:creationId xmlns:a16="http://schemas.microsoft.com/office/drawing/2014/main" id="{79F8DEDF-C08B-3DA8-0988-0EDF6E1D6B04}"/>
                  </a:ext>
                </a:extLst>
              </p:cNvPr>
              <p:cNvSpPr/>
              <p:nvPr/>
            </p:nvSpPr>
            <p:spPr>
              <a:xfrm>
                <a:off x="6520446" y="3717481"/>
                <a:ext cx="57515" cy="18566"/>
              </a:xfrm>
              <a:custGeom>
                <a:avLst/>
                <a:gdLst>
                  <a:gd name="connsiteX0" fmla="*/ 52609 w 57515"/>
                  <a:gd name="connsiteY0" fmla="*/ 11517 h 18566"/>
                  <a:gd name="connsiteX1" fmla="*/ 6693 w 57515"/>
                  <a:gd name="connsiteY1" fmla="*/ 18484 h 18566"/>
                  <a:gd name="connsiteX2" fmla="*/ 82 w 57515"/>
                  <a:gd name="connsiteY2" fmla="*/ 13661 h 18566"/>
                  <a:gd name="connsiteX3" fmla="*/ 4906 w 57515"/>
                  <a:gd name="connsiteY3" fmla="*/ 7050 h 18566"/>
                  <a:gd name="connsiteX4" fmla="*/ 50823 w 57515"/>
                  <a:gd name="connsiteY4" fmla="*/ 82 h 18566"/>
                  <a:gd name="connsiteX5" fmla="*/ 57433 w 57515"/>
                  <a:gd name="connsiteY5" fmla="*/ 4906 h 18566"/>
                  <a:gd name="connsiteX6" fmla="*/ 52609 w 57515"/>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5"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969" y="8122"/>
                      <a:pt x="55825"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2" name="Freeform: Shape 91">
                <a:extLst>
                  <a:ext uri="{FF2B5EF4-FFF2-40B4-BE49-F238E27FC236}">
                    <a16:creationId xmlns:a16="http://schemas.microsoft.com/office/drawing/2014/main" id="{257AD5C2-B566-2AB9-1DE2-E706F8F758AE}"/>
                  </a:ext>
                </a:extLst>
              </p:cNvPr>
              <p:cNvSpPr/>
              <p:nvPr/>
            </p:nvSpPr>
            <p:spPr>
              <a:xfrm>
                <a:off x="6775445" y="3536362"/>
                <a:ext cx="35983" cy="50841"/>
              </a:xfrm>
              <a:custGeom>
                <a:avLst/>
                <a:gdLst>
                  <a:gd name="connsiteX0" fmla="*/ 6647 w 35983"/>
                  <a:gd name="connsiteY0" fmla="*/ 50777 h 50841"/>
                  <a:gd name="connsiteX1" fmla="*/ 2716 w 35983"/>
                  <a:gd name="connsiteY1" fmla="*/ 50062 h 50841"/>
                  <a:gd name="connsiteX2" fmla="*/ 930 w 35983"/>
                  <a:gd name="connsiteY2" fmla="*/ 42201 h 50841"/>
                  <a:gd name="connsiteX3" fmla="*/ 25406 w 35983"/>
                  <a:gd name="connsiteY3" fmla="*/ 2716 h 50841"/>
                  <a:gd name="connsiteX4" fmla="*/ 33268 w 35983"/>
                  <a:gd name="connsiteY4" fmla="*/ 930 h 50841"/>
                  <a:gd name="connsiteX5" fmla="*/ 35054 w 35983"/>
                  <a:gd name="connsiteY5" fmla="*/ 8791 h 50841"/>
                  <a:gd name="connsiteX6" fmla="*/ 10577 w 35983"/>
                  <a:gd name="connsiteY6" fmla="*/ 48275 h 50841"/>
                  <a:gd name="connsiteX7" fmla="*/ 6647 w 35983"/>
                  <a:gd name="connsiteY7" fmla="*/ 50777 h 5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3" h="50841">
                    <a:moveTo>
                      <a:pt x="6647" y="50777"/>
                    </a:moveTo>
                    <a:cubicBezTo>
                      <a:pt x="5396" y="50955"/>
                      <a:pt x="3967" y="50777"/>
                      <a:pt x="2716" y="50062"/>
                    </a:cubicBezTo>
                    <a:cubicBezTo>
                      <a:pt x="36" y="48454"/>
                      <a:pt x="-857" y="44881"/>
                      <a:pt x="930" y="42201"/>
                    </a:cubicBezTo>
                    <a:lnTo>
                      <a:pt x="25406" y="2716"/>
                    </a:lnTo>
                    <a:cubicBezTo>
                      <a:pt x="27014" y="36"/>
                      <a:pt x="30588" y="-857"/>
                      <a:pt x="33268" y="930"/>
                    </a:cubicBezTo>
                    <a:cubicBezTo>
                      <a:pt x="35948" y="2537"/>
                      <a:pt x="36841" y="6111"/>
                      <a:pt x="35054" y="8791"/>
                    </a:cubicBezTo>
                    <a:lnTo>
                      <a:pt x="10577" y="48275"/>
                    </a:lnTo>
                    <a:cubicBezTo>
                      <a:pt x="9863" y="49526"/>
                      <a:pt x="8255" y="50598"/>
                      <a:pt x="6647" y="5077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3" name="Freeform: Shape 92">
                <a:extLst>
                  <a:ext uri="{FF2B5EF4-FFF2-40B4-BE49-F238E27FC236}">
                    <a16:creationId xmlns:a16="http://schemas.microsoft.com/office/drawing/2014/main" id="{850F2465-A30A-FA46-AFFF-DD03DA6C55BF}"/>
                  </a:ext>
                </a:extLst>
              </p:cNvPr>
              <p:cNvSpPr/>
              <p:nvPr/>
            </p:nvSpPr>
            <p:spPr>
              <a:xfrm>
                <a:off x="6552694" y="3573923"/>
                <a:ext cx="46619" cy="41845"/>
              </a:xfrm>
              <a:custGeom>
                <a:avLst/>
                <a:gdLst>
                  <a:gd name="connsiteX0" fmla="*/ 41802 w 46619"/>
                  <a:gd name="connsiteY0" fmla="*/ 41802 h 41845"/>
                  <a:gd name="connsiteX1" fmla="*/ 37156 w 46619"/>
                  <a:gd name="connsiteY1" fmla="*/ 40551 h 41845"/>
                  <a:gd name="connsiteX2" fmla="*/ 1960 w 46619"/>
                  <a:gd name="connsiteY2" fmla="*/ 10000 h 41845"/>
                  <a:gd name="connsiteX3" fmla="*/ 1424 w 46619"/>
                  <a:gd name="connsiteY3" fmla="*/ 1960 h 41845"/>
                  <a:gd name="connsiteX4" fmla="*/ 9464 w 46619"/>
                  <a:gd name="connsiteY4" fmla="*/ 1424 h 41845"/>
                  <a:gd name="connsiteX5" fmla="*/ 44660 w 46619"/>
                  <a:gd name="connsiteY5" fmla="*/ 31797 h 41845"/>
                  <a:gd name="connsiteX6" fmla="*/ 45196 w 46619"/>
                  <a:gd name="connsiteY6" fmla="*/ 39836 h 41845"/>
                  <a:gd name="connsiteX7" fmla="*/ 41802 w 46619"/>
                  <a:gd name="connsiteY7" fmla="*/ 41802 h 4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19" h="41845">
                    <a:moveTo>
                      <a:pt x="41802" y="41802"/>
                    </a:moveTo>
                    <a:cubicBezTo>
                      <a:pt x="40194" y="41980"/>
                      <a:pt x="38407" y="41623"/>
                      <a:pt x="37156" y="40551"/>
                    </a:cubicBezTo>
                    <a:lnTo>
                      <a:pt x="1960" y="10000"/>
                    </a:lnTo>
                    <a:cubicBezTo>
                      <a:pt x="-363" y="7856"/>
                      <a:pt x="-720" y="4282"/>
                      <a:pt x="1424" y="1960"/>
                    </a:cubicBezTo>
                    <a:cubicBezTo>
                      <a:pt x="3568" y="-363"/>
                      <a:pt x="7141" y="-720"/>
                      <a:pt x="9464" y="1424"/>
                    </a:cubicBezTo>
                    <a:lnTo>
                      <a:pt x="44660" y="31797"/>
                    </a:lnTo>
                    <a:cubicBezTo>
                      <a:pt x="46983" y="33941"/>
                      <a:pt x="47340" y="37514"/>
                      <a:pt x="45196" y="39836"/>
                    </a:cubicBezTo>
                    <a:cubicBezTo>
                      <a:pt x="44303" y="40908"/>
                      <a:pt x="43052" y="41623"/>
                      <a:pt x="41802" y="41802"/>
                    </a:cubicBezTo>
                    <a:close/>
                  </a:path>
                </a:pathLst>
              </a:custGeom>
              <a:solidFill>
                <a:schemeClr val="bg1"/>
              </a:solidFill>
              <a:ln w="1757" cap="flat">
                <a:solidFill>
                  <a:srgbClr val="FFFFFF"/>
                </a:solidFill>
                <a:prstDash val="solid"/>
                <a:miter/>
              </a:ln>
            </p:spPr>
            <p:txBody>
              <a:bodyPr rtlCol="1" anchor="ctr"/>
              <a:lstStyle/>
              <a:p>
                <a:endParaRPr lang="fa-IR"/>
              </a:p>
            </p:txBody>
          </p:sp>
        </p:grpSp>
      </p:grpSp>
      <p:grpSp>
        <p:nvGrpSpPr>
          <p:cNvPr id="94" name="Group 93">
            <a:extLst>
              <a:ext uri="{FF2B5EF4-FFF2-40B4-BE49-F238E27FC236}">
                <a16:creationId xmlns:a16="http://schemas.microsoft.com/office/drawing/2014/main" id="{E457FF8D-964E-0FBC-49ED-956FDAA4CE5C}"/>
              </a:ext>
            </a:extLst>
          </p:cNvPr>
          <p:cNvGrpSpPr/>
          <p:nvPr/>
        </p:nvGrpSpPr>
        <p:grpSpPr>
          <a:xfrm>
            <a:off x="4368507" y="5812492"/>
            <a:ext cx="598925" cy="598926"/>
            <a:chOff x="4936175" y="3561634"/>
            <a:chExt cx="598925" cy="598926"/>
          </a:xfrm>
        </p:grpSpPr>
        <p:sp>
          <p:nvSpPr>
            <p:cNvPr id="95" name="Freeform: Shape 94">
              <a:hlinkClick r:id="rId9" action="ppaction://hlinksldjump"/>
              <a:extLst>
                <a:ext uri="{FF2B5EF4-FFF2-40B4-BE49-F238E27FC236}">
                  <a16:creationId xmlns:a16="http://schemas.microsoft.com/office/drawing/2014/main" id="{4E200352-13B2-6EE7-EADC-6B34E1E2E829}"/>
                </a:ext>
              </a:extLst>
            </p:cNvPr>
            <p:cNvSpPr/>
            <p:nvPr/>
          </p:nvSpPr>
          <p:spPr>
            <a:xfrm rot="10800000">
              <a:off x="4936175" y="35616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96" name="Graphic 95">
              <a:hlinkClick r:id="rId9" action="ppaction://hlinksldjump"/>
              <a:extLst>
                <a:ext uri="{FF2B5EF4-FFF2-40B4-BE49-F238E27FC236}">
                  <a16:creationId xmlns:a16="http://schemas.microsoft.com/office/drawing/2014/main" id="{1FB307C0-000B-BFE5-677A-9F04F245081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62236" y="3685811"/>
              <a:ext cx="346803" cy="350573"/>
            </a:xfrm>
            <a:prstGeom prst="rect">
              <a:avLst/>
            </a:prstGeom>
          </p:spPr>
        </p:pic>
      </p:grpSp>
      <p:sp>
        <p:nvSpPr>
          <p:cNvPr id="2" name="Rectangle: Rounded Corners 1">
            <a:extLst>
              <a:ext uri="{FF2B5EF4-FFF2-40B4-BE49-F238E27FC236}">
                <a16:creationId xmlns:a16="http://schemas.microsoft.com/office/drawing/2014/main" id="{C89FC076-DB56-DFFC-D2CC-BE9A2BCFED22}"/>
              </a:ext>
            </a:extLst>
          </p:cNvPr>
          <p:cNvSpPr/>
          <p:nvPr/>
        </p:nvSpPr>
        <p:spPr>
          <a:xfrm>
            <a:off x="-1066800" y="2419350"/>
            <a:ext cx="14325600" cy="1504950"/>
          </a:xfrm>
          <a:prstGeom prst="roundRect">
            <a:avLst/>
          </a:prstGeom>
          <a:solidFill>
            <a:srgbClr val="0B2D7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 name="TextBox 2">
            <a:extLst>
              <a:ext uri="{FF2B5EF4-FFF2-40B4-BE49-F238E27FC236}">
                <a16:creationId xmlns:a16="http://schemas.microsoft.com/office/drawing/2014/main" id="{79F18EB3-CA27-043B-F3D3-38D90D81C2F7}"/>
              </a:ext>
            </a:extLst>
          </p:cNvPr>
          <p:cNvSpPr txBox="1"/>
          <p:nvPr/>
        </p:nvSpPr>
        <p:spPr>
          <a:xfrm>
            <a:off x="1975873" y="2877234"/>
            <a:ext cx="8236890" cy="646331"/>
          </a:xfrm>
          <a:prstGeom prst="rect">
            <a:avLst/>
          </a:prstGeom>
          <a:noFill/>
        </p:spPr>
        <p:txBody>
          <a:bodyPr wrap="square">
            <a:spAutoFit/>
          </a:bodyPr>
          <a:lstStyle/>
          <a:p>
            <a:pPr algn="ctr" rtl="1"/>
            <a:r>
              <a:rPr lang="fa-IR" sz="3600" b="1" dirty="0">
                <a:solidFill>
                  <a:schemeClr val="bg1"/>
                </a:solidFill>
                <a:latin typeface="Shabnam" panose="020B0603030804020204" pitchFamily="34" charset="-78"/>
                <a:cs typeface="Shabnam" panose="020B0603030804020204" pitchFamily="34" charset="-78"/>
              </a:rPr>
              <a:t>بخش چهارم: تحلیل داده‌ها</a:t>
            </a:r>
          </a:p>
        </p:txBody>
      </p:sp>
    </p:spTree>
    <p:extLst>
      <p:ext uri="{BB962C8B-B14F-4D97-AF65-F5344CB8AC3E}">
        <p14:creationId xmlns:p14="http://schemas.microsoft.com/office/powerpoint/2010/main" val="1579105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مستطیل سمت چپ">
            <a:hlinkClick r:id="" action="ppaction://hlinkshowjump?jump=previousslide"/>
            <a:extLst>
              <a:ext uri="{FF2B5EF4-FFF2-40B4-BE49-F238E27FC236}">
                <a16:creationId xmlns:a16="http://schemas.microsoft.com/office/drawing/2014/main" id="{4F4B9A44-2553-35B9-A149-BCF5B32B3A94}"/>
              </a:ext>
            </a:extLst>
          </p:cNvPr>
          <p:cNvSpPr/>
          <p:nvPr/>
        </p:nvSpPr>
        <p:spPr>
          <a:xfrm rot="16200000">
            <a:off x="377582" y="5597387"/>
            <a:ext cx="843895" cy="1028990"/>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3" name="!!مستطیل سمت راست">
            <a:hlinkClick r:id="" action="ppaction://hlinkshowjump?jump=previousslide"/>
            <a:extLst>
              <a:ext uri="{FF2B5EF4-FFF2-40B4-BE49-F238E27FC236}">
                <a16:creationId xmlns:a16="http://schemas.microsoft.com/office/drawing/2014/main" id="{A4D7BBCE-CFC1-30C5-CE0C-8D57AC11E7B0}"/>
              </a:ext>
            </a:extLst>
          </p:cNvPr>
          <p:cNvSpPr/>
          <p:nvPr/>
        </p:nvSpPr>
        <p:spPr>
          <a:xfrm rot="16200000">
            <a:off x="10319886" y="4814809"/>
            <a:ext cx="843895" cy="2594144"/>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5" name="!!مستطیل وسط">
            <a:hlinkClick r:id="" action="ppaction://hlinkshowjump?jump=previousslide"/>
            <a:extLst>
              <a:ext uri="{FF2B5EF4-FFF2-40B4-BE49-F238E27FC236}">
                <a16:creationId xmlns:a16="http://schemas.microsoft.com/office/drawing/2014/main" id="{0242DBD0-6F8B-D1E5-8915-A989BE1ED8FA}"/>
              </a:ext>
            </a:extLst>
          </p:cNvPr>
          <p:cNvSpPr/>
          <p:nvPr/>
        </p:nvSpPr>
        <p:spPr>
          <a:xfrm rot="16200000">
            <a:off x="4957446" y="2046514"/>
            <a:ext cx="843895" cy="8130735"/>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27" name="Group 26">
            <a:extLst>
              <a:ext uri="{FF2B5EF4-FFF2-40B4-BE49-F238E27FC236}">
                <a16:creationId xmlns:a16="http://schemas.microsoft.com/office/drawing/2014/main" id="{1E0B83C5-87F1-4233-3324-FB75947FF681}"/>
              </a:ext>
            </a:extLst>
          </p:cNvPr>
          <p:cNvGrpSpPr/>
          <p:nvPr/>
        </p:nvGrpSpPr>
        <p:grpSpPr>
          <a:xfrm>
            <a:off x="11177364" y="5812418"/>
            <a:ext cx="598925" cy="598926"/>
            <a:chOff x="3910691" y="2437163"/>
            <a:chExt cx="598925" cy="598926"/>
          </a:xfrm>
        </p:grpSpPr>
        <p:sp>
          <p:nvSpPr>
            <p:cNvPr id="28" name="Freeform: Shape 27">
              <a:hlinkClick r:id="rId3" action="ppaction://hlinksldjump"/>
              <a:extLst>
                <a:ext uri="{FF2B5EF4-FFF2-40B4-BE49-F238E27FC236}">
                  <a16:creationId xmlns:a16="http://schemas.microsoft.com/office/drawing/2014/main" id="{283703B3-A2F4-F026-11CB-E373B31E50AF}"/>
                </a:ext>
              </a:extLst>
            </p:cNvPr>
            <p:cNvSpPr/>
            <p:nvPr userDrawn="1"/>
          </p:nvSpPr>
          <p:spPr>
            <a:xfrm rot="10800000">
              <a:off x="3910691" y="2437163"/>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chemeClr val="bg1">
                <a:lumMod val="50000"/>
              </a:schemeClr>
            </a:solidFill>
            <a:ln w="41852" cap="flat">
              <a:solidFill>
                <a:schemeClr val="bg1"/>
              </a:solidFill>
              <a:prstDash val="solid"/>
              <a:miter/>
            </a:ln>
          </p:spPr>
          <p:txBody>
            <a:bodyPr rtlCol="1" anchor="ctr"/>
            <a:lstStyle/>
            <a:p>
              <a:endParaRPr lang="fa-IR" dirty="0"/>
            </a:p>
          </p:txBody>
        </p:sp>
        <p:pic>
          <p:nvPicPr>
            <p:cNvPr id="29" name="Graphic 28">
              <a:hlinkClick r:id="rId3" action="ppaction://hlinksldjump"/>
              <a:extLst>
                <a:ext uri="{FF2B5EF4-FFF2-40B4-BE49-F238E27FC236}">
                  <a16:creationId xmlns:a16="http://schemas.microsoft.com/office/drawing/2014/main" id="{8E122494-28BA-A900-8C40-23FDDB3A00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082452">
              <a:off x="3970589" y="2596773"/>
              <a:ext cx="479128" cy="279707"/>
            </a:xfrm>
            <a:prstGeom prst="rect">
              <a:avLst/>
            </a:prstGeom>
          </p:spPr>
        </p:pic>
      </p:grpSp>
      <p:grpSp>
        <p:nvGrpSpPr>
          <p:cNvPr id="30" name="Group 29">
            <a:extLst>
              <a:ext uri="{FF2B5EF4-FFF2-40B4-BE49-F238E27FC236}">
                <a16:creationId xmlns:a16="http://schemas.microsoft.com/office/drawing/2014/main" id="{9AEEE952-E3E0-04D8-9748-FB3933FB99A0}"/>
              </a:ext>
            </a:extLst>
          </p:cNvPr>
          <p:cNvGrpSpPr/>
          <p:nvPr/>
        </p:nvGrpSpPr>
        <p:grpSpPr>
          <a:xfrm>
            <a:off x="10440084" y="5812418"/>
            <a:ext cx="598925" cy="598926"/>
            <a:chOff x="4240843" y="3714034"/>
            <a:chExt cx="598925" cy="598926"/>
          </a:xfrm>
        </p:grpSpPr>
        <p:sp>
          <p:nvSpPr>
            <p:cNvPr id="31" name="Freeform: Shape 30">
              <a:hlinkClick r:id="rId6" action="ppaction://hlinksldjump"/>
              <a:extLst>
                <a:ext uri="{FF2B5EF4-FFF2-40B4-BE49-F238E27FC236}">
                  <a16:creationId xmlns:a16="http://schemas.microsoft.com/office/drawing/2014/main" id="{6665D8F4-30E0-F70A-D3A8-27AFDB967C4A}"/>
                </a:ext>
              </a:extLst>
            </p:cNvPr>
            <p:cNvSpPr/>
            <p:nvPr/>
          </p:nvSpPr>
          <p:spPr>
            <a:xfrm rot="10800000">
              <a:off x="4240843"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chemeClr val="bg1">
                <a:lumMod val="50000"/>
              </a:schemeClr>
            </a:solidFill>
            <a:ln w="41852" cap="flat">
              <a:solidFill>
                <a:schemeClr val="bg1"/>
              </a:solidFill>
              <a:prstDash val="solid"/>
              <a:miter/>
            </a:ln>
          </p:spPr>
          <p:txBody>
            <a:bodyPr rtlCol="1" anchor="ctr"/>
            <a:lstStyle/>
            <a:p>
              <a:endParaRPr lang="fa-IR" dirty="0"/>
            </a:p>
          </p:txBody>
        </p:sp>
        <p:grpSp>
          <p:nvGrpSpPr>
            <p:cNvPr id="32" name="Graphic 224">
              <a:extLst>
                <a:ext uri="{FF2B5EF4-FFF2-40B4-BE49-F238E27FC236}">
                  <a16:creationId xmlns:a16="http://schemas.microsoft.com/office/drawing/2014/main" id="{8A12CA3B-C1C4-B8D8-28DA-092CFB466811}"/>
                </a:ext>
              </a:extLst>
            </p:cNvPr>
            <p:cNvGrpSpPr/>
            <p:nvPr/>
          </p:nvGrpSpPr>
          <p:grpSpPr>
            <a:xfrm rot="20293263">
              <a:off x="4358196" y="3870311"/>
              <a:ext cx="364228" cy="330822"/>
              <a:chOff x="5182655" y="3953385"/>
              <a:chExt cx="289182" cy="262659"/>
            </a:xfrm>
            <a:solidFill>
              <a:srgbClr val="FFFFFF"/>
            </a:solidFill>
          </p:grpSpPr>
          <p:sp>
            <p:nvSpPr>
              <p:cNvPr id="33" name="Freeform: Shape 32">
                <a:hlinkClick r:id="rId6" action="ppaction://hlinksldjump"/>
                <a:extLst>
                  <a:ext uri="{FF2B5EF4-FFF2-40B4-BE49-F238E27FC236}">
                    <a16:creationId xmlns:a16="http://schemas.microsoft.com/office/drawing/2014/main" id="{D371E00E-028C-5279-4C65-5B521D5963E5}"/>
                  </a:ext>
                </a:extLst>
              </p:cNvPr>
              <p:cNvSpPr/>
              <p:nvPr/>
            </p:nvSpPr>
            <p:spPr>
              <a:xfrm>
                <a:off x="5182655" y="3953385"/>
                <a:ext cx="289182" cy="262659"/>
              </a:xfrm>
              <a:custGeom>
                <a:avLst/>
                <a:gdLst>
                  <a:gd name="connsiteX0" fmla="*/ 250348 w 289182"/>
                  <a:gd name="connsiteY0" fmla="*/ 0 h 262659"/>
                  <a:gd name="connsiteX1" fmla="*/ 39146 w 289182"/>
                  <a:gd name="connsiteY1" fmla="*/ 0 h 262659"/>
                  <a:gd name="connsiteX2" fmla="*/ 0 w 289182"/>
                  <a:gd name="connsiteY2" fmla="*/ 39146 h 262659"/>
                  <a:gd name="connsiteX3" fmla="*/ 0 w 289182"/>
                  <a:gd name="connsiteY3" fmla="*/ 174580 h 262659"/>
                  <a:gd name="connsiteX4" fmla="*/ 39146 w 289182"/>
                  <a:gd name="connsiteY4" fmla="*/ 213726 h 262659"/>
                  <a:gd name="connsiteX5" fmla="*/ 176474 w 289182"/>
                  <a:gd name="connsiteY5" fmla="*/ 213726 h 262659"/>
                  <a:gd name="connsiteX6" fmla="*/ 247191 w 289182"/>
                  <a:gd name="connsiteY6" fmla="*/ 261397 h 262659"/>
                  <a:gd name="connsiteX7" fmla="*/ 251295 w 289182"/>
                  <a:gd name="connsiteY7" fmla="*/ 262659 h 262659"/>
                  <a:gd name="connsiteX8" fmla="*/ 254767 w 289182"/>
                  <a:gd name="connsiteY8" fmla="*/ 261712 h 262659"/>
                  <a:gd name="connsiteX9" fmla="*/ 258871 w 289182"/>
                  <a:gd name="connsiteY9" fmla="*/ 255083 h 262659"/>
                  <a:gd name="connsiteX10" fmla="*/ 258871 w 289182"/>
                  <a:gd name="connsiteY10" fmla="*/ 209938 h 262659"/>
                  <a:gd name="connsiteX11" fmla="*/ 289178 w 289182"/>
                  <a:gd name="connsiteY11" fmla="*/ 174580 h 262659"/>
                  <a:gd name="connsiteX12" fmla="*/ 289178 w 289182"/>
                  <a:gd name="connsiteY12" fmla="*/ 39146 h 262659"/>
                  <a:gd name="connsiteX13" fmla="*/ 250348 w 289182"/>
                  <a:gd name="connsiteY13" fmla="*/ 0 h 262659"/>
                  <a:gd name="connsiteX14" fmla="*/ 274340 w 289182"/>
                  <a:gd name="connsiteY14" fmla="*/ 174580 h 262659"/>
                  <a:gd name="connsiteX15" fmla="*/ 249085 w 289182"/>
                  <a:gd name="connsiteY15" fmla="*/ 197626 h 262659"/>
                  <a:gd name="connsiteX16" fmla="*/ 243718 w 289182"/>
                  <a:gd name="connsiteY16" fmla="*/ 204887 h 262659"/>
                  <a:gd name="connsiteX17" fmla="*/ 243718 w 289182"/>
                  <a:gd name="connsiteY17" fmla="*/ 240876 h 262659"/>
                  <a:gd name="connsiteX18" fmla="*/ 183104 w 289182"/>
                  <a:gd name="connsiteY18" fmla="*/ 199836 h 262659"/>
                  <a:gd name="connsiteX19" fmla="*/ 179000 w 289182"/>
                  <a:gd name="connsiteY19" fmla="*/ 198573 h 262659"/>
                  <a:gd name="connsiteX20" fmla="*/ 39146 w 289182"/>
                  <a:gd name="connsiteY20" fmla="*/ 198573 h 262659"/>
                  <a:gd name="connsiteX21" fmla="*/ 15153 w 289182"/>
                  <a:gd name="connsiteY21" fmla="*/ 174580 h 262659"/>
                  <a:gd name="connsiteX22" fmla="*/ 15153 w 289182"/>
                  <a:gd name="connsiteY22" fmla="*/ 39146 h 262659"/>
                  <a:gd name="connsiteX23" fmla="*/ 39146 w 289182"/>
                  <a:gd name="connsiteY23" fmla="*/ 15153 h 262659"/>
                  <a:gd name="connsiteX24" fmla="*/ 250348 w 289182"/>
                  <a:gd name="connsiteY24" fmla="*/ 15153 h 262659"/>
                  <a:gd name="connsiteX25" fmla="*/ 274340 w 289182"/>
                  <a:gd name="connsiteY25" fmla="*/ 39146 h 262659"/>
                  <a:gd name="connsiteX26" fmla="*/ 274340 w 289182"/>
                  <a:gd name="connsiteY26" fmla="*/ 174580 h 26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9182" h="262659">
                    <a:moveTo>
                      <a:pt x="250348" y="0"/>
                    </a:moveTo>
                    <a:lnTo>
                      <a:pt x="39146" y="0"/>
                    </a:lnTo>
                    <a:cubicBezTo>
                      <a:pt x="17679" y="0"/>
                      <a:pt x="0" y="17679"/>
                      <a:pt x="0" y="39146"/>
                    </a:cubicBezTo>
                    <a:lnTo>
                      <a:pt x="0" y="174580"/>
                    </a:lnTo>
                    <a:cubicBezTo>
                      <a:pt x="0" y="196047"/>
                      <a:pt x="17679" y="213726"/>
                      <a:pt x="39146" y="213726"/>
                    </a:cubicBezTo>
                    <a:lnTo>
                      <a:pt x="176474" y="213726"/>
                    </a:lnTo>
                    <a:lnTo>
                      <a:pt x="247191" y="261397"/>
                    </a:lnTo>
                    <a:cubicBezTo>
                      <a:pt x="248453" y="262344"/>
                      <a:pt x="250032" y="262659"/>
                      <a:pt x="251295" y="262659"/>
                    </a:cubicBezTo>
                    <a:cubicBezTo>
                      <a:pt x="252557" y="262659"/>
                      <a:pt x="253820" y="262344"/>
                      <a:pt x="254767" y="261712"/>
                    </a:cubicBezTo>
                    <a:cubicBezTo>
                      <a:pt x="257293" y="260450"/>
                      <a:pt x="258871" y="257924"/>
                      <a:pt x="258871" y="255083"/>
                    </a:cubicBezTo>
                    <a:lnTo>
                      <a:pt x="258871" y="209938"/>
                    </a:lnTo>
                    <a:cubicBezTo>
                      <a:pt x="272762" y="204256"/>
                      <a:pt x="289178" y="191628"/>
                      <a:pt x="289178" y="174580"/>
                    </a:cubicBezTo>
                    <a:lnTo>
                      <a:pt x="289178" y="39146"/>
                    </a:lnTo>
                    <a:cubicBezTo>
                      <a:pt x="289494" y="17679"/>
                      <a:pt x="272131" y="0"/>
                      <a:pt x="250348" y="0"/>
                    </a:cubicBezTo>
                    <a:close/>
                    <a:moveTo>
                      <a:pt x="274340" y="174580"/>
                    </a:moveTo>
                    <a:cubicBezTo>
                      <a:pt x="274340" y="183420"/>
                      <a:pt x="261081" y="193838"/>
                      <a:pt x="249085" y="197626"/>
                    </a:cubicBezTo>
                    <a:cubicBezTo>
                      <a:pt x="245928" y="198573"/>
                      <a:pt x="243718" y="201414"/>
                      <a:pt x="243718" y="204887"/>
                    </a:cubicBezTo>
                    <a:lnTo>
                      <a:pt x="243718" y="240876"/>
                    </a:lnTo>
                    <a:lnTo>
                      <a:pt x="183104" y="199836"/>
                    </a:lnTo>
                    <a:cubicBezTo>
                      <a:pt x="181841" y="198889"/>
                      <a:pt x="180263" y="198573"/>
                      <a:pt x="179000" y="198573"/>
                    </a:cubicBezTo>
                    <a:lnTo>
                      <a:pt x="39146" y="198573"/>
                    </a:lnTo>
                    <a:cubicBezTo>
                      <a:pt x="25887" y="198573"/>
                      <a:pt x="15153" y="187839"/>
                      <a:pt x="15153" y="174580"/>
                    </a:cubicBezTo>
                    <a:lnTo>
                      <a:pt x="15153" y="39146"/>
                    </a:lnTo>
                    <a:cubicBezTo>
                      <a:pt x="15153" y="25887"/>
                      <a:pt x="25887" y="15153"/>
                      <a:pt x="39146" y="15153"/>
                    </a:cubicBezTo>
                    <a:lnTo>
                      <a:pt x="250348" y="15153"/>
                    </a:lnTo>
                    <a:cubicBezTo>
                      <a:pt x="263607" y="15153"/>
                      <a:pt x="274340" y="25887"/>
                      <a:pt x="274340" y="39146"/>
                    </a:cubicBezTo>
                    <a:lnTo>
                      <a:pt x="274340" y="174580"/>
                    </a:lnTo>
                    <a:close/>
                  </a:path>
                </a:pathLst>
              </a:custGeom>
              <a:solidFill>
                <a:srgbClr val="FFFFFF"/>
              </a:solidFill>
              <a:ln w="3106" cap="flat">
                <a:noFill/>
                <a:prstDash val="solid"/>
                <a:miter/>
              </a:ln>
            </p:spPr>
            <p:txBody>
              <a:bodyPr rtlCol="1" anchor="ctr"/>
              <a:lstStyle/>
              <a:p>
                <a:endParaRPr lang="fa-IR" dirty="0"/>
              </a:p>
            </p:txBody>
          </p:sp>
          <p:sp>
            <p:nvSpPr>
              <p:cNvPr id="34" name="Freeform: Shape 33">
                <a:extLst>
                  <a:ext uri="{FF2B5EF4-FFF2-40B4-BE49-F238E27FC236}">
                    <a16:creationId xmlns:a16="http://schemas.microsoft.com/office/drawing/2014/main" id="{8A2E2444-FE0E-9E7B-6D3C-AAEFC59499F8}"/>
                  </a:ext>
                </a:extLst>
              </p:cNvPr>
              <p:cNvSpPr/>
              <p:nvPr/>
            </p:nvSpPr>
            <p:spPr>
              <a:xfrm>
                <a:off x="5224007" y="4003896"/>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35" name="Freeform: Shape 34">
                <a:extLst>
                  <a:ext uri="{FF2B5EF4-FFF2-40B4-BE49-F238E27FC236}">
                    <a16:creationId xmlns:a16="http://schemas.microsoft.com/office/drawing/2014/main" id="{7C612E5B-17DD-31A0-4334-CB9DD4C7CBF1}"/>
                  </a:ext>
                </a:extLst>
              </p:cNvPr>
              <p:cNvSpPr/>
              <p:nvPr/>
            </p:nvSpPr>
            <p:spPr>
              <a:xfrm>
                <a:off x="5224007" y="4045568"/>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6732"/>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36" name="Freeform: Shape 35">
                <a:extLst>
                  <a:ext uri="{FF2B5EF4-FFF2-40B4-BE49-F238E27FC236}">
                    <a16:creationId xmlns:a16="http://schemas.microsoft.com/office/drawing/2014/main" id="{67FC888B-4748-CFCA-E934-DC5BB972205B}"/>
                  </a:ext>
                </a:extLst>
              </p:cNvPr>
              <p:cNvSpPr/>
              <p:nvPr/>
            </p:nvSpPr>
            <p:spPr>
              <a:xfrm>
                <a:off x="5224007" y="4085661"/>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grpSp>
      </p:grpSp>
      <p:grpSp>
        <p:nvGrpSpPr>
          <p:cNvPr id="37" name="Group 36">
            <a:extLst>
              <a:ext uri="{FF2B5EF4-FFF2-40B4-BE49-F238E27FC236}">
                <a16:creationId xmlns:a16="http://schemas.microsoft.com/office/drawing/2014/main" id="{F8898CEC-FF61-C65E-D313-85793A57859B}"/>
              </a:ext>
            </a:extLst>
          </p:cNvPr>
          <p:cNvGrpSpPr/>
          <p:nvPr/>
        </p:nvGrpSpPr>
        <p:grpSpPr>
          <a:xfrm>
            <a:off x="9707378" y="5812418"/>
            <a:ext cx="598925" cy="598926"/>
            <a:chOff x="5088575" y="3714034"/>
            <a:chExt cx="598925" cy="598926"/>
          </a:xfrm>
        </p:grpSpPr>
        <p:sp>
          <p:nvSpPr>
            <p:cNvPr id="38" name="Freeform: Shape 37">
              <a:hlinkClick r:id="rId7" action="ppaction://hlinksldjump"/>
              <a:extLst>
                <a:ext uri="{FF2B5EF4-FFF2-40B4-BE49-F238E27FC236}">
                  <a16:creationId xmlns:a16="http://schemas.microsoft.com/office/drawing/2014/main" id="{A90E33F9-B7A6-50D5-22C2-88090716276E}"/>
                </a:ext>
              </a:extLst>
            </p:cNvPr>
            <p:cNvSpPr/>
            <p:nvPr/>
          </p:nvSpPr>
          <p:spPr>
            <a:xfrm rot="10800000">
              <a:off x="5088575"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chemeClr val="bg1">
                <a:lumMod val="50000"/>
              </a:schemeClr>
            </a:solidFill>
            <a:ln w="41852" cap="flat">
              <a:solidFill>
                <a:schemeClr val="bg1"/>
              </a:solidFill>
              <a:prstDash val="solid"/>
              <a:miter/>
            </a:ln>
          </p:spPr>
          <p:txBody>
            <a:bodyPr rtlCol="1" anchor="ctr"/>
            <a:lstStyle/>
            <a:p>
              <a:endParaRPr lang="fa-IR" dirty="0"/>
            </a:p>
          </p:txBody>
        </p:sp>
        <p:sp>
          <p:nvSpPr>
            <p:cNvPr id="39" name="Graphic 235">
              <a:hlinkClick r:id="rId7" action="ppaction://hlinksldjump"/>
              <a:extLst>
                <a:ext uri="{FF2B5EF4-FFF2-40B4-BE49-F238E27FC236}">
                  <a16:creationId xmlns:a16="http://schemas.microsoft.com/office/drawing/2014/main" id="{0CAADF8A-B04B-76C9-6C2F-E5791D66416F}"/>
                </a:ext>
              </a:extLst>
            </p:cNvPr>
            <p:cNvSpPr/>
            <p:nvPr/>
          </p:nvSpPr>
          <p:spPr>
            <a:xfrm rot="20481639">
              <a:off x="5206775" y="3832600"/>
              <a:ext cx="362524" cy="361795"/>
            </a:xfrm>
            <a:custGeom>
              <a:avLst/>
              <a:gdLst>
                <a:gd name="connsiteX0" fmla="*/ 199844 w 422175"/>
                <a:gd name="connsiteY0" fmla="*/ 421327 h 421326"/>
                <a:gd name="connsiteX1" fmla="*/ 220210 w 422175"/>
                <a:gd name="connsiteY1" fmla="*/ 421327 h 421326"/>
                <a:gd name="connsiteX2" fmla="*/ 422176 w 422175"/>
                <a:gd name="connsiteY2" fmla="*/ 210451 h 421326"/>
                <a:gd name="connsiteX3" fmla="*/ 219786 w 422175"/>
                <a:gd name="connsiteY3" fmla="*/ 0 h 421326"/>
                <a:gd name="connsiteX4" fmla="*/ 199844 w 422175"/>
                <a:gd name="connsiteY4" fmla="*/ 0 h 421326"/>
                <a:gd name="connsiteX5" fmla="*/ 199844 w 422175"/>
                <a:gd name="connsiteY5" fmla="*/ 0 h 421326"/>
                <a:gd name="connsiteX6" fmla="*/ 0 w 422175"/>
                <a:gd name="connsiteY6" fmla="*/ 210876 h 421326"/>
                <a:gd name="connsiteX7" fmla="*/ 199844 w 422175"/>
                <a:gd name="connsiteY7" fmla="*/ 421327 h 421326"/>
                <a:gd name="connsiteX8" fmla="*/ 72130 w 422175"/>
                <a:gd name="connsiteY8" fmla="*/ 347075 h 421326"/>
                <a:gd name="connsiteX9" fmla="*/ 115409 w 422175"/>
                <a:gd name="connsiteY9" fmla="*/ 322466 h 421326"/>
                <a:gd name="connsiteX10" fmla="*/ 175659 w 422175"/>
                <a:gd name="connsiteY10" fmla="*/ 402234 h 421326"/>
                <a:gd name="connsiteX11" fmla="*/ 72130 w 422175"/>
                <a:gd name="connsiteY11" fmla="*/ 347075 h 421326"/>
                <a:gd name="connsiteX12" fmla="*/ 202814 w 422175"/>
                <a:gd name="connsiteY12" fmla="*/ 403506 h 421326"/>
                <a:gd name="connsiteX13" fmla="*/ 130683 w 422175"/>
                <a:gd name="connsiteY13" fmla="*/ 316526 h 421326"/>
                <a:gd name="connsiteX14" fmla="*/ 202814 w 422175"/>
                <a:gd name="connsiteY14" fmla="*/ 302099 h 421326"/>
                <a:gd name="connsiteX15" fmla="*/ 202814 w 422175"/>
                <a:gd name="connsiteY15" fmla="*/ 403506 h 421326"/>
                <a:gd name="connsiteX16" fmla="*/ 202814 w 422175"/>
                <a:gd name="connsiteY16" fmla="*/ 285552 h 421326"/>
                <a:gd name="connsiteX17" fmla="*/ 123895 w 422175"/>
                <a:gd name="connsiteY17" fmla="*/ 301251 h 421326"/>
                <a:gd name="connsiteX18" fmla="*/ 106923 w 422175"/>
                <a:gd name="connsiteY18" fmla="*/ 225726 h 421326"/>
                <a:gd name="connsiteX19" fmla="*/ 202390 w 422175"/>
                <a:gd name="connsiteY19" fmla="*/ 225726 h 421326"/>
                <a:gd name="connsiteX20" fmla="*/ 202390 w 422175"/>
                <a:gd name="connsiteY20" fmla="*/ 285552 h 421326"/>
                <a:gd name="connsiteX21" fmla="*/ 202814 w 422175"/>
                <a:gd name="connsiteY21" fmla="*/ 209603 h 421326"/>
                <a:gd name="connsiteX22" fmla="*/ 106499 w 422175"/>
                <a:gd name="connsiteY22" fmla="*/ 209603 h 421326"/>
                <a:gd name="connsiteX23" fmla="*/ 119652 w 422175"/>
                <a:gd name="connsiteY23" fmla="*/ 131532 h 421326"/>
                <a:gd name="connsiteX24" fmla="*/ 202814 w 422175"/>
                <a:gd name="connsiteY24" fmla="*/ 148928 h 421326"/>
                <a:gd name="connsiteX25" fmla="*/ 202814 w 422175"/>
                <a:gd name="connsiteY25" fmla="*/ 209603 h 421326"/>
                <a:gd name="connsiteX26" fmla="*/ 243546 w 422175"/>
                <a:gd name="connsiteY26" fmla="*/ 402658 h 421326"/>
                <a:gd name="connsiteX27" fmla="*/ 305494 w 422175"/>
                <a:gd name="connsiteY27" fmla="*/ 319496 h 421326"/>
                <a:gd name="connsiteX28" fmla="*/ 351742 w 422175"/>
                <a:gd name="connsiteY28" fmla="*/ 344529 h 421326"/>
                <a:gd name="connsiteX29" fmla="*/ 243546 w 422175"/>
                <a:gd name="connsiteY29" fmla="*/ 402658 h 421326"/>
                <a:gd name="connsiteX30" fmla="*/ 362774 w 422175"/>
                <a:gd name="connsiteY30" fmla="*/ 332225 h 421326"/>
                <a:gd name="connsiteX31" fmla="*/ 311858 w 422175"/>
                <a:gd name="connsiteY31" fmla="*/ 304221 h 421326"/>
                <a:gd name="connsiteX32" fmla="*/ 328830 w 422175"/>
                <a:gd name="connsiteY32" fmla="*/ 225726 h 421326"/>
                <a:gd name="connsiteX33" fmla="*/ 404779 w 422175"/>
                <a:gd name="connsiteY33" fmla="*/ 225726 h 421326"/>
                <a:gd name="connsiteX34" fmla="*/ 362774 w 422175"/>
                <a:gd name="connsiteY34" fmla="*/ 332225 h 421326"/>
                <a:gd name="connsiteX35" fmla="*/ 369138 w 422175"/>
                <a:gd name="connsiteY35" fmla="*/ 97164 h 421326"/>
                <a:gd name="connsiteX36" fmla="*/ 405628 w 422175"/>
                <a:gd name="connsiteY36" fmla="*/ 209178 h 421326"/>
                <a:gd name="connsiteX37" fmla="*/ 329254 w 422175"/>
                <a:gd name="connsiteY37" fmla="*/ 209178 h 421326"/>
                <a:gd name="connsiteX38" fmla="*/ 316101 w 422175"/>
                <a:gd name="connsiteY38" fmla="*/ 128138 h 421326"/>
                <a:gd name="connsiteX39" fmla="*/ 369138 w 422175"/>
                <a:gd name="connsiteY39" fmla="*/ 97164 h 421326"/>
                <a:gd name="connsiteX40" fmla="*/ 358955 w 422175"/>
                <a:gd name="connsiteY40" fmla="*/ 84435 h 421326"/>
                <a:gd name="connsiteX41" fmla="*/ 310161 w 422175"/>
                <a:gd name="connsiteY41" fmla="*/ 112863 h 421326"/>
                <a:gd name="connsiteX42" fmla="*/ 243546 w 422175"/>
                <a:gd name="connsiteY42" fmla="*/ 18669 h 421326"/>
                <a:gd name="connsiteX43" fmla="*/ 358955 w 422175"/>
                <a:gd name="connsiteY43" fmla="*/ 84435 h 421326"/>
                <a:gd name="connsiteX44" fmla="*/ 218937 w 422175"/>
                <a:gd name="connsiteY44" fmla="*/ 19942 h 421326"/>
                <a:gd name="connsiteX45" fmla="*/ 294886 w 422175"/>
                <a:gd name="connsiteY45" fmla="*/ 119227 h 421326"/>
                <a:gd name="connsiteX46" fmla="*/ 218937 w 422175"/>
                <a:gd name="connsiteY46" fmla="*/ 133229 h 421326"/>
                <a:gd name="connsiteX47" fmla="*/ 218937 w 422175"/>
                <a:gd name="connsiteY47" fmla="*/ 19942 h 421326"/>
                <a:gd name="connsiteX48" fmla="*/ 218937 w 422175"/>
                <a:gd name="connsiteY48" fmla="*/ 149353 h 421326"/>
                <a:gd name="connsiteX49" fmla="*/ 300827 w 422175"/>
                <a:gd name="connsiteY49" fmla="*/ 134502 h 421326"/>
                <a:gd name="connsiteX50" fmla="*/ 313131 w 422175"/>
                <a:gd name="connsiteY50" fmla="*/ 209603 h 421326"/>
                <a:gd name="connsiteX51" fmla="*/ 219362 w 422175"/>
                <a:gd name="connsiteY51" fmla="*/ 209603 h 421326"/>
                <a:gd name="connsiteX52" fmla="*/ 219362 w 422175"/>
                <a:gd name="connsiteY52" fmla="*/ 149353 h 421326"/>
                <a:gd name="connsiteX53" fmla="*/ 218937 w 422175"/>
                <a:gd name="connsiteY53" fmla="*/ 225726 h 421326"/>
                <a:gd name="connsiteX54" fmla="*/ 312283 w 422175"/>
                <a:gd name="connsiteY54" fmla="*/ 225726 h 421326"/>
                <a:gd name="connsiteX55" fmla="*/ 296584 w 422175"/>
                <a:gd name="connsiteY55" fmla="*/ 298705 h 421326"/>
                <a:gd name="connsiteX56" fmla="*/ 218937 w 422175"/>
                <a:gd name="connsiteY56" fmla="*/ 285552 h 421326"/>
                <a:gd name="connsiteX57" fmla="*/ 218937 w 422175"/>
                <a:gd name="connsiteY57" fmla="*/ 225726 h 421326"/>
                <a:gd name="connsiteX58" fmla="*/ 218937 w 422175"/>
                <a:gd name="connsiteY58" fmla="*/ 301675 h 421326"/>
                <a:gd name="connsiteX59" fmla="*/ 290219 w 422175"/>
                <a:gd name="connsiteY59" fmla="*/ 313555 h 421326"/>
                <a:gd name="connsiteX60" fmla="*/ 218937 w 422175"/>
                <a:gd name="connsiteY60" fmla="*/ 401385 h 421326"/>
                <a:gd name="connsiteX61" fmla="*/ 218937 w 422175"/>
                <a:gd name="connsiteY61" fmla="*/ 301675 h 421326"/>
                <a:gd name="connsiteX62" fmla="*/ 202814 w 422175"/>
                <a:gd name="connsiteY62" fmla="*/ 18245 h 421326"/>
                <a:gd name="connsiteX63" fmla="*/ 202814 w 422175"/>
                <a:gd name="connsiteY63" fmla="*/ 132805 h 421326"/>
                <a:gd name="connsiteX64" fmla="*/ 125592 w 422175"/>
                <a:gd name="connsiteY64" fmla="*/ 116257 h 421326"/>
                <a:gd name="connsiteX65" fmla="*/ 202814 w 422175"/>
                <a:gd name="connsiteY65" fmla="*/ 18245 h 421326"/>
                <a:gd name="connsiteX66" fmla="*/ 175659 w 422175"/>
                <a:gd name="connsiteY66" fmla="*/ 19518 h 421326"/>
                <a:gd name="connsiteX67" fmla="*/ 110742 w 422175"/>
                <a:gd name="connsiteY67" fmla="*/ 109893 h 421326"/>
                <a:gd name="connsiteX68" fmla="*/ 65342 w 422175"/>
                <a:gd name="connsiteY68" fmla="*/ 81889 h 421326"/>
                <a:gd name="connsiteX69" fmla="*/ 175659 w 422175"/>
                <a:gd name="connsiteY69" fmla="*/ 19518 h 421326"/>
                <a:gd name="connsiteX70" fmla="*/ 55159 w 422175"/>
                <a:gd name="connsiteY70" fmla="*/ 94194 h 421326"/>
                <a:gd name="connsiteX71" fmla="*/ 104801 w 422175"/>
                <a:gd name="connsiteY71" fmla="*/ 124743 h 421326"/>
                <a:gd name="connsiteX72" fmla="*/ 90375 w 422175"/>
                <a:gd name="connsiteY72" fmla="*/ 209178 h 421326"/>
                <a:gd name="connsiteX73" fmla="*/ 16548 w 422175"/>
                <a:gd name="connsiteY73" fmla="*/ 209178 h 421326"/>
                <a:gd name="connsiteX74" fmla="*/ 55159 w 422175"/>
                <a:gd name="connsiteY74" fmla="*/ 94194 h 421326"/>
                <a:gd name="connsiteX75" fmla="*/ 16972 w 422175"/>
                <a:gd name="connsiteY75" fmla="*/ 225726 h 421326"/>
                <a:gd name="connsiteX76" fmla="*/ 90800 w 422175"/>
                <a:gd name="connsiteY76" fmla="*/ 225726 h 421326"/>
                <a:gd name="connsiteX77" fmla="*/ 109044 w 422175"/>
                <a:gd name="connsiteY77" fmla="*/ 307191 h 421326"/>
                <a:gd name="connsiteX78" fmla="*/ 61523 w 422175"/>
                <a:gd name="connsiteY78" fmla="*/ 334770 h 421326"/>
                <a:gd name="connsiteX79" fmla="*/ 16972 w 422175"/>
                <a:gd name="connsiteY79" fmla="*/ 225726 h 42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2175" h="421326">
                  <a:moveTo>
                    <a:pt x="199844" y="421327"/>
                  </a:moveTo>
                  <a:lnTo>
                    <a:pt x="220210" y="421327"/>
                  </a:lnTo>
                  <a:cubicBezTo>
                    <a:pt x="333497" y="416660"/>
                    <a:pt x="422176" y="324163"/>
                    <a:pt x="422176" y="210451"/>
                  </a:cubicBezTo>
                  <a:cubicBezTo>
                    <a:pt x="421751" y="97164"/>
                    <a:pt x="333073" y="4667"/>
                    <a:pt x="219786" y="0"/>
                  </a:cubicBezTo>
                  <a:lnTo>
                    <a:pt x="199844" y="0"/>
                  </a:lnTo>
                  <a:cubicBezTo>
                    <a:pt x="199844" y="0"/>
                    <a:pt x="199844" y="0"/>
                    <a:pt x="199844" y="0"/>
                  </a:cubicBezTo>
                  <a:cubicBezTo>
                    <a:pt x="87405" y="5940"/>
                    <a:pt x="0" y="98437"/>
                    <a:pt x="0" y="210876"/>
                  </a:cubicBezTo>
                  <a:cubicBezTo>
                    <a:pt x="0" y="323314"/>
                    <a:pt x="87829" y="415387"/>
                    <a:pt x="199844" y="421327"/>
                  </a:cubicBezTo>
                  <a:close/>
                  <a:moveTo>
                    <a:pt x="72130" y="347075"/>
                  </a:moveTo>
                  <a:cubicBezTo>
                    <a:pt x="85708" y="337316"/>
                    <a:pt x="100134" y="328830"/>
                    <a:pt x="115409" y="322466"/>
                  </a:cubicBezTo>
                  <a:cubicBezTo>
                    <a:pt x="129835" y="352591"/>
                    <a:pt x="150201" y="379746"/>
                    <a:pt x="175659" y="402234"/>
                  </a:cubicBezTo>
                  <a:cubicBezTo>
                    <a:pt x="136624" y="395020"/>
                    <a:pt x="100134" y="375503"/>
                    <a:pt x="72130" y="347075"/>
                  </a:cubicBezTo>
                  <a:close/>
                  <a:moveTo>
                    <a:pt x="202814" y="403506"/>
                  </a:moveTo>
                  <a:cubicBezTo>
                    <a:pt x="171840" y="380170"/>
                    <a:pt x="147231" y="350469"/>
                    <a:pt x="130683" y="316526"/>
                  </a:cubicBezTo>
                  <a:cubicBezTo>
                    <a:pt x="154020" y="308040"/>
                    <a:pt x="178205" y="303372"/>
                    <a:pt x="202814" y="302099"/>
                  </a:cubicBezTo>
                  <a:lnTo>
                    <a:pt x="202814" y="403506"/>
                  </a:lnTo>
                  <a:close/>
                  <a:moveTo>
                    <a:pt x="202814" y="285552"/>
                  </a:moveTo>
                  <a:cubicBezTo>
                    <a:pt x="175659" y="286825"/>
                    <a:pt x="149353" y="291916"/>
                    <a:pt x="123895" y="301251"/>
                  </a:cubicBezTo>
                  <a:cubicBezTo>
                    <a:pt x="114136" y="277490"/>
                    <a:pt x="108620" y="252032"/>
                    <a:pt x="106923" y="225726"/>
                  </a:cubicBezTo>
                  <a:lnTo>
                    <a:pt x="202390" y="225726"/>
                  </a:lnTo>
                  <a:lnTo>
                    <a:pt x="202390" y="285552"/>
                  </a:lnTo>
                  <a:close/>
                  <a:moveTo>
                    <a:pt x="202814" y="209603"/>
                  </a:moveTo>
                  <a:lnTo>
                    <a:pt x="106499" y="209603"/>
                  </a:lnTo>
                  <a:cubicBezTo>
                    <a:pt x="106499" y="182872"/>
                    <a:pt x="111166" y="156566"/>
                    <a:pt x="119652" y="131532"/>
                  </a:cubicBezTo>
                  <a:cubicBezTo>
                    <a:pt x="145958" y="142139"/>
                    <a:pt x="173962" y="148080"/>
                    <a:pt x="202814" y="148928"/>
                  </a:cubicBezTo>
                  <a:lnTo>
                    <a:pt x="202814" y="209603"/>
                  </a:lnTo>
                  <a:close/>
                  <a:moveTo>
                    <a:pt x="243546" y="402658"/>
                  </a:moveTo>
                  <a:cubicBezTo>
                    <a:pt x="270277" y="378897"/>
                    <a:pt x="291068" y="351318"/>
                    <a:pt x="305494" y="319496"/>
                  </a:cubicBezTo>
                  <a:cubicBezTo>
                    <a:pt x="322041" y="326284"/>
                    <a:pt x="337316" y="334770"/>
                    <a:pt x="351742" y="344529"/>
                  </a:cubicBezTo>
                  <a:cubicBezTo>
                    <a:pt x="322890" y="375079"/>
                    <a:pt x="285128" y="395445"/>
                    <a:pt x="243546" y="402658"/>
                  </a:cubicBezTo>
                  <a:close/>
                  <a:moveTo>
                    <a:pt x="362774" y="332225"/>
                  </a:moveTo>
                  <a:cubicBezTo>
                    <a:pt x="347075" y="321193"/>
                    <a:pt x="330103" y="311858"/>
                    <a:pt x="311858" y="304221"/>
                  </a:cubicBezTo>
                  <a:cubicBezTo>
                    <a:pt x="321617" y="279187"/>
                    <a:pt x="327133" y="252881"/>
                    <a:pt x="328830" y="225726"/>
                  </a:cubicBezTo>
                  <a:lnTo>
                    <a:pt x="404779" y="225726"/>
                  </a:lnTo>
                  <a:cubicBezTo>
                    <a:pt x="401809" y="264761"/>
                    <a:pt x="387383" y="301675"/>
                    <a:pt x="362774" y="332225"/>
                  </a:cubicBezTo>
                  <a:close/>
                  <a:moveTo>
                    <a:pt x="369138" y="97164"/>
                  </a:moveTo>
                  <a:cubicBezTo>
                    <a:pt x="392899" y="129835"/>
                    <a:pt x="405628" y="168870"/>
                    <a:pt x="405628" y="209178"/>
                  </a:cubicBezTo>
                  <a:lnTo>
                    <a:pt x="329254" y="209178"/>
                  </a:lnTo>
                  <a:cubicBezTo>
                    <a:pt x="329254" y="181599"/>
                    <a:pt x="324587" y="154020"/>
                    <a:pt x="316101" y="128138"/>
                  </a:cubicBezTo>
                  <a:cubicBezTo>
                    <a:pt x="334770" y="120076"/>
                    <a:pt x="352591" y="109893"/>
                    <a:pt x="369138" y="97164"/>
                  </a:cubicBezTo>
                  <a:close/>
                  <a:moveTo>
                    <a:pt x="358955" y="84435"/>
                  </a:moveTo>
                  <a:cubicBezTo>
                    <a:pt x="343681" y="95891"/>
                    <a:pt x="327557" y="105226"/>
                    <a:pt x="310161" y="112863"/>
                  </a:cubicBezTo>
                  <a:cubicBezTo>
                    <a:pt x="295735" y="77222"/>
                    <a:pt x="272823" y="44975"/>
                    <a:pt x="243546" y="18669"/>
                  </a:cubicBezTo>
                  <a:cubicBezTo>
                    <a:pt x="288522" y="26731"/>
                    <a:pt x="329254" y="49643"/>
                    <a:pt x="358955" y="84435"/>
                  </a:cubicBezTo>
                  <a:close/>
                  <a:moveTo>
                    <a:pt x="218937" y="19942"/>
                  </a:moveTo>
                  <a:cubicBezTo>
                    <a:pt x="252881" y="46248"/>
                    <a:pt x="279187" y="80192"/>
                    <a:pt x="294886" y="119227"/>
                  </a:cubicBezTo>
                  <a:cubicBezTo>
                    <a:pt x="270277" y="128138"/>
                    <a:pt x="244819" y="132805"/>
                    <a:pt x="218937" y="133229"/>
                  </a:cubicBezTo>
                  <a:lnTo>
                    <a:pt x="218937" y="19942"/>
                  </a:lnTo>
                  <a:close/>
                  <a:moveTo>
                    <a:pt x="218937" y="149353"/>
                  </a:moveTo>
                  <a:cubicBezTo>
                    <a:pt x="246941" y="148928"/>
                    <a:pt x="274096" y="143837"/>
                    <a:pt x="300827" y="134502"/>
                  </a:cubicBezTo>
                  <a:cubicBezTo>
                    <a:pt x="308888" y="158687"/>
                    <a:pt x="313131" y="184145"/>
                    <a:pt x="313131" y="209603"/>
                  </a:cubicBezTo>
                  <a:lnTo>
                    <a:pt x="219362" y="209603"/>
                  </a:lnTo>
                  <a:lnTo>
                    <a:pt x="219362" y="149353"/>
                  </a:lnTo>
                  <a:close/>
                  <a:moveTo>
                    <a:pt x="218937" y="225726"/>
                  </a:moveTo>
                  <a:lnTo>
                    <a:pt x="312283" y="225726"/>
                  </a:lnTo>
                  <a:cubicBezTo>
                    <a:pt x="310585" y="250760"/>
                    <a:pt x="305494" y="275369"/>
                    <a:pt x="296584" y="298705"/>
                  </a:cubicBezTo>
                  <a:cubicBezTo>
                    <a:pt x="271550" y="290219"/>
                    <a:pt x="245668" y="285976"/>
                    <a:pt x="218937" y="285552"/>
                  </a:cubicBezTo>
                  <a:lnTo>
                    <a:pt x="218937" y="225726"/>
                  </a:lnTo>
                  <a:close/>
                  <a:moveTo>
                    <a:pt x="218937" y="301675"/>
                  </a:moveTo>
                  <a:cubicBezTo>
                    <a:pt x="243122" y="302099"/>
                    <a:pt x="267307" y="306342"/>
                    <a:pt x="290219" y="313555"/>
                  </a:cubicBezTo>
                  <a:cubicBezTo>
                    <a:pt x="274096" y="347499"/>
                    <a:pt x="249487" y="378049"/>
                    <a:pt x="218937" y="401385"/>
                  </a:cubicBezTo>
                  <a:lnTo>
                    <a:pt x="218937" y="301675"/>
                  </a:lnTo>
                  <a:close/>
                  <a:moveTo>
                    <a:pt x="202814" y="18245"/>
                  </a:moveTo>
                  <a:lnTo>
                    <a:pt x="202814" y="132805"/>
                  </a:lnTo>
                  <a:cubicBezTo>
                    <a:pt x="176083" y="131532"/>
                    <a:pt x="150201" y="126016"/>
                    <a:pt x="125592" y="116257"/>
                  </a:cubicBezTo>
                  <a:cubicBezTo>
                    <a:pt x="142139" y="77646"/>
                    <a:pt x="168446" y="43703"/>
                    <a:pt x="202814" y="18245"/>
                  </a:cubicBezTo>
                  <a:close/>
                  <a:moveTo>
                    <a:pt x="175659" y="19518"/>
                  </a:moveTo>
                  <a:cubicBezTo>
                    <a:pt x="147655" y="44551"/>
                    <a:pt x="125168" y="75525"/>
                    <a:pt x="110742" y="109893"/>
                  </a:cubicBezTo>
                  <a:cubicBezTo>
                    <a:pt x="94618" y="102256"/>
                    <a:pt x="79344" y="92921"/>
                    <a:pt x="65342" y="81889"/>
                  </a:cubicBezTo>
                  <a:cubicBezTo>
                    <a:pt x="94194" y="49218"/>
                    <a:pt x="133229" y="27155"/>
                    <a:pt x="175659" y="19518"/>
                  </a:cubicBezTo>
                  <a:close/>
                  <a:moveTo>
                    <a:pt x="55159" y="94194"/>
                  </a:moveTo>
                  <a:cubicBezTo>
                    <a:pt x="70433" y="106499"/>
                    <a:pt x="87405" y="116682"/>
                    <a:pt x="104801" y="124743"/>
                  </a:cubicBezTo>
                  <a:cubicBezTo>
                    <a:pt x="95467" y="151898"/>
                    <a:pt x="90375" y="180326"/>
                    <a:pt x="90375" y="209178"/>
                  </a:cubicBezTo>
                  <a:lnTo>
                    <a:pt x="16548" y="209178"/>
                  </a:lnTo>
                  <a:cubicBezTo>
                    <a:pt x="16548" y="167597"/>
                    <a:pt x="30125" y="127713"/>
                    <a:pt x="55159" y="94194"/>
                  </a:cubicBezTo>
                  <a:close/>
                  <a:moveTo>
                    <a:pt x="16972" y="225726"/>
                  </a:moveTo>
                  <a:lnTo>
                    <a:pt x="90800" y="225726"/>
                  </a:lnTo>
                  <a:cubicBezTo>
                    <a:pt x="92497" y="254154"/>
                    <a:pt x="98437" y="281309"/>
                    <a:pt x="109044" y="307191"/>
                  </a:cubicBezTo>
                  <a:cubicBezTo>
                    <a:pt x="92072" y="314828"/>
                    <a:pt x="76373" y="323739"/>
                    <a:pt x="61523" y="334770"/>
                  </a:cubicBezTo>
                  <a:cubicBezTo>
                    <a:pt x="35217" y="303797"/>
                    <a:pt x="19942" y="266034"/>
                    <a:pt x="16972" y="225726"/>
                  </a:cubicBezTo>
                  <a:close/>
                </a:path>
              </a:pathLst>
            </a:custGeom>
            <a:solidFill>
              <a:srgbClr val="FFFFFF"/>
            </a:solidFill>
            <a:ln w="4233" cap="flat">
              <a:noFill/>
              <a:prstDash val="solid"/>
              <a:miter/>
            </a:ln>
          </p:spPr>
          <p:txBody>
            <a:bodyPr rtlCol="1" anchor="ctr"/>
            <a:lstStyle/>
            <a:p>
              <a:endParaRPr lang="fa-IR" dirty="0"/>
            </a:p>
          </p:txBody>
        </p:sp>
      </p:grpSp>
      <p:sp>
        <p:nvSpPr>
          <p:cNvPr id="76" name="TextBox 75">
            <a:extLst>
              <a:ext uri="{FF2B5EF4-FFF2-40B4-BE49-F238E27FC236}">
                <a16:creationId xmlns:a16="http://schemas.microsoft.com/office/drawing/2014/main" id="{F6624693-FDBA-874E-7650-59F8545FFCA7}"/>
              </a:ext>
            </a:extLst>
          </p:cNvPr>
          <p:cNvSpPr txBox="1"/>
          <p:nvPr/>
        </p:nvSpPr>
        <p:spPr>
          <a:xfrm>
            <a:off x="1356778" y="5888487"/>
            <a:ext cx="7240195" cy="461665"/>
          </a:xfrm>
          <a:prstGeom prst="rect">
            <a:avLst/>
          </a:prstGeom>
          <a:noFill/>
        </p:spPr>
        <p:txBody>
          <a:bodyPr wrap="square">
            <a:spAutoFit/>
          </a:bodyPr>
          <a:lstStyle/>
          <a:p>
            <a:pPr algn="r" rtl="1"/>
            <a:r>
              <a:rPr lang="fa-IR" sz="2400" b="1" dirty="0">
                <a:solidFill>
                  <a:srgbClr val="FFFFFF"/>
                </a:solidFill>
                <a:latin typeface="Shabnam" panose="020B0603030804020204" pitchFamily="34" charset="-78"/>
                <a:cs typeface="Shabnam" panose="020B0603030804020204" pitchFamily="34" charset="-78"/>
              </a:rPr>
              <a:t>تحلیل داده‌ها: روش های قبلی</a:t>
            </a:r>
          </a:p>
        </p:txBody>
      </p:sp>
      <p:grpSp>
        <p:nvGrpSpPr>
          <p:cNvPr id="89" name="Group 88">
            <a:extLst>
              <a:ext uri="{FF2B5EF4-FFF2-40B4-BE49-F238E27FC236}">
                <a16:creationId xmlns:a16="http://schemas.microsoft.com/office/drawing/2014/main" id="{6B7CDA70-22B9-7E47-E09B-4FC799FF8A03}"/>
              </a:ext>
            </a:extLst>
          </p:cNvPr>
          <p:cNvGrpSpPr/>
          <p:nvPr/>
        </p:nvGrpSpPr>
        <p:grpSpPr>
          <a:xfrm>
            <a:off x="8629615" y="5819855"/>
            <a:ext cx="598925" cy="598926"/>
            <a:chOff x="6415920" y="3429000"/>
            <a:chExt cx="598925" cy="598926"/>
          </a:xfrm>
        </p:grpSpPr>
        <p:sp>
          <p:nvSpPr>
            <p:cNvPr id="90" name="Freeform: Shape 89">
              <a:hlinkClick r:id="rId8" action="ppaction://hlinksldjump"/>
              <a:extLst>
                <a:ext uri="{FF2B5EF4-FFF2-40B4-BE49-F238E27FC236}">
                  <a16:creationId xmlns:a16="http://schemas.microsoft.com/office/drawing/2014/main" id="{7BC865EA-31C8-10F0-C0E7-79164BB1CF3A}"/>
                </a:ext>
              </a:extLst>
            </p:cNvPr>
            <p:cNvSpPr/>
            <p:nvPr userDrawn="1"/>
          </p:nvSpPr>
          <p:spPr>
            <a:xfrm rot="10800000">
              <a:off x="6415920" y="3429000"/>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91" name="Graphic 160">
              <a:extLst>
                <a:ext uri="{FF2B5EF4-FFF2-40B4-BE49-F238E27FC236}">
                  <a16:creationId xmlns:a16="http://schemas.microsoft.com/office/drawing/2014/main" id="{464F4712-281E-1385-3D32-7CD2CE47BA07}"/>
                </a:ext>
              </a:extLst>
            </p:cNvPr>
            <p:cNvGrpSpPr/>
            <p:nvPr/>
          </p:nvGrpSpPr>
          <p:grpSpPr>
            <a:xfrm>
              <a:off x="6531388" y="3517408"/>
              <a:ext cx="367989" cy="422111"/>
              <a:chOff x="6520446" y="3517556"/>
              <a:chExt cx="367989" cy="422111"/>
            </a:xfrm>
            <a:solidFill>
              <a:schemeClr val="bg1"/>
            </a:solidFill>
          </p:grpSpPr>
          <p:sp>
            <p:nvSpPr>
              <p:cNvPr id="92" name="Freeform: Shape 91">
                <a:extLst>
                  <a:ext uri="{FF2B5EF4-FFF2-40B4-BE49-F238E27FC236}">
                    <a16:creationId xmlns:a16="http://schemas.microsoft.com/office/drawing/2014/main" id="{AC82B914-17A3-0A7E-29A3-DADF6995934B}"/>
                  </a:ext>
                </a:extLst>
              </p:cNvPr>
              <p:cNvSpPr/>
              <p:nvPr/>
            </p:nvSpPr>
            <p:spPr>
              <a:xfrm>
                <a:off x="6688788" y="3870454"/>
                <a:ext cx="86557" cy="28141"/>
              </a:xfrm>
              <a:custGeom>
                <a:avLst/>
                <a:gdLst>
                  <a:gd name="connsiteX0" fmla="*/ 86515 w 86557"/>
                  <a:gd name="connsiteY0" fmla="*/ 10944 h 28141"/>
                  <a:gd name="connsiteX1" fmla="*/ 82227 w 86557"/>
                  <a:gd name="connsiteY1" fmla="*/ 16482 h 28141"/>
                  <a:gd name="connsiteX2" fmla="*/ 6831 w 86557"/>
                  <a:gd name="connsiteY2" fmla="*/ 28096 h 28141"/>
                  <a:gd name="connsiteX3" fmla="*/ 1114 w 86557"/>
                  <a:gd name="connsiteY3" fmla="*/ 23986 h 28141"/>
                  <a:gd name="connsiteX4" fmla="*/ 42 w 86557"/>
                  <a:gd name="connsiteY4" fmla="*/ 17018 h 28141"/>
                  <a:gd name="connsiteX5" fmla="*/ 4330 w 86557"/>
                  <a:gd name="connsiteY5" fmla="*/ 11480 h 28141"/>
                  <a:gd name="connsiteX6" fmla="*/ 79726 w 86557"/>
                  <a:gd name="connsiteY6" fmla="*/ 45 h 28141"/>
                  <a:gd name="connsiteX7" fmla="*/ 85443 w 86557"/>
                  <a:gd name="connsiteY7" fmla="*/ 4155 h 28141"/>
                  <a:gd name="connsiteX8" fmla="*/ 86515 w 86557"/>
                  <a:gd name="connsiteY8" fmla="*/ 10944 h 2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57" h="28141">
                    <a:moveTo>
                      <a:pt x="86515" y="10944"/>
                    </a:moveTo>
                    <a:cubicBezTo>
                      <a:pt x="86873" y="13624"/>
                      <a:pt x="84907" y="16125"/>
                      <a:pt x="82227" y="16482"/>
                    </a:cubicBezTo>
                    <a:lnTo>
                      <a:pt x="6831" y="28096"/>
                    </a:lnTo>
                    <a:cubicBezTo>
                      <a:pt x="3973" y="28453"/>
                      <a:pt x="1471" y="26666"/>
                      <a:pt x="1114" y="23986"/>
                    </a:cubicBezTo>
                    <a:lnTo>
                      <a:pt x="42" y="17018"/>
                    </a:lnTo>
                    <a:cubicBezTo>
                      <a:pt x="-315" y="14339"/>
                      <a:pt x="1650" y="11837"/>
                      <a:pt x="4330" y="11480"/>
                    </a:cubicBezTo>
                    <a:lnTo>
                      <a:pt x="79726" y="45"/>
                    </a:lnTo>
                    <a:cubicBezTo>
                      <a:pt x="82585" y="-312"/>
                      <a:pt x="85086" y="1475"/>
                      <a:pt x="85443" y="4155"/>
                    </a:cubicBezTo>
                    <a:lnTo>
                      <a:pt x="86515" y="10944"/>
                    </a:lnTo>
                    <a:close/>
                  </a:path>
                </a:pathLst>
              </a:custGeom>
              <a:solidFill>
                <a:schemeClr val="bg1"/>
              </a:solidFill>
              <a:ln w="1757" cap="flat">
                <a:solidFill>
                  <a:srgbClr val="FFFFFF"/>
                </a:solidFill>
                <a:prstDash val="solid"/>
                <a:miter/>
              </a:ln>
            </p:spPr>
            <p:txBody>
              <a:bodyPr rtlCol="1" anchor="ctr"/>
              <a:lstStyle/>
              <a:p>
                <a:endParaRPr lang="fa-IR"/>
              </a:p>
            </p:txBody>
          </p:sp>
          <p:sp>
            <p:nvSpPr>
              <p:cNvPr id="93" name="Freeform: Shape 92">
                <a:extLst>
                  <a:ext uri="{FF2B5EF4-FFF2-40B4-BE49-F238E27FC236}">
                    <a16:creationId xmlns:a16="http://schemas.microsoft.com/office/drawing/2014/main" id="{A276B868-08F6-6967-B166-ED28E42C0835}"/>
                  </a:ext>
                </a:extLst>
              </p:cNvPr>
              <p:cNvSpPr/>
              <p:nvPr/>
            </p:nvSpPr>
            <p:spPr>
              <a:xfrm>
                <a:off x="6700567" y="3895114"/>
                <a:ext cx="70145" cy="25990"/>
              </a:xfrm>
              <a:custGeom>
                <a:avLst/>
                <a:gdLst>
                  <a:gd name="connsiteX0" fmla="*/ 70091 w 70145"/>
                  <a:gd name="connsiteY0" fmla="*/ 11298 h 25990"/>
                  <a:gd name="connsiteX1" fmla="*/ 66696 w 70145"/>
                  <a:gd name="connsiteY1" fmla="*/ 16658 h 25990"/>
                  <a:gd name="connsiteX2" fmla="*/ 5950 w 70145"/>
                  <a:gd name="connsiteY2" fmla="*/ 25948 h 25990"/>
                  <a:gd name="connsiteX3" fmla="*/ 1127 w 70145"/>
                  <a:gd name="connsiteY3" fmla="*/ 21660 h 25990"/>
                  <a:gd name="connsiteX4" fmla="*/ 55 w 70145"/>
                  <a:gd name="connsiteY4" fmla="*/ 14692 h 25990"/>
                  <a:gd name="connsiteX5" fmla="*/ 3449 w 70145"/>
                  <a:gd name="connsiteY5" fmla="*/ 9333 h 25990"/>
                  <a:gd name="connsiteX6" fmla="*/ 64195 w 70145"/>
                  <a:gd name="connsiteY6" fmla="*/ 42 h 25990"/>
                  <a:gd name="connsiteX7" fmla="*/ 69019 w 70145"/>
                  <a:gd name="connsiteY7" fmla="*/ 4330 h 25990"/>
                  <a:gd name="connsiteX8" fmla="*/ 70091 w 70145"/>
                  <a:gd name="connsiteY8" fmla="*/ 11298 h 2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5" h="25990">
                    <a:moveTo>
                      <a:pt x="70091" y="11298"/>
                    </a:moveTo>
                    <a:cubicBezTo>
                      <a:pt x="70448" y="13978"/>
                      <a:pt x="69019" y="16479"/>
                      <a:pt x="66696" y="16658"/>
                    </a:cubicBezTo>
                    <a:lnTo>
                      <a:pt x="5950" y="25948"/>
                    </a:lnTo>
                    <a:cubicBezTo>
                      <a:pt x="3628" y="26306"/>
                      <a:pt x="1484" y="24340"/>
                      <a:pt x="1127" y="21660"/>
                    </a:cubicBezTo>
                    <a:lnTo>
                      <a:pt x="55" y="14692"/>
                    </a:lnTo>
                    <a:cubicBezTo>
                      <a:pt x="-303" y="12012"/>
                      <a:pt x="1127" y="9511"/>
                      <a:pt x="3449" y="9333"/>
                    </a:cubicBezTo>
                    <a:lnTo>
                      <a:pt x="64195" y="42"/>
                    </a:lnTo>
                    <a:cubicBezTo>
                      <a:pt x="66517" y="-315"/>
                      <a:pt x="68661" y="1650"/>
                      <a:pt x="69019" y="4330"/>
                    </a:cubicBezTo>
                    <a:lnTo>
                      <a:pt x="70091" y="11298"/>
                    </a:lnTo>
                    <a:close/>
                  </a:path>
                </a:pathLst>
              </a:custGeom>
              <a:solidFill>
                <a:schemeClr val="bg1"/>
              </a:solidFill>
              <a:ln w="1757" cap="flat">
                <a:solidFill>
                  <a:srgbClr val="FFFFFF"/>
                </a:solidFill>
                <a:prstDash val="solid"/>
                <a:miter/>
              </a:ln>
            </p:spPr>
            <p:txBody>
              <a:bodyPr rtlCol="1" anchor="ctr"/>
              <a:lstStyle/>
              <a:p>
                <a:endParaRPr lang="fa-IR"/>
              </a:p>
            </p:txBody>
          </p:sp>
          <p:sp>
            <p:nvSpPr>
              <p:cNvPr id="94" name="Freeform: Shape 93">
                <a:extLst>
                  <a:ext uri="{FF2B5EF4-FFF2-40B4-BE49-F238E27FC236}">
                    <a16:creationId xmlns:a16="http://schemas.microsoft.com/office/drawing/2014/main" id="{40AB54CF-1B85-8538-D746-1220A3295AC3}"/>
                  </a:ext>
                </a:extLst>
              </p:cNvPr>
              <p:cNvSpPr/>
              <p:nvPr/>
            </p:nvSpPr>
            <p:spPr>
              <a:xfrm>
                <a:off x="6721704" y="3920883"/>
                <a:ext cx="32541" cy="18784"/>
              </a:xfrm>
              <a:custGeom>
                <a:avLst/>
                <a:gdLst>
                  <a:gd name="connsiteX0" fmla="*/ 32338 w 32541"/>
                  <a:gd name="connsiteY0" fmla="*/ 0 h 18784"/>
                  <a:gd name="connsiteX1" fmla="*/ 18581 w 32541"/>
                  <a:gd name="connsiteY1" fmla="*/ 18581 h 18784"/>
                  <a:gd name="connsiteX2" fmla="*/ 0 w 32541"/>
                  <a:gd name="connsiteY2" fmla="*/ 4824 h 18784"/>
                </a:gdLst>
                <a:ahLst/>
                <a:cxnLst>
                  <a:cxn ang="0">
                    <a:pos x="connsiteX0" y="connsiteY0"/>
                  </a:cxn>
                  <a:cxn ang="0">
                    <a:pos x="connsiteX1" y="connsiteY1"/>
                  </a:cxn>
                  <a:cxn ang="0">
                    <a:pos x="connsiteX2" y="connsiteY2"/>
                  </a:cxn>
                </a:cxnLst>
                <a:rect l="l" t="t" r="r" b="b"/>
                <a:pathLst>
                  <a:path w="32541" h="18784">
                    <a:moveTo>
                      <a:pt x="32338" y="0"/>
                    </a:moveTo>
                    <a:cubicBezTo>
                      <a:pt x="33767" y="8933"/>
                      <a:pt x="27514" y="17330"/>
                      <a:pt x="18581" y="18581"/>
                    </a:cubicBezTo>
                    <a:cubicBezTo>
                      <a:pt x="9648" y="20010"/>
                      <a:pt x="1251" y="13757"/>
                      <a:pt x="0" y="4824"/>
                    </a:cubicBezTo>
                  </a:path>
                </a:pathLst>
              </a:custGeom>
              <a:solidFill>
                <a:schemeClr val="bg1"/>
              </a:solidFill>
              <a:ln w="1757" cap="flat">
                <a:solidFill>
                  <a:srgbClr val="FFFFFF"/>
                </a:solidFill>
                <a:prstDash val="solid"/>
                <a:miter/>
              </a:ln>
            </p:spPr>
            <p:txBody>
              <a:bodyPr rtlCol="1" anchor="ctr"/>
              <a:lstStyle/>
              <a:p>
                <a:endParaRPr lang="fa-IR"/>
              </a:p>
            </p:txBody>
          </p:sp>
          <p:sp>
            <p:nvSpPr>
              <p:cNvPr id="95" name="Freeform: Shape 94">
                <a:hlinkClick r:id="rId8" action="ppaction://hlinksldjump"/>
                <a:extLst>
                  <a:ext uri="{FF2B5EF4-FFF2-40B4-BE49-F238E27FC236}">
                    <a16:creationId xmlns:a16="http://schemas.microsoft.com/office/drawing/2014/main" id="{9545803F-8DEF-DA26-0F67-7F9A52B01AF5}"/>
                  </a:ext>
                </a:extLst>
              </p:cNvPr>
              <p:cNvSpPr/>
              <p:nvPr/>
            </p:nvSpPr>
            <p:spPr>
              <a:xfrm>
                <a:off x="6597788" y="3602379"/>
                <a:ext cx="216772" cy="268223"/>
              </a:xfrm>
              <a:custGeom>
                <a:avLst/>
                <a:gdLst>
                  <a:gd name="connsiteX0" fmla="*/ 178051 w 216772"/>
                  <a:gd name="connsiteY0" fmla="*/ 254006 h 268223"/>
                  <a:gd name="connsiteX1" fmla="*/ 85682 w 216772"/>
                  <a:gd name="connsiteY1" fmla="*/ 268121 h 268223"/>
                  <a:gd name="connsiteX2" fmla="*/ 73176 w 216772"/>
                  <a:gd name="connsiteY2" fmla="*/ 256686 h 268223"/>
                  <a:gd name="connsiteX3" fmla="*/ 74248 w 216772"/>
                  <a:gd name="connsiteY3" fmla="*/ 248110 h 268223"/>
                  <a:gd name="connsiteX4" fmla="*/ 38157 w 216772"/>
                  <a:gd name="connsiteY4" fmla="*/ 195940 h 268223"/>
                  <a:gd name="connsiteX5" fmla="*/ 25651 w 216772"/>
                  <a:gd name="connsiteY5" fmla="*/ 182541 h 268223"/>
                  <a:gd name="connsiteX6" fmla="*/ 1353 w 216772"/>
                  <a:gd name="connsiteY6" fmla="*/ 127691 h 268223"/>
                  <a:gd name="connsiteX7" fmla="*/ 3139 w 216772"/>
                  <a:gd name="connsiteY7" fmla="*/ 83561 h 268223"/>
                  <a:gd name="connsiteX8" fmla="*/ 20648 w 216772"/>
                  <a:gd name="connsiteY8" fmla="*/ 44969 h 268223"/>
                  <a:gd name="connsiteX9" fmla="*/ 51021 w 216772"/>
                  <a:gd name="connsiteY9" fmla="*/ 16204 h 268223"/>
                  <a:gd name="connsiteX10" fmla="*/ 91399 w 216772"/>
                  <a:gd name="connsiteY10" fmla="*/ 1197 h 268223"/>
                  <a:gd name="connsiteX11" fmla="*/ 134457 w 216772"/>
                  <a:gd name="connsiteY11" fmla="*/ 3519 h 268223"/>
                  <a:gd name="connsiteX12" fmla="*/ 172155 w 216772"/>
                  <a:gd name="connsiteY12" fmla="*/ 21922 h 268223"/>
                  <a:gd name="connsiteX13" fmla="*/ 200384 w 216772"/>
                  <a:gd name="connsiteY13" fmla="*/ 53545 h 268223"/>
                  <a:gd name="connsiteX14" fmla="*/ 215392 w 216772"/>
                  <a:gd name="connsiteY14" fmla="*/ 95174 h 268223"/>
                  <a:gd name="connsiteX15" fmla="*/ 216285 w 216772"/>
                  <a:gd name="connsiteY15" fmla="*/ 123403 h 268223"/>
                  <a:gd name="connsiteX16" fmla="*/ 212354 w 216772"/>
                  <a:gd name="connsiteY16" fmla="*/ 143949 h 268223"/>
                  <a:gd name="connsiteX17" fmla="*/ 212712 w 216772"/>
                  <a:gd name="connsiteY17" fmla="*/ 144128 h 268223"/>
                  <a:gd name="connsiteX18" fmla="*/ 210389 w 216772"/>
                  <a:gd name="connsiteY18" fmla="*/ 150202 h 268223"/>
                  <a:gd name="connsiteX19" fmla="*/ 208603 w 216772"/>
                  <a:gd name="connsiteY19" fmla="*/ 154669 h 268223"/>
                  <a:gd name="connsiteX20" fmla="*/ 200563 w 216772"/>
                  <a:gd name="connsiteY20" fmla="*/ 171106 h 268223"/>
                  <a:gd name="connsiteX21" fmla="*/ 181446 w 216772"/>
                  <a:gd name="connsiteY21" fmla="*/ 230244 h 268223"/>
                  <a:gd name="connsiteX22" fmla="*/ 185734 w 216772"/>
                  <a:gd name="connsiteY22" fmla="*/ 239534 h 268223"/>
                  <a:gd name="connsiteX23" fmla="*/ 178051 w 216772"/>
                  <a:gd name="connsiteY23" fmla="*/ 254006 h 268223"/>
                  <a:gd name="connsiteX24" fmla="*/ 84967 w 216772"/>
                  <a:gd name="connsiteY24" fmla="*/ 256686 h 268223"/>
                  <a:gd name="connsiteX25" fmla="*/ 174478 w 216772"/>
                  <a:gd name="connsiteY25" fmla="*/ 243108 h 268223"/>
                  <a:gd name="connsiteX26" fmla="*/ 174299 w 216772"/>
                  <a:gd name="connsiteY26" fmla="*/ 241321 h 268223"/>
                  <a:gd name="connsiteX27" fmla="*/ 173763 w 216772"/>
                  <a:gd name="connsiteY27" fmla="*/ 239177 h 268223"/>
                  <a:gd name="connsiteX28" fmla="*/ 170369 w 216772"/>
                  <a:gd name="connsiteY28" fmla="*/ 238641 h 268223"/>
                  <a:gd name="connsiteX29" fmla="*/ 170011 w 216772"/>
                  <a:gd name="connsiteY29" fmla="*/ 234175 h 268223"/>
                  <a:gd name="connsiteX30" fmla="*/ 190200 w 216772"/>
                  <a:gd name="connsiteY30" fmla="*/ 165746 h 268223"/>
                  <a:gd name="connsiteX31" fmla="*/ 197525 w 216772"/>
                  <a:gd name="connsiteY31" fmla="*/ 150738 h 268223"/>
                  <a:gd name="connsiteX32" fmla="*/ 197525 w 216772"/>
                  <a:gd name="connsiteY32" fmla="*/ 150560 h 268223"/>
                  <a:gd name="connsiteX33" fmla="*/ 199133 w 216772"/>
                  <a:gd name="connsiteY33" fmla="*/ 146272 h 268223"/>
                  <a:gd name="connsiteX34" fmla="*/ 199133 w 216772"/>
                  <a:gd name="connsiteY34" fmla="*/ 146272 h 268223"/>
                  <a:gd name="connsiteX35" fmla="*/ 203600 w 216772"/>
                  <a:gd name="connsiteY35" fmla="*/ 96961 h 268223"/>
                  <a:gd name="connsiteX36" fmla="*/ 190200 w 216772"/>
                  <a:gd name="connsiteY36" fmla="*/ 59620 h 268223"/>
                  <a:gd name="connsiteX37" fmla="*/ 164830 w 216772"/>
                  <a:gd name="connsiteY37" fmla="*/ 31391 h 268223"/>
                  <a:gd name="connsiteX38" fmla="*/ 131241 w 216772"/>
                  <a:gd name="connsiteY38" fmla="*/ 14954 h 268223"/>
                  <a:gd name="connsiteX39" fmla="*/ 92829 w 216772"/>
                  <a:gd name="connsiteY39" fmla="*/ 12810 h 268223"/>
                  <a:gd name="connsiteX40" fmla="*/ 56738 w 216772"/>
                  <a:gd name="connsiteY40" fmla="*/ 26210 h 268223"/>
                  <a:gd name="connsiteX41" fmla="*/ 29582 w 216772"/>
                  <a:gd name="connsiteY41" fmla="*/ 51937 h 268223"/>
                  <a:gd name="connsiteX42" fmla="*/ 13859 w 216772"/>
                  <a:gd name="connsiteY42" fmla="*/ 86598 h 268223"/>
                  <a:gd name="connsiteX43" fmla="*/ 12251 w 216772"/>
                  <a:gd name="connsiteY43" fmla="*/ 126262 h 268223"/>
                  <a:gd name="connsiteX44" fmla="*/ 34048 w 216772"/>
                  <a:gd name="connsiteY44" fmla="*/ 175573 h 268223"/>
                  <a:gd name="connsiteX45" fmla="*/ 34227 w 216772"/>
                  <a:gd name="connsiteY45" fmla="*/ 175751 h 268223"/>
                  <a:gd name="connsiteX46" fmla="*/ 45840 w 216772"/>
                  <a:gd name="connsiteY46" fmla="*/ 188079 h 268223"/>
                  <a:gd name="connsiteX47" fmla="*/ 85682 w 216772"/>
                  <a:gd name="connsiteY47" fmla="*/ 248110 h 268223"/>
                  <a:gd name="connsiteX48" fmla="*/ 86218 w 216772"/>
                  <a:gd name="connsiteY48" fmla="*/ 250969 h 268223"/>
                  <a:gd name="connsiteX49" fmla="*/ 84431 w 216772"/>
                  <a:gd name="connsiteY49" fmla="*/ 253113 h 268223"/>
                  <a:gd name="connsiteX50" fmla="*/ 84253 w 216772"/>
                  <a:gd name="connsiteY50" fmla="*/ 255436 h 268223"/>
                  <a:gd name="connsiteX51" fmla="*/ 84967 w 216772"/>
                  <a:gd name="connsiteY51" fmla="*/ 256686 h 2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6772" h="268223">
                    <a:moveTo>
                      <a:pt x="178051" y="254006"/>
                    </a:moveTo>
                    <a:lnTo>
                      <a:pt x="85682" y="268121"/>
                    </a:lnTo>
                    <a:cubicBezTo>
                      <a:pt x="79786" y="269014"/>
                      <a:pt x="74248" y="264011"/>
                      <a:pt x="73176" y="256686"/>
                    </a:cubicBezTo>
                    <a:cubicBezTo>
                      <a:pt x="72640" y="253649"/>
                      <a:pt x="73176" y="250612"/>
                      <a:pt x="74248" y="248110"/>
                    </a:cubicBezTo>
                    <a:cubicBezTo>
                      <a:pt x="68530" y="225956"/>
                      <a:pt x="51021" y="208626"/>
                      <a:pt x="38157" y="195940"/>
                    </a:cubicBezTo>
                    <a:cubicBezTo>
                      <a:pt x="32976" y="190938"/>
                      <a:pt x="28688" y="186471"/>
                      <a:pt x="25651" y="182541"/>
                    </a:cubicBezTo>
                    <a:cubicBezTo>
                      <a:pt x="12787" y="166818"/>
                      <a:pt x="4569" y="147880"/>
                      <a:pt x="1353" y="127691"/>
                    </a:cubicBezTo>
                    <a:cubicBezTo>
                      <a:pt x="-970" y="112862"/>
                      <a:pt x="-255" y="98033"/>
                      <a:pt x="3139" y="83561"/>
                    </a:cubicBezTo>
                    <a:cubicBezTo>
                      <a:pt x="6534" y="69625"/>
                      <a:pt x="12430" y="56583"/>
                      <a:pt x="20648" y="44969"/>
                    </a:cubicBezTo>
                    <a:cubicBezTo>
                      <a:pt x="28867" y="33356"/>
                      <a:pt x="39229" y="23708"/>
                      <a:pt x="51021" y="16204"/>
                    </a:cubicBezTo>
                    <a:cubicBezTo>
                      <a:pt x="63349" y="8343"/>
                      <a:pt x="76927" y="3341"/>
                      <a:pt x="91399" y="1197"/>
                    </a:cubicBezTo>
                    <a:cubicBezTo>
                      <a:pt x="105871" y="-947"/>
                      <a:pt x="120343" y="-233"/>
                      <a:pt x="134457" y="3519"/>
                    </a:cubicBezTo>
                    <a:cubicBezTo>
                      <a:pt x="148036" y="7093"/>
                      <a:pt x="160721" y="13346"/>
                      <a:pt x="172155" y="21922"/>
                    </a:cubicBezTo>
                    <a:cubicBezTo>
                      <a:pt x="183590" y="30498"/>
                      <a:pt x="193059" y="41217"/>
                      <a:pt x="200384" y="53545"/>
                    </a:cubicBezTo>
                    <a:cubicBezTo>
                      <a:pt x="208067" y="66230"/>
                      <a:pt x="213069" y="80345"/>
                      <a:pt x="215392" y="95174"/>
                    </a:cubicBezTo>
                    <a:cubicBezTo>
                      <a:pt x="216821" y="104465"/>
                      <a:pt x="217178" y="114112"/>
                      <a:pt x="216285" y="123403"/>
                    </a:cubicBezTo>
                    <a:cubicBezTo>
                      <a:pt x="215570" y="130371"/>
                      <a:pt x="214320" y="137160"/>
                      <a:pt x="212354" y="143949"/>
                    </a:cubicBezTo>
                    <a:lnTo>
                      <a:pt x="212712" y="144128"/>
                    </a:lnTo>
                    <a:lnTo>
                      <a:pt x="210389" y="150202"/>
                    </a:lnTo>
                    <a:cubicBezTo>
                      <a:pt x="209853" y="151810"/>
                      <a:pt x="209317" y="153240"/>
                      <a:pt x="208603" y="154669"/>
                    </a:cubicBezTo>
                    <a:cubicBezTo>
                      <a:pt x="206816" y="159314"/>
                      <a:pt x="203957" y="164853"/>
                      <a:pt x="200563" y="171106"/>
                    </a:cubicBezTo>
                    <a:cubicBezTo>
                      <a:pt x="192166" y="186650"/>
                      <a:pt x="180910" y="207732"/>
                      <a:pt x="181446" y="230244"/>
                    </a:cubicBezTo>
                    <a:cubicBezTo>
                      <a:pt x="183232" y="231852"/>
                      <a:pt x="185019" y="234711"/>
                      <a:pt x="185734" y="239534"/>
                    </a:cubicBezTo>
                    <a:cubicBezTo>
                      <a:pt x="187163" y="248468"/>
                      <a:pt x="182875" y="253292"/>
                      <a:pt x="178051" y="254006"/>
                    </a:cubicBezTo>
                    <a:close/>
                    <a:moveTo>
                      <a:pt x="84967" y="256686"/>
                    </a:moveTo>
                    <a:lnTo>
                      <a:pt x="174478" y="243108"/>
                    </a:lnTo>
                    <a:cubicBezTo>
                      <a:pt x="174478" y="242572"/>
                      <a:pt x="174478" y="242036"/>
                      <a:pt x="174299" y="241321"/>
                    </a:cubicBezTo>
                    <a:cubicBezTo>
                      <a:pt x="174120" y="240249"/>
                      <a:pt x="173942" y="239534"/>
                      <a:pt x="173763" y="239177"/>
                    </a:cubicBezTo>
                    <a:lnTo>
                      <a:pt x="170369" y="238641"/>
                    </a:lnTo>
                    <a:lnTo>
                      <a:pt x="170011" y="234175"/>
                    </a:lnTo>
                    <a:cubicBezTo>
                      <a:pt x="168046" y="207196"/>
                      <a:pt x="180910" y="183255"/>
                      <a:pt x="190200" y="165746"/>
                    </a:cubicBezTo>
                    <a:cubicBezTo>
                      <a:pt x="193416" y="159850"/>
                      <a:pt x="196096" y="154669"/>
                      <a:pt x="197525" y="150738"/>
                    </a:cubicBezTo>
                    <a:lnTo>
                      <a:pt x="197525" y="150560"/>
                    </a:lnTo>
                    <a:cubicBezTo>
                      <a:pt x="198061" y="149130"/>
                      <a:pt x="198597" y="147701"/>
                      <a:pt x="199133" y="146272"/>
                    </a:cubicBezTo>
                    <a:lnTo>
                      <a:pt x="199133" y="146272"/>
                    </a:lnTo>
                    <a:cubicBezTo>
                      <a:pt x="204672" y="130549"/>
                      <a:pt x="206101" y="113576"/>
                      <a:pt x="203600" y="96961"/>
                    </a:cubicBezTo>
                    <a:cubicBezTo>
                      <a:pt x="201635" y="83561"/>
                      <a:pt x="196989" y="71054"/>
                      <a:pt x="190200" y="59620"/>
                    </a:cubicBezTo>
                    <a:cubicBezTo>
                      <a:pt x="183590" y="48543"/>
                      <a:pt x="175014" y="39073"/>
                      <a:pt x="164830" y="31391"/>
                    </a:cubicBezTo>
                    <a:cubicBezTo>
                      <a:pt x="154646" y="23708"/>
                      <a:pt x="143390" y="18170"/>
                      <a:pt x="131241" y="14954"/>
                    </a:cubicBezTo>
                    <a:cubicBezTo>
                      <a:pt x="118735" y="11559"/>
                      <a:pt x="105692" y="10845"/>
                      <a:pt x="92829" y="12810"/>
                    </a:cubicBezTo>
                    <a:cubicBezTo>
                      <a:pt x="79965" y="14775"/>
                      <a:pt x="67816" y="19242"/>
                      <a:pt x="56738" y="26210"/>
                    </a:cubicBezTo>
                    <a:cubicBezTo>
                      <a:pt x="46019" y="32999"/>
                      <a:pt x="36907" y="41575"/>
                      <a:pt x="29582" y="51937"/>
                    </a:cubicBezTo>
                    <a:cubicBezTo>
                      <a:pt x="22078" y="62300"/>
                      <a:pt x="16897" y="73913"/>
                      <a:pt x="13859" y="86598"/>
                    </a:cubicBezTo>
                    <a:cubicBezTo>
                      <a:pt x="10643" y="99641"/>
                      <a:pt x="10107" y="112862"/>
                      <a:pt x="12251" y="126262"/>
                    </a:cubicBezTo>
                    <a:cubicBezTo>
                      <a:pt x="15110" y="144485"/>
                      <a:pt x="22614" y="161637"/>
                      <a:pt x="34048" y="175573"/>
                    </a:cubicBezTo>
                    <a:lnTo>
                      <a:pt x="34227" y="175751"/>
                    </a:lnTo>
                    <a:cubicBezTo>
                      <a:pt x="36907" y="179146"/>
                      <a:pt x="41016" y="183255"/>
                      <a:pt x="45840" y="188079"/>
                    </a:cubicBezTo>
                    <a:cubicBezTo>
                      <a:pt x="60133" y="202194"/>
                      <a:pt x="79786" y="221668"/>
                      <a:pt x="85682" y="248110"/>
                    </a:cubicBezTo>
                    <a:lnTo>
                      <a:pt x="86218" y="250969"/>
                    </a:lnTo>
                    <a:lnTo>
                      <a:pt x="84431" y="253113"/>
                    </a:lnTo>
                    <a:cubicBezTo>
                      <a:pt x="84253" y="253292"/>
                      <a:pt x="84074" y="254185"/>
                      <a:pt x="84253" y="255436"/>
                    </a:cubicBezTo>
                    <a:cubicBezTo>
                      <a:pt x="84610" y="255793"/>
                      <a:pt x="84789" y="256329"/>
                      <a:pt x="84967" y="256686"/>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6" name="Freeform: Shape 95">
                <a:extLst>
                  <a:ext uri="{FF2B5EF4-FFF2-40B4-BE49-F238E27FC236}">
                    <a16:creationId xmlns:a16="http://schemas.microsoft.com/office/drawing/2014/main" id="{D3873E43-481F-D958-2005-7B9D1125B9E7}"/>
                  </a:ext>
                </a:extLst>
              </p:cNvPr>
              <p:cNvSpPr/>
              <p:nvPr/>
            </p:nvSpPr>
            <p:spPr>
              <a:xfrm>
                <a:off x="6671238" y="3517556"/>
                <a:ext cx="18523" cy="57515"/>
              </a:xfrm>
              <a:custGeom>
                <a:avLst/>
                <a:gdLst>
                  <a:gd name="connsiteX0" fmla="*/ 13661 w 18523"/>
                  <a:gd name="connsiteY0" fmla="*/ 57433 h 57515"/>
                  <a:gd name="connsiteX1" fmla="*/ 7050 w 18523"/>
                  <a:gd name="connsiteY1" fmla="*/ 52609 h 57515"/>
                  <a:gd name="connsiteX2" fmla="*/ 82 w 18523"/>
                  <a:gd name="connsiteY2" fmla="*/ 6693 h 57515"/>
                  <a:gd name="connsiteX3" fmla="*/ 4906 w 18523"/>
                  <a:gd name="connsiteY3" fmla="*/ 82 h 57515"/>
                  <a:gd name="connsiteX4" fmla="*/ 11517 w 18523"/>
                  <a:gd name="connsiteY4" fmla="*/ 4906 h 57515"/>
                  <a:gd name="connsiteX5" fmla="*/ 18484 w 18523"/>
                  <a:gd name="connsiteY5" fmla="*/ 50823 h 57515"/>
                  <a:gd name="connsiteX6" fmla="*/ 13661 w 18523"/>
                  <a:gd name="connsiteY6" fmla="*/ 57433 h 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3" h="57515">
                    <a:moveTo>
                      <a:pt x="13661" y="57433"/>
                    </a:moveTo>
                    <a:cubicBezTo>
                      <a:pt x="10445" y="57969"/>
                      <a:pt x="7586" y="55825"/>
                      <a:pt x="7050" y="52609"/>
                    </a:cubicBezTo>
                    <a:lnTo>
                      <a:pt x="82" y="6693"/>
                    </a:lnTo>
                    <a:cubicBezTo>
                      <a:pt x="-454" y="3477"/>
                      <a:pt x="1690" y="618"/>
                      <a:pt x="4906" y="82"/>
                    </a:cubicBezTo>
                    <a:cubicBezTo>
                      <a:pt x="8122" y="-454"/>
                      <a:pt x="10981" y="1690"/>
                      <a:pt x="11517" y="4906"/>
                    </a:cubicBezTo>
                    <a:lnTo>
                      <a:pt x="18484" y="50823"/>
                    </a:lnTo>
                    <a:cubicBezTo>
                      <a:pt x="18842" y="54039"/>
                      <a:pt x="16698" y="56897"/>
                      <a:pt x="13661" y="57433"/>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7" name="Freeform: Shape 96">
                <a:extLst>
                  <a:ext uri="{FF2B5EF4-FFF2-40B4-BE49-F238E27FC236}">
                    <a16:creationId xmlns:a16="http://schemas.microsoft.com/office/drawing/2014/main" id="{6CBE6FBA-2C85-818E-B1F1-E49B85A20BFE}"/>
                  </a:ext>
                </a:extLst>
              </p:cNvPr>
              <p:cNvSpPr/>
              <p:nvPr/>
            </p:nvSpPr>
            <p:spPr>
              <a:xfrm>
                <a:off x="6830964" y="3670135"/>
                <a:ext cx="57471" cy="18566"/>
              </a:xfrm>
              <a:custGeom>
                <a:avLst/>
                <a:gdLst>
                  <a:gd name="connsiteX0" fmla="*/ 52609 w 57471"/>
                  <a:gd name="connsiteY0" fmla="*/ 11517 h 18566"/>
                  <a:gd name="connsiteX1" fmla="*/ 6693 w 57471"/>
                  <a:gd name="connsiteY1" fmla="*/ 18484 h 18566"/>
                  <a:gd name="connsiteX2" fmla="*/ 82 w 57471"/>
                  <a:gd name="connsiteY2" fmla="*/ 13661 h 18566"/>
                  <a:gd name="connsiteX3" fmla="*/ 4906 w 57471"/>
                  <a:gd name="connsiteY3" fmla="*/ 7050 h 18566"/>
                  <a:gd name="connsiteX4" fmla="*/ 50823 w 57471"/>
                  <a:gd name="connsiteY4" fmla="*/ 82 h 18566"/>
                  <a:gd name="connsiteX5" fmla="*/ 57433 w 57471"/>
                  <a:gd name="connsiteY5" fmla="*/ 4906 h 18566"/>
                  <a:gd name="connsiteX6" fmla="*/ 52609 w 57471"/>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71"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790" y="8122"/>
                      <a:pt x="55646"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8" name="Freeform: Shape 97">
                <a:extLst>
                  <a:ext uri="{FF2B5EF4-FFF2-40B4-BE49-F238E27FC236}">
                    <a16:creationId xmlns:a16="http://schemas.microsoft.com/office/drawing/2014/main" id="{C597CA5D-16CA-D90E-970D-07371BD737A1}"/>
                  </a:ext>
                </a:extLst>
              </p:cNvPr>
              <p:cNvSpPr/>
              <p:nvPr/>
            </p:nvSpPr>
            <p:spPr>
              <a:xfrm>
                <a:off x="6520446" y="3717481"/>
                <a:ext cx="57515" cy="18566"/>
              </a:xfrm>
              <a:custGeom>
                <a:avLst/>
                <a:gdLst>
                  <a:gd name="connsiteX0" fmla="*/ 52609 w 57515"/>
                  <a:gd name="connsiteY0" fmla="*/ 11517 h 18566"/>
                  <a:gd name="connsiteX1" fmla="*/ 6693 w 57515"/>
                  <a:gd name="connsiteY1" fmla="*/ 18484 h 18566"/>
                  <a:gd name="connsiteX2" fmla="*/ 82 w 57515"/>
                  <a:gd name="connsiteY2" fmla="*/ 13661 h 18566"/>
                  <a:gd name="connsiteX3" fmla="*/ 4906 w 57515"/>
                  <a:gd name="connsiteY3" fmla="*/ 7050 h 18566"/>
                  <a:gd name="connsiteX4" fmla="*/ 50823 w 57515"/>
                  <a:gd name="connsiteY4" fmla="*/ 82 h 18566"/>
                  <a:gd name="connsiteX5" fmla="*/ 57433 w 57515"/>
                  <a:gd name="connsiteY5" fmla="*/ 4906 h 18566"/>
                  <a:gd name="connsiteX6" fmla="*/ 52609 w 57515"/>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5"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969" y="8122"/>
                      <a:pt x="55825"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9" name="Freeform: Shape 98">
                <a:extLst>
                  <a:ext uri="{FF2B5EF4-FFF2-40B4-BE49-F238E27FC236}">
                    <a16:creationId xmlns:a16="http://schemas.microsoft.com/office/drawing/2014/main" id="{8E13A561-6220-F126-728C-CA2872393491}"/>
                  </a:ext>
                </a:extLst>
              </p:cNvPr>
              <p:cNvSpPr/>
              <p:nvPr/>
            </p:nvSpPr>
            <p:spPr>
              <a:xfrm>
                <a:off x="6775445" y="3536362"/>
                <a:ext cx="35983" cy="50841"/>
              </a:xfrm>
              <a:custGeom>
                <a:avLst/>
                <a:gdLst>
                  <a:gd name="connsiteX0" fmla="*/ 6647 w 35983"/>
                  <a:gd name="connsiteY0" fmla="*/ 50777 h 50841"/>
                  <a:gd name="connsiteX1" fmla="*/ 2716 w 35983"/>
                  <a:gd name="connsiteY1" fmla="*/ 50062 h 50841"/>
                  <a:gd name="connsiteX2" fmla="*/ 930 w 35983"/>
                  <a:gd name="connsiteY2" fmla="*/ 42201 h 50841"/>
                  <a:gd name="connsiteX3" fmla="*/ 25406 w 35983"/>
                  <a:gd name="connsiteY3" fmla="*/ 2716 h 50841"/>
                  <a:gd name="connsiteX4" fmla="*/ 33268 w 35983"/>
                  <a:gd name="connsiteY4" fmla="*/ 930 h 50841"/>
                  <a:gd name="connsiteX5" fmla="*/ 35054 w 35983"/>
                  <a:gd name="connsiteY5" fmla="*/ 8791 h 50841"/>
                  <a:gd name="connsiteX6" fmla="*/ 10577 w 35983"/>
                  <a:gd name="connsiteY6" fmla="*/ 48275 h 50841"/>
                  <a:gd name="connsiteX7" fmla="*/ 6647 w 35983"/>
                  <a:gd name="connsiteY7" fmla="*/ 50777 h 5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3" h="50841">
                    <a:moveTo>
                      <a:pt x="6647" y="50777"/>
                    </a:moveTo>
                    <a:cubicBezTo>
                      <a:pt x="5396" y="50955"/>
                      <a:pt x="3967" y="50777"/>
                      <a:pt x="2716" y="50062"/>
                    </a:cubicBezTo>
                    <a:cubicBezTo>
                      <a:pt x="36" y="48454"/>
                      <a:pt x="-857" y="44881"/>
                      <a:pt x="930" y="42201"/>
                    </a:cubicBezTo>
                    <a:lnTo>
                      <a:pt x="25406" y="2716"/>
                    </a:lnTo>
                    <a:cubicBezTo>
                      <a:pt x="27014" y="36"/>
                      <a:pt x="30588" y="-857"/>
                      <a:pt x="33268" y="930"/>
                    </a:cubicBezTo>
                    <a:cubicBezTo>
                      <a:pt x="35948" y="2537"/>
                      <a:pt x="36841" y="6111"/>
                      <a:pt x="35054" y="8791"/>
                    </a:cubicBezTo>
                    <a:lnTo>
                      <a:pt x="10577" y="48275"/>
                    </a:lnTo>
                    <a:cubicBezTo>
                      <a:pt x="9863" y="49526"/>
                      <a:pt x="8255" y="50598"/>
                      <a:pt x="6647" y="5077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100" name="Freeform: Shape 99">
                <a:extLst>
                  <a:ext uri="{FF2B5EF4-FFF2-40B4-BE49-F238E27FC236}">
                    <a16:creationId xmlns:a16="http://schemas.microsoft.com/office/drawing/2014/main" id="{57E23813-07B5-34C8-D8BF-B1AD16B78FC5}"/>
                  </a:ext>
                </a:extLst>
              </p:cNvPr>
              <p:cNvSpPr/>
              <p:nvPr/>
            </p:nvSpPr>
            <p:spPr>
              <a:xfrm>
                <a:off x="6552694" y="3573923"/>
                <a:ext cx="46619" cy="41845"/>
              </a:xfrm>
              <a:custGeom>
                <a:avLst/>
                <a:gdLst>
                  <a:gd name="connsiteX0" fmla="*/ 41802 w 46619"/>
                  <a:gd name="connsiteY0" fmla="*/ 41802 h 41845"/>
                  <a:gd name="connsiteX1" fmla="*/ 37156 w 46619"/>
                  <a:gd name="connsiteY1" fmla="*/ 40551 h 41845"/>
                  <a:gd name="connsiteX2" fmla="*/ 1960 w 46619"/>
                  <a:gd name="connsiteY2" fmla="*/ 10000 h 41845"/>
                  <a:gd name="connsiteX3" fmla="*/ 1424 w 46619"/>
                  <a:gd name="connsiteY3" fmla="*/ 1960 h 41845"/>
                  <a:gd name="connsiteX4" fmla="*/ 9464 w 46619"/>
                  <a:gd name="connsiteY4" fmla="*/ 1424 h 41845"/>
                  <a:gd name="connsiteX5" fmla="*/ 44660 w 46619"/>
                  <a:gd name="connsiteY5" fmla="*/ 31797 h 41845"/>
                  <a:gd name="connsiteX6" fmla="*/ 45196 w 46619"/>
                  <a:gd name="connsiteY6" fmla="*/ 39836 h 41845"/>
                  <a:gd name="connsiteX7" fmla="*/ 41802 w 46619"/>
                  <a:gd name="connsiteY7" fmla="*/ 41802 h 4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19" h="41845">
                    <a:moveTo>
                      <a:pt x="41802" y="41802"/>
                    </a:moveTo>
                    <a:cubicBezTo>
                      <a:pt x="40194" y="41980"/>
                      <a:pt x="38407" y="41623"/>
                      <a:pt x="37156" y="40551"/>
                    </a:cubicBezTo>
                    <a:lnTo>
                      <a:pt x="1960" y="10000"/>
                    </a:lnTo>
                    <a:cubicBezTo>
                      <a:pt x="-363" y="7856"/>
                      <a:pt x="-720" y="4282"/>
                      <a:pt x="1424" y="1960"/>
                    </a:cubicBezTo>
                    <a:cubicBezTo>
                      <a:pt x="3568" y="-363"/>
                      <a:pt x="7141" y="-720"/>
                      <a:pt x="9464" y="1424"/>
                    </a:cubicBezTo>
                    <a:lnTo>
                      <a:pt x="44660" y="31797"/>
                    </a:lnTo>
                    <a:cubicBezTo>
                      <a:pt x="46983" y="33941"/>
                      <a:pt x="47340" y="37514"/>
                      <a:pt x="45196" y="39836"/>
                    </a:cubicBezTo>
                    <a:cubicBezTo>
                      <a:pt x="44303" y="40908"/>
                      <a:pt x="43052" y="41623"/>
                      <a:pt x="41802" y="41802"/>
                    </a:cubicBezTo>
                    <a:close/>
                  </a:path>
                </a:pathLst>
              </a:custGeom>
              <a:solidFill>
                <a:schemeClr val="bg1"/>
              </a:solidFill>
              <a:ln w="1757" cap="flat">
                <a:solidFill>
                  <a:srgbClr val="FFFFFF"/>
                </a:solidFill>
                <a:prstDash val="solid"/>
                <a:miter/>
              </a:ln>
            </p:spPr>
            <p:txBody>
              <a:bodyPr rtlCol="1" anchor="ctr"/>
              <a:lstStyle/>
              <a:p>
                <a:endParaRPr lang="fa-IR"/>
              </a:p>
            </p:txBody>
          </p:sp>
        </p:grpSp>
      </p:grpSp>
      <p:grpSp>
        <p:nvGrpSpPr>
          <p:cNvPr id="24" name="Group 23">
            <a:extLst>
              <a:ext uri="{FF2B5EF4-FFF2-40B4-BE49-F238E27FC236}">
                <a16:creationId xmlns:a16="http://schemas.microsoft.com/office/drawing/2014/main" id="{2B73DB1B-BDF5-955F-3C52-AD34F782EB64}"/>
              </a:ext>
            </a:extLst>
          </p:cNvPr>
          <p:cNvGrpSpPr/>
          <p:nvPr/>
        </p:nvGrpSpPr>
        <p:grpSpPr>
          <a:xfrm>
            <a:off x="500067" y="5812419"/>
            <a:ext cx="598925" cy="598926"/>
            <a:chOff x="4936175" y="3561634"/>
            <a:chExt cx="598925" cy="598926"/>
          </a:xfrm>
        </p:grpSpPr>
        <p:sp>
          <p:nvSpPr>
            <p:cNvPr id="40" name="Freeform: Shape 39">
              <a:hlinkClick r:id="rId9" action="ppaction://hlinksldjump"/>
              <a:extLst>
                <a:ext uri="{FF2B5EF4-FFF2-40B4-BE49-F238E27FC236}">
                  <a16:creationId xmlns:a16="http://schemas.microsoft.com/office/drawing/2014/main" id="{B8B46A4A-26D4-94BE-A8D1-A192EC98958A}"/>
                </a:ext>
              </a:extLst>
            </p:cNvPr>
            <p:cNvSpPr/>
            <p:nvPr/>
          </p:nvSpPr>
          <p:spPr>
            <a:xfrm rot="10800000">
              <a:off x="4936175" y="35616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41" name="Graphic 40">
              <a:hlinkClick r:id="rId9" action="ppaction://hlinksldjump"/>
              <a:extLst>
                <a:ext uri="{FF2B5EF4-FFF2-40B4-BE49-F238E27FC236}">
                  <a16:creationId xmlns:a16="http://schemas.microsoft.com/office/drawing/2014/main" id="{A47B1CD0-8B14-2411-2984-F41C4CD23FB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62236" y="3685811"/>
              <a:ext cx="346803" cy="350573"/>
            </a:xfrm>
            <a:prstGeom prst="rect">
              <a:avLst/>
            </a:prstGeom>
          </p:spPr>
        </p:pic>
      </p:grpSp>
      <p:sp>
        <p:nvSpPr>
          <p:cNvPr id="74" name="TextBox 73">
            <a:extLst>
              <a:ext uri="{FF2B5EF4-FFF2-40B4-BE49-F238E27FC236}">
                <a16:creationId xmlns:a16="http://schemas.microsoft.com/office/drawing/2014/main" id="{B33BF8D7-099D-8E7D-5F2D-133641AF0DEA}"/>
              </a:ext>
            </a:extLst>
          </p:cNvPr>
          <p:cNvSpPr txBox="1"/>
          <p:nvPr/>
        </p:nvSpPr>
        <p:spPr>
          <a:xfrm>
            <a:off x="1666281" y="1194261"/>
            <a:ext cx="10068375" cy="2308324"/>
          </a:xfrm>
          <a:prstGeom prst="rect">
            <a:avLst/>
          </a:prstGeom>
          <a:noFill/>
        </p:spPr>
        <p:txBody>
          <a:bodyPr wrap="square">
            <a:spAutoFit/>
          </a:bodyPr>
          <a:lstStyle/>
          <a:p>
            <a:pPr algn="r" rtl="1"/>
            <a:r>
              <a:rPr lang="ar-SA" b="1" dirty="0">
                <a:solidFill>
                  <a:schemeClr val="accent1"/>
                </a:solidFill>
                <a:latin typeface="Shabnam" panose="020B0604020202020204" charset="-78"/>
                <a:cs typeface="Shabnam" panose="020B0604020202020204" charset="-78"/>
              </a:rPr>
              <a:t>مقایسه روش پیشنهادی با روش‌های دیگر</a:t>
            </a:r>
            <a:endParaRPr lang="en-US" b="1" dirty="0">
              <a:solidFill>
                <a:schemeClr val="accent1"/>
              </a:solidFill>
              <a:latin typeface="Shabnam" panose="020B0604020202020204" charset="-78"/>
              <a:cs typeface="Shabnam" panose="020B0604020202020204" charset="-78"/>
            </a:endParaRPr>
          </a:p>
          <a:p>
            <a:pPr algn="r" rtl="1"/>
            <a:endParaRPr lang="ar-SA" b="1" dirty="0">
              <a:latin typeface="Shabnam" panose="020B0604020202020204" charset="-78"/>
              <a:cs typeface="Shabnam" panose="020B0604020202020204" charset="-78"/>
            </a:endParaRPr>
          </a:p>
          <a:p>
            <a:pPr algn="r" rtl="1"/>
            <a:r>
              <a:rPr lang="ar-SA" dirty="0">
                <a:latin typeface="Shabnam" panose="020B0604020202020204" charset="-78"/>
                <a:cs typeface="Shabnam" panose="020B0604020202020204" charset="-78"/>
              </a:rPr>
              <a:t>روش پیشنهادی با سه روش هموارسازی مبتنی بر فیلترهای متداول مقایسه شده است:</a:t>
            </a:r>
          </a:p>
          <a:p>
            <a:pPr algn="r" rtl="1">
              <a:buFont typeface="Arial" panose="020B0604020202020204" pitchFamily="34" charset="0"/>
              <a:buChar char="•"/>
            </a:pPr>
            <a:r>
              <a:rPr lang="en-US" dirty="0">
                <a:latin typeface="Shabnam" panose="020B0604020202020204" charset="-78"/>
                <a:cs typeface="Shabnam" panose="020B0604020202020204" charset="-78"/>
              </a:rPr>
              <a:t>Rolling Guidance Filter (RGF)</a:t>
            </a:r>
            <a:endParaRPr lang="fa-IR" dirty="0">
              <a:latin typeface="Shabnam" panose="020B0604020202020204" charset="-78"/>
              <a:cs typeface="Shabnam" panose="020B0604020202020204" charset="-78"/>
            </a:endParaRPr>
          </a:p>
          <a:p>
            <a:pPr algn="r" rtl="1">
              <a:buFont typeface="Arial" panose="020B0604020202020204" pitchFamily="34" charset="0"/>
              <a:buChar char="•"/>
            </a:pPr>
            <a:r>
              <a:rPr lang="en-US" dirty="0">
                <a:latin typeface="Shabnam" panose="020B0604020202020204" charset="-78"/>
                <a:cs typeface="Shabnam" panose="020B0604020202020204" charset="-78"/>
              </a:rPr>
              <a:t>Bilateral Texture Filtering (BTF)</a:t>
            </a:r>
            <a:endParaRPr lang="ar-SA" dirty="0">
              <a:latin typeface="Shabnam" panose="020B0604020202020204" charset="-78"/>
              <a:cs typeface="Shabnam" panose="020B0604020202020204" charset="-78"/>
            </a:endParaRPr>
          </a:p>
          <a:p>
            <a:pPr algn="r" rtl="1">
              <a:buFont typeface="Arial" panose="020B0604020202020204" pitchFamily="34" charset="0"/>
              <a:buChar char="•"/>
            </a:pPr>
            <a:r>
              <a:rPr lang="en-US" dirty="0">
                <a:latin typeface="Shabnam" panose="020B0604020202020204" charset="-78"/>
                <a:cs typeface="Shabnam" panose="020B0604020202020204" charset="-78"/>
              </a:rPr>
              <a:t>Pyramid Texture Filtering (PTF)</a:t>
            </a:r>
            <a:endParaRPr lang="fa-IR" dirty="0">
              <a:latin typeface="Shabnam" panose="020B0604020202020204" charset="-78"/>
              <a:cs typeface="Shabnam" panose="020B0604020202020204" charset="-78"/>
            </a:endParaRPr>
          </a:p>
          <a:p>
            <a:pPr algn="r" rtl="1"/>
            <a:endParaRPr lang="fa-IR" dirty="0">
              <a:latin typeface="Shabnam" panose="020B0604020202020204" charset="-78"/>
              <a:cs typeface="Shabnam" panose="020B0604020202020204" charset="-78"/>
            </a:endParaRPr>
          </a:p>
          <a:p>
            <a:pPr algn="r" rtl="1"/>
            <a:r>
              <a:rPr lang="ar-SA" dirty="0">
                <a:latin typeface="Shabnam" panose="020B0604020202020204" charset="-78"/>
                <a:cs typeface="Shabnam" panose="020B0604020202020204" charset="-78"/>
              </a:rPr>
              <a:t>تمام روش‌ها در </a:t>
            </a:r>
            <a:r>
              <a:rPr lang="en-US" dirty="0">
                <a:latin typeface="Shabnam" panose="020B0604020202020204" charset="-78"/>
                <a:cs typeface="Shabnam" panose="020B0604020202020204" charset="-78"/>
              </a:rPr>
              <a:t>MATLAB </a:t>
            </a:r>
            <a:r>
              <a:rPr lang="ar-SA" dirty="0">
                <a:latin typeface="Shabnam" panose="020B0604020202020204" charset="-78"/>
                <a:cs typeface="Shabnam" panose="020B0604020202020204" charset="-78"/>
              </a:rPr>
              <a:t>پیاده‌سازی شده‌اند.</a:t>
            </a:r>
          </a:p>
        </p:txBody>
      </p:sp>
      <p:sp>
        <p:nvSpPr>
          <p:cNvPr id="25" name="Rectangle: Rounded Corners 24">
            <a:extLst>
              <a:ext uri="{FF2B5EF4-FFF2-40B4-BE49-F238E27FC236}">
                <a16:creationId xmlns:a16="http://schemas.microsoft.com/office/drawing/2014/main" id="{0CAB29A8-30B1-E048-C5DE-928931C88673}"/>
              </a:ext>
            </a:extLst>
          </p:cNvPr>
          <p:cNvSpPr/>
          <p:nvPr/>
        </p:nvSpPr>
        <p:spPr>
          <a:xfrm>
            <a:off x="-1066800" y="-1922404"/>
            <a:ext cx="14325600" cy="1504950"/>
          </a:xfrm>
          <a:prstGeom prst="roundRect">
            <a:avLst/>
          </a:prstGeom>
          <a:solidFill>
            <a:srgbClr val="0B2D7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5" name="Rectangle: Rounded Corners 44">
            <a:hlinkClick r:id="" action="ppaction://hlinkshowjump?jump=previousslide"/>
            <a:extLst>
              <a:ext uri="{FF2B5EF4-FFF2-40B4-BE49-F238E27FC236}">
                <a16:creationId xmlns:a16="http://schemas.microsoft.com/office/drawing/2014/main" id="{9C06D74D-6624-6B69-B5D0-6669FD773600}"/>
              </a:ext>
            </a:extLst>
          </p:cNvPr>
          <p:cNvSpPr/>
          <p:nvPr/>
        </p:nvSpPr>
        <p:spPr>
          <a:xfrm rot="10800000">
            <a:off x="371848" y="1329071"/>
            <a:ext cx="794388" cy="3443132"/>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46" name="Group 45">
            <a:extLst>
              <a:ext uri="{FF2B5EF4-FFF2-40B4-BE49-F238E27FC236}">
                <a16:creationId xmlns:a16="http://schemas.microsoft.com/office/drawing/2014/main" id="{2EDE6E00-BB38-A7BA-86BE-399321988C8B}"/>
              </a:ext>
            </a:extLst>
          </p:cNvPr>
          <p:cNvGrpSpPr/>
          <p:nvPr/>
        </p:nvGrpSpPr>
        <p:grpSpPr>
          <a:xfrm rot="5400000">
            <a:off x="518883" y="4086959"/>
            <a:ext cx="503994" cy="503995"/>
            <a:chOff x="1067339" y="6218461"/>
            <a:chExt cx="503994" cy="503995"/>
          </a:xfrm>
          <a:solidFill>
            <a:schemeClr val="tx1">
              <a:lumMod val="75000"/>
              <a:lumOff val="25000"/>
            </a:schemeClr>
          </a:solidFill>
        </p:grpSpPr>
        <p:sp>
          <p:nvSpPr>
            <p:cNvPr id="47" name="Freeform: Shape 46">
              <a:hlinkClick r:id="" action="ppaction://hlinkshowjump?jump=nextslide"/>
              <a:extLst>
                <a:ext uri="{FF2B5EF4-FFF2-40B4-BE49-F238E27FC236}">
                  <a16:creationId xmlns:a16="http://schemas.microsoft.com/office/drawing/2014/main" id="{264C2611-450F-330E-1F72-682C722FDEF1}"/>
                </a:ext>
              </a:extLst>
            </p:cNvPr>
            <p:cNvSpPr/>
            <p:nvPr/>
          </p:nvSpPr>
          <p:spPr>
            <a:xfrm>
              <a:off x="1067339"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48" name="Freeform: Shape 47">
              <a:hlinkClick r:id="" action="ppaction://hlinkshowjump?jump=nextslide"/>
              <a:extLst>
                <a:ext uri="{FF2B5EF4-FFF2-40B4-BE49-F238E27FC236}">
                  <a16:creationId xmlns:a16="http://schemas.microsoft.com/office/drawing/2014/main" id="{02ADF83E-755F-D773-6615-B226425CE99A}"/>
                </a:ext>
              </a:extLst>
            </p:cNvPr>
            <p:cNvSpPr/>
            <p:nvPr/>
          </p:nvSpPr>
          <p:spPr>
            <a:xfrm>
              <a:off x="1226935" y="6379109"/>
              <a:ext cx="180598" cy="175348"/>
            </a:xfrm>
            <a:custGeom>
              <a:avLst/>
              <a:gdLst>
                <a:gd name="connsiteX0" fmla="*/ 92399 w 180598"/>
                <a:gd name="connsiteY0" fmla="*/ 3150 h 175348"/>
                <a:gd name="connsiteX1" fmla="*/ 79799 w 180598"/>
                <a:gd name="connsiteY1" fmla="*/ 3150 h 175348"/>
                <a:gd name="connsiteX2" fmla="*/ 79799 w 180598"/>
                <a:gd name="connsiteY2" fmla="*/ 15750 h 175348"/>
                <a:gd name="connsiteX3" fmla="*/ 142798 w 180598"/>
                <a:gd name="connsiteY3" fmla="*/ 78749 h 175348"/>
                <a:gd name="connsiteX4" fmla="*/ 8400 w 180598"/>
                <a:gd name="connsiteY4" fmla="*/ 78749 h 175348"/>
                <a:gd name="connsiteX5" fmla="*/ 0 w 180598"/>
                <a:gd name="connsiteY5" fmla="*/ 87149 h 175348"/>
                <a:gd name="connsiteX6" fmla="*/ 8400 w 180598"/>
                <a:gd name="connsiteY6" fmla="*/ 95549 h 175348"/>
                <a:gd name="connsiteX7" fmla="*/ 146998 w 180598"/>
                <a:gd name="connsiteY7" fmla="*/ 95549 h 175348"/>
                <a:gd name="connsiteX8" fmla="*/ 83999 w 180598"/>
                <a:gd name="connsiteY8" fmla="*/ 158548 h 175348"/>
                <a:gd name="connsiteX9" fmla="*/ 83999 w 180598"/>
                <a:gd name="connsiteY9" fmla="*/ 171148 h 175348"/>
                <a:gd name="connsiteX10" fmla="*/ 92399 w 180598"/>
                <a:gd name="connsiteY10" fmla="*/ 175348 h 175348"/>
                <a:gd name="connsiteX11" fmla="*/ 100799 w 180598"/>
                <a:gd name="connsiteY11" fmla="*/ 171148 h 175348"/>
                <a:gd name="connsiteX12" fmla="*/ 180598 w 180598"/>
                <a:gd name="connsiteY12" fmla="*/ 91349 h 175348"/>
                <a:gd name="connsiteX13" fmla="*/ 92399 w 1805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598" h="175348">
                  <a:moveTo>
                    <a:pt x="92399" y="3150"/>
                  </a:moveTo>
                  <a:cubicBezTo>
                    <a:pt x="88199" y="-1050"/>
                    <a:pt x="79799" y="-1050"/>
                    <a:pt x="79799" y="3150"/>
                  </a:cubicBezTo>
                  <a:cubicBezTo>
                    <a:pt x="75599" y="7350"/>
                    <a:pt x="75599" y="15750"/>
                    <a:pt x="79799" y="15750"/>
                  </a:cubicBezTo>
                  <a:lnTo>
                    <a:pt x="142798" y="78749"/>
                  </a:lnTo>
                  <a:lnTo>
                    <a:pt x="8400" y="78749"/>
                  </a:lnTo>
                  <a:cubicBezTo>
                    <a:pt x="4200" y="78749"/>
                    <a:pt x="0" y="82949"/>
                    <a:pt x="0" y="87149"/>
                  </a:cubicBezTo>
                  <a:cubicBezTo>
                    <a:pt x="0" y="91349"/>
                    <a:pt x="4200" y="95549"/>
                    <a:pt x="8400" y="95549"/>
                  </a:cubicBezTo>
                  <a:lnTo>
                    <a:pt x="146998" y="95549"/>
                  </a:lnTo>
                  <a:lnTo>
                    <a:pt x="83999" y="158548"/>
                  </a:lnTo>
                  <a:cubicBezTo>
                    <a:pt x="79799" y="162748"/>
                    <a:pt x="79799" y="166948"/>
                    <a:pt x="83999" y="171148"/>
                  </a:cubicBezTo>
                  <a:cubicBezTo>
                    <a:pt x="83999" y="171148"/>
                    <a:pt x="88199" y="175348"/>
                    <a:pt x="92399" y="175348"/>
                  </a:cubicBezTo>
                  <a:cubicBezTo>
                    <a:pt x="96599" y="175348"/>
                    <a:pt x="96599" y="175348"/>
                    <a:pt x="100799" y="171148"/>
                  </a:cubicBezTo>
                  <a:lnTo>
                    <a:pt x="180598"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49" name="Group 48">
            <a:extLst>
              <a:ext uri="{FF2B5EF4-FFF2-40B4-BE49-F238E27FC236}">
                <a16:creationId xmlns:a16="http://schemas.microsoft.com/office/drawing/2014/main" id="{92CA354B-FA50-C3A3-DFC7-5243CA2D5F00}"/>
              </a:ext>
            </a:extLst>
          </p:cNvPr>
          <p:cNvGrpSpPr/>
          <p:nvPr/>
        </p:nvGrpSpPr>
        <p:grpSpPr>
          <a:xfrm rot="5400000">
            <a:off x="518883" y="2792093"/>
            <a:ext cx="503994" cy="503995"/>
            <a:chOff x="193750" y="6218461"/>
            <a:chExt cx="503994" cy="503995"/>
          </a:xfrm>
          <a:solidFill>
            <a:schemeClr val="tx1">
              <a:lumMod val="75000"/>
              <a:lumOff val="25000"/>
            </a:schemeClr>
          </a:solidFill>
        </p:grpSpPr>
        <p:sp>
          <p:nvSpPr>
            <p:cNvPr id="50" name="Freeform: Shape 49">
              <a:hlinkClick r:id="" action="ppaction://hlinkshowjump?jump=previousslide"/>
              <a:extLst>
                <a:ext uri="{FF2B5EF4-FFF2-40B4-BE49-F238E27FC236}">
                  <a16:creationId xmlns:a16="http://schemas.microsoft.com/office/drawing/2014/main" id="{F6E0DC83-4317-E621-0AAF-266C7A357237}"/>
                </a:ext>
              </a:extLst>
            </p:cNvPr>
            <p:cNvSpPr/>
            <p:nvPr/>
          </p:nvSpPr>
          <p:spPr>
            <a:xfrm>
              <a:off x="193750"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51" name="Freeform: Shape 50">
              <a:hlinkClick r:id="" action="ppaction://hlinkshowjump?jump=previousslide"/>
              <a:extLst>
                <a:ext uri="{FF2B5EF4-FFF2-40B4-BE49-F238E27FC236}">
                  <a16:creationId xmlns:a16="http://schemas.microsoft.com/office/drawing/2014/main" id="{8C58A34A-45E9-94DA-26A6-5FE4E63A739D}"/>
                </a:ext>
              </a:extLst>
            </p:cNvPr>
            <p:cNvSpPr/>
            <p:nvPr/>
          </p:nvSpPr>
          <p:spPr>
            <a:xfrm>
              <a:off x="357545" y="6379109"/>
              <a:ext cx="184798" cy="175348"/>
            </a:xfrm>
            <a:custGeom>
              <a:avLst/>
              <a:gdLst>
                <a:gd name="connsiteX0" fmla="*/ 92399 w 184798"/>
                <a:gd name="connsiteY0" fmla="*/ 3150 h 175348"/>
                <a:gd name="connsiteX1" fmla="*/ 104999 w 184798"/>
                <a:gd name="connsiteY1" fmla="*/ 3150 h 175348"/>
                <a:gd name="connsiteX2" fmla="*/ 104999 w 184798"/>
                <a:gd name="connsiteY2" fmla="*/ 15750 h 175348"/>
                <a:gd name="connsiteX3" fmla="*/ 42000 w 184798"/>
                <a:gd name="connsiteY3" fmla="*/ 78749 h 175348"/>
                <a:gd name="connsiteX4" fmla="*/ 176398 w 184798"/>
                <a:gd name="connsiteY4" fmla="*/ 78749 h 175348"/>
                <a:gd name="connsiteX5" fmla="*/ 184798 w 184798"/>
                <a:gd name="connsiteY5" fmla="*/ 87149 h 175348"/>
                <a:gd name="connsiteX6" fmla="*/ 176398 w 184798"/>
                <a:gd name="connsiteY6" fmla="*/ 95549 h 175348"/>
                <a:gd name="connsiteX7" fmla="*/ 42000 w 184798"/>
                <a:gd name="connsiteY7" fmla="*/ 95549 h 175348"/>
                <a:gd name="connsiteX8" fmla="*/ 104999 w 184798"/>
                <a:gd name="connsiteY8" fmla="*/ 158548 h 175348"/>
                <a:gd name="connsiteX9" fmla="*/ 104999 w 184798"/>
                <a:gd name="connsiteY9" fmla="*/ 171148 h 175348"/>
                <a:gd name="connsiteX10" fmla="*/ 96599 w 184798"/>
                <a:gd name="connsiteY10" fmla="*/ 175348 h 175348"/>
                <a:gd name="connsiteX11" fmla="*/ 88199 w 184798"/>
                <a:gd name="connsiteY11" fmla="*/ 171148 h 175348"/>
                <a:gd name="connsiteX12" fmla="*/ 0 w 184798"/>
                <a:gd name="connsiteY12" fmla="*/ 91349 h 175348"/>
                <a:gd name="connsiteX13" fmla="*/ 92399 w 1847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798" h="175348">
                  <a:moveTo>
                    <a:pt x="92399" y="3150"/>
                  </a:moveTo>
                  <a:cubicBezTo>
                    <a:pt x="96599" y="-1050"/>
                    <a:pt x="104999" y="-1050"/>
                    <a:pt x="104999" y="3150"/>
                  </a:cubicBezTo>
                  <a:cubicBezTo>
                    <a:pt x="109199" y="7350"/>
                    <a:pt x="109199" y="15750"/>
                    <a:pt x="104999" y="15750"/>
                  </a:cubicBezTo>
                  <a:lnTo>
                    <a:pt x="42000" y="78749"/>
                  </a:lnTo>
                  <a:lnTo>
                    <a:pt x="176398" y="78749"/>
                  </a:lnTo>
                  <a:cubicBezTo>
                    <a:pt x="180598" y="78749"/>
                    <a:pt x="184798" y="82949"/>
                    <a:pt x="184798" y="87149"/>
                  </a:cubicBezTo>
                  <a:cubicBezTo>
                    <a:pt x="184798" y="91349"/>
                    <a:pt x="180598" y="95549"/>
                    <a:pt x="176398" y="95549"/>
                  </a:cubicBezTo>
                  <a:lnTo>
                    <a:pt x="42000" y="95549"/>
                  </a:lnTo>
                  <a:lnTo>
                    <a:pt x="104999" y="158548"/>
                  </a:lnTo>
                  <a:cubicBezTo>
                    <a:pt x="109199" y="162748"/>
                    <a:pt x="109199" y="166948"/>
                    <a:pt x="104999" y="171148"/>
                  </a:cubicBezTo>
                  <a:cubicBezTo>
                    <a:pt x="104999" y="171148"/>
                    <a:pt x="100799" y="175348"/>
                    <a:pt x="96599" y="175348"/>
                  </a:cubicBezTo>
                  <a:cubicBezTo>
                    <a:pt x="92399" y="175348"/>
                    <a:pt x="92399" y="175348"/>
                    <a:pt x="88199" y="171148"/>
                  </a:cubicBezTo>
                  <a:lnTo>
                    <a:pt x="0"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52" name="Group 51">
            <a:extLst>
              <a:ext uri="{FF2B5EF4-FFF2-40B4-BE49-F238E27FC236}">
                <a16:creationId xmlns:a16="http://schemas.microsoft.com/office/drawing/2014/main" id="{20A817C1-F142-5EB8-E687-ADD046B8B1F7}"/>
              </a:ext>
            </a:extLst>
          </p:cNvPr>
          <p:cNvGrpSpPr/>
          <p:nvPr/>
        </p:nvGrpSpPr>
        <p:grpSpPr>
          <a:xfrm>
            <a:off x="518882" y="1510330"/>
            <a:ext cx="503997" cy="503996"/>
            <a:chOff x="5744889" y="1622267"/>
            <a:chExt cx="702233" cy="702232"/>
          </a:xfrm>
        </p:grpSpPr>
        <p:sp>
          <p:nvSpPr>
            <p:cNvPr id="53" name="Freeform: Shape 52">
              <a:hlinkClick r:id="rId12" action="ppaction://hlinksldjump"/>
              <a:extLst>
                <a:ext uri="{FF2B5EF4-FFF2-40B4-BE49-F238E27FC236}">
                  <a16:creationId xmlns:a16="http://schemas.microsoft.com/office/drawing/2014/main" id="{5449C1C4-616A-9D5E-A397-E4131F1AE9A0}"/>
                </a:ext>
              </a:extLst>
            </p:cNvPr>
            <p:cNvSpPr/>
            <p:nvPr userDrawn="1"/>
          </p:nvSpPr>
          <p:spPr>
            <a:xfrm rot="5400000">
              <a:off x="5744890" y="1622266"/>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54" name="Graphic 22">
              <a:extLst>
                <a:ext uri="{FF2B5EF4-FFF2-40B4-BE49-F238E27FC236}">
                  <a16:creationId xmlns:a16="http://schemas.microsoft.com/office/drawing/2014/main" id="{6CBED812-DA84-A2B8-F952-EE62DB068E9C}"/>
                </a:ext>
              </a:extLst>
            </p:cNvPr>
            <p:cNvGrpSpPr/>
            <p:nvPr userDrawn="1"/>
          </p:nvGrpSpPr>
          <p:grpSpPr>
            <a:xfrm>
              <a:off x="5933972" y="1939647"/>
              <a:ext cx="324068" cy="78868"/>
              <a:chOff x="826461" y="3271912"/>
              <a:chExt cx="324068" cy="78868"/>
            </a:xfrm>
            <a:solidFill>
              <a:schemeClr val="bg1"/>
            </a:solidFill>
          </p:grpSpPr>
          <p:sp>
            <p:nvSpPr>
              <p:cNvPr id="55" name="Freeform: Shape 54">
                <a:hlinkClick r:id="rId12" action="ppaction://hlinksldjump"/>
                <a:extLst>
                  <a:ext uri="{FF2B5EF4-FFF2-40B4-BE49-F238E27FC236}">
                    <a16:creationId xmlns:a16="http://schemas.microsoft.com/office/drawing/2014/main" id="{400FBE49-B7B0-5D15-7FB8-4FA72CD309B7}"/>
                  </a:ext>
                </a:extLst>
              </p:cNvPr>
              <p:cNvSpPr/>
              <p:nvPr/>
            </p:nvSpPr>
            <p:spPr>
              <a:xfrm>
                <a:off x="826461"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73" name="Freeform: Shape 72">
                <a:hlinkClick r:id="rId12" action="ppaction://hlinksldjump"/>
                <a:extLst>
                  <a:ext uri="{FF2B5EF4-FFF2-40B4-BE49-F238E27FC236}">
                    <a16:creationId xmlns:a16="http://schemas.microsoft.com/office/drawing/2014/main" id="{EAF4B90F-0EFA-91FD-46E6-B213F7CB3B1E}"/>
                  </a:ext>
                </a:extLst>
              </p:cNvPr>
              <p:cNvSpPr/>
              <p:nvPr/>
            </p:nvSpPr>
            <p:spPr>
              <a:xfrm>
                <a:off x="9490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75" name="Freeform: Shape 74">
                <a:hlinkClick r:id="rId12" action="ppaction://hlinksldjump"/>
                <a:extLst>
                  <a:ext uri="{FF2B5EF4-FFF2-40B4-BE49-F238E27FC236}">
                    <a16:creationId xmlns:a16="http://schemas.microsoft.com/office/drawing/2014/main" id="{F9B30BCF-21C5-E9B1-2363-C8398E99654D}"/>
                  </a:ext>
                </a:extLst>
              </p:cNvPr>
              <p:cNvSpPr/>
              <p:nvPr/>
            </p:nvSpPr>
            <p:spPr>
              <a:xfrm>
                <a:off x="10716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a:p>
            </p:txBody>
          </p:sp>
        </p:grpSp>
      </p:grpSp>
      <p:grpSp>
        <p:nvGrpSpPr>
          <p:cNvPr id="77" name="Group 76">
            <a:extLst>
              <a:ext uri="{FF2B5EF4-FFF2-40B4-BE49-F238E27FC236}">
                <a16:creationId xmlns:a16="http://schemas.microsoft.com/office/drawing/2014/main" id="{4ADFEF3D-ADE7-7338-8813-C1F32138598E}"/>
              </a:ext>
            </a:extLst>
          </p:cNvPr>
          <p:cNvGrpSpPr/>
          <p:nvPr/>
        </p:nvGrpSpPr>
        <p:grpSpPr>
          <a:xfrm>
            <a:off x="518884" y="2151211"/>
            <a:ext cx="503996" cy="503995"/>
            <a:chOff x="5744891" y="2619594"/>
            <a:chExt cx="702233" cy="702232"/>
          </a:xfrm>
        </p:grpSpPr>
        <p:sp>
          <p:nvSpPr>
            <p:cNvPr id="78" name="Freeform: Shape 77">
              <a:hlinkClick r:id="rId13" action="ppaction://hlinksldjump"/>
              <a:extLst>
                <a:ext uri="{FF2B5EF4-FFF2-40B4-BE49-F238E27FC236}">
                  <a16:creationId xmlns:a16="http://schemas.microsoft.com/office/drawing/2014/main" id="{51F3964A-AB4D-B319-59D4-07E2A8883CA8}"/>
                </a:ext>
              </a:extLst>
            </p:cNvPr>
            <p:cNvSpPr/>
            <p:nvPr userDrawn="1"/>
          </p:nvSpPr>
          <p:spPr>
            <a:xfrm rot="5400000">
              <a:off x="5744892" y="2619593"/>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79" name="Graphic 5">
              <a:extLst>
                <a:ext uri="{FF2B5EF4-FFF2-40B4-BE49-F238E27FC236}">
                  <a16:creationId xmlns:a16="http://schemas.microsoft.com/office/drawing/2014/main" id="{096396B6-7BB2-C88D-F2DD-2E4CB790E740}"/>
                </a:ext>
              </a:extLst>
            </p:cNvPr>
            <p:cNvGrpSpPr/>
            <p:nvPr userDrawn="1"/>
          </p:nvGrpSpPr>
          <p:grpSpPr>
            <a:xfrm>
              <a:off x="5873289" y="2768472"/>
              <a:ext cx="445434" cy="404469"/>
              <a:chOff x="1924722" y="2565716"/>
              <a:chExt cx="1152292" cy="1046321"/>
            </a:xfrm>
            <a:solidFill>
              <a:schemeClr val="bg1"/>
            </a:solidFill>
          </p:grpSpPr>
          <p:sp>
            <p:nvSpPr>
              <p:cNvPr id="80" name="Freeform: Shape 79">
                <a:hlinkClick r:id="rId13" action="ppaction://hlinksldjump"/>
                <a:extLst>
                  <a:ext uri="{FF2B5EF4-FFF2-40B4-BE49-F238E27FC236}">
                    <a16:creationId xmlns:a16="http://schemas.microsoft.com/office/drawing/2014/main" id="{EC20FB95-9407-24FD-DB55-C57D13814263}"/>
                  </a:ext>
                </a:extLst>
              </p:cNvPr>
              <p:cNvSpPr/>
              <p:nvPr/>
            </p:nvSpPr>
            <p:spPr>
              <a:xfrm>
                <a:off x="1924722" y="2565716"/>
                <a:ext cx="1152292" cy="589481"/>
              </a:xfrm>
              <a:custGeom>
                <a:avLst/>
                <a:gdLst>
                  <a:gd name="connsiteX0" fmla="*/ 1141455 w 1152292"/>
                  <a:gd name="connsiteY0" fmla="*/ 529114 h 589481"/>
                  <a:gd name="connsiteX1" fmla="*/ 898568 w 1152292"/>
                  <a:gd name="connsiteY1" fmla="*/ 296704 h 589481"/>
                  <a:gd name="connsiteX2" fmla="*/ 898568 w 1152292"/>
                  <a:gd name="connsiteY2" fmla="*/ 295751 h 589481"/>
                  <a:gd name="connsiteX3" fmla="*/ 898568 w 1152292"/>
                  <a:gd name="connsiteY3" fmla="*/ 83344 h 589481"/>
                  <a:gd name="connsiteX4" fmla="*/ 866183 w 1152292"/>
                  <a:gd name="connsiteY4" fmla="*/ 50959 h 589481"/>
                  <a:gd name="connsiteX5" fmla="*/ 833798 w 1152292"/>
                  <a:gd name="connsiteY5" fmla="*/ 83344 h 589481"/>
                  <a:gd name="connsiteX6" fmla="*/ 833798 w 1152292"/>
                  <a:gd name="connsiteY6" fmla="*/ 232886 h 589481"/>
                  <a:gd name="connsiteX7" fmla="*/ 600435 w 1152292"/>
                  <a:gd name="connsiteY7" fmla="*/ 10001 h 589481"/>
                  <a:gd name="connsiteX8" fmla="*/ 551858 w 1152292"/>
                  <a:gd name="connsiteY8" fmla="*/ 10001 h 589481"/>
                  <a:gd name="connsiteX9" fmla="*/ 10838 w 1152292"/>
                  <a:gd name="connsiteY9" fmla="*/ 529114 h 589481"/>
                  <a:gd name="connsiteX10" fmla="*/ 9885 w 1152292"/>
                  <a:gd name="connsiteY10" fmla="*/ 578644 h 589481"/>
                  <a:gd name="connsiteX11" fmla="*/ 59415 w 1152292"/>
                  <a:gd name="connsiteY11" fmla="*/ 579596 h 589481"/>
                  <a:gd name="connsiteX12" fmla="*/ 576623 w 1152292"/>
                  <a:gd name="connsiteY12" fmla="*/ 84296 h 589481"/>
                  <a:gd name="connsiteX13" fmla="*/ 1093830 w 1152292"/>
                  <a:gd name="connsiteY13" fmla="*/ 579596 h 589481"/>
                  <a:gd name="connsiteX14" fmla="*/ 1117643 w 1152292"/>
                  <a:gd name="connsiteY14" fmla="*/ 589121 h 589481"/>
                  <a:gd name="connsiteX15" fmla="*/ 1142408 w 1152292"/>
                  <a:gd name="connsiteY15" fmla="*/ 578644 h 589481"/>
                  <a:gd name="connsiteX16" fmla="*/ 1141455 w 1152292"/>
                  <a:gd name="connsiteY16" fmla="*/ 529114 h 58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92" h="589481">
                    <a:moveTo>
                      <a:pt x="1141455" y="529114"/>
                    </a:moveTo>
                    <a:lnTo>
                      <a:pt x="898568" y="296704"/>
                    </a:lnTo>
                    <a:cubicBezTo>
                      <a:pt x="898568" y="296704"/>
                      <a:pt x="898568" y="295751"/>
                      <a:pt x="898568" y="295751"/>
                    </a:cubicBezTo>
                    <a:lnTo>
                      <a:pt x="898568" y="83344"/>
                    </a:lnTo>
                    <a:cubicBezTo>
                      <a:pt x="898568" y="65246"/>
                      <a:pt x="884280" y="50959"/>
                      <a:pt x="866183" y="50959"/>
                    </a:cubicBezTo>
                    <a:cubicBezTo>
                      <a:pt x="848085" y="50959"/>
                      <a:pt x="833798" y="65246"/>
                      <a:pt x="833798" y="83344"/>
                    </a:cubicBezTo>
                    <a:lnTo>
                      <a:pt x="833798" y="232886"/>
                    </a:lnTo>
                    <a:lnTo>
                      <a:pt x="600435" y="10001"/>
                    </a:lnTo>
                    <a:cubicBezTo>
                      <a:pt x="587100" y="-3334"/>
                      <a:pt x="566145" y="-3334"/>
                      <a:pt x="551858" y="10001"/>
                    </a:cubicBezTo>
                    <a:lnTo>
                      <a:pt x="10838" y="529114"/>
                    </a:lnTo>
                    <a:cubicBezTo>
                      <a:pt x="-3450" y="542449"/>
                      <a:pt x="-3450" y="564356"/>
                      <a:pt x="9885" y="578644"/>
                    </a:cubicBezTo>
                    <a:cubicBezTo>
                      <a:pt x="23220" y="592931"/>
                      <a:pt x="45128" y="592931"/>
                      <a:pt x="59415" y="579596"/>
                    </a:cubicBezTo>
                    <a:lnTo>
                      <a:pt x="576623" y="84296"/>
                    </a:lnTo>
                    <a:lnTo>
                      <a:pt x="1093830" y="579596"/>
                    </a:lnTo>
                    <a:cubicBezTo>
                      <a:pt x="1100498" y="586264"/>
                      <a:pt x="1109070" y="589121"/>
                      <a:pt x="1117643" y="589121"/>
                    </a:cubicBezTo>
                    <a:cubicBezTo>
                      <a:pt x="1127168" y="589121"/>
                      <a:pt x="1135740" y="585311"/>
                      <a:pt x="1142408" y="578644"/>
                    </a:cubicBezTo>
                    <a:cubicBezTo>
                      <a:pt x="1155743" y="564356"/>
                      <a:pt x="1155743" y="542449"/>
                      <a:pt x="1141455" y="529114"/>
                    </a:cubicBezTo>
                    <a:close/>
                  </a:path>
                </a:pathLst>
              </a:custGeom>
              <a:grpFill/>
              <a:ln w="9525" cap="flat">
                <a:solidFill>
                  <a:schemeClr val="bg1"/>
                </a:solidFill>
                <a:prstDash val="solid"/>
                <a:miter/>
              </a:ln>
            </p:spPr>
            <p:txBody>
              <a:bodyPr rtlCol="1" anchor="ctr"/>
              <a:lstStyle/>
              <a:p>
                <a:endParaRPr lang="fa-IR" dirty="0"/>
              </a:p>
            </p:txBody>
          </p:sp>
          <p:sp>
            <p:nvSpPr>
              <p:cNvPr id="81" name="Freeform: Shape 80">
                <a:hlinkClick r:id="rId13" action="ppaction://hlinksldjump"/>
                <a:extLst>
                  <a:ext uri="{FF2B5EF4-FFF2-40B4-BE49-F238E27FC236}">
                    <a16:creationId xmlns:a16="http://schemas.microsoft.com/office/drawing/2014/main" id="{6087758E-C350-0AAE-8D5D-FC3690F5B2C9}"/>
                  </a:ext>
                </a:extLst>
              </p:cNvPr>
              <p:cNvSpPr/>
              <p:nvPr/>
            </p:nvSpPr>
            <p:spPr>
              <a:xfrm>
                <a:off x="2104153" y="3110070"/>
                <a:ext cx="795337" cy="501967"/>
              </a:xfrm>
              <a:custGeom>
                <a:avLst/>
                <a:gdLst>
                  <a:gd name="connsiteX0" fmla="*/ 758190 w 795337"/>
                  <a:gd name="connsiteY0" fmla="*/ 501967 h 501967"/>
                  <a:gd name="connsiteX1" fmla="*/ 490538 w 795337"/>
                  <a:gd name="connsiteY1" fmla="*/ 501967 h 501967"/>
                  <a:gd name="connsiteX2" fmla="*/ 455295 w 795337"/>
                  <a:gd name="connsiteY2" fmla="*/ 466725 h 501967"/>
                  <a:gd name="connsiteX3" fmla="*/ 455295 w 795337"/>
                  <a:gd name="connsiteY3" fmla="*/ 190500 h 501967"/>
                  <a:gd name="connsiteX4" fmla="*/ 338138 w 795337"/>
                  <a:gd name="connsiteY4" fmla="*/ 190500 h 501967"/>
                  <a:gd name="connsiteX5" fmla="*/ 338138 w 795337"/>
                  <a:gd name="connsiteY5" fmla="*/ 466725 h 501967"/>
                  <a:gd name="connsiteX6" fmla="*/ 302895 w 795337"/>
                  <a:gd name="connsiteY6" fmla="*/ 501967 h 501967"/>
                  <a:gd name="connsiteX7" fmla="*/ 35242 w 795337"/>
                  <a:gd name="connsiteY7" fmla="*/ 501967 h 501967"/>
                  <a:gd name="connsiteX8" fmla="*/ 0 w 795337"/>
                  <a:gd name="connsiteY8" fmla="*/ 466725 h 501967"/>
                  <a:gd name="connsiteX9" fmla="*/ 0 w 795337"/>
                  <a:gd name="connsiteY9" fmla="*/ 35242 h 501967"/>
                  <a:gd name="connsiteX10" fmla="*/ 35242 w 795337"/>
                  <a:gd name="connsiteY10" fmla="*/ 0 h 501967"/>
                  <a:gd name="connsiteX11" fmla="*/ 70485 w 795337"/>
                  <a:gd name="connsiteY11" fmla="*/ 35242 h 501967"/>
                  <a:gd name="connsiteX12" fmla="*/ 70485 w 795337"/>
                  <a:gd name="connsiteY12" fmla="*/ 431483 h 501967"/>
                  <a:gd name="connsiteX13" fmla="*/ 268605 w 795337"/>
                  <a:gd name="connsiteY13" fmla="*/ 431483 h 501967"/>
                  <a:gd name="connsiteX14" fmla="*/ 268605 w 795337"/>
                  <a:gd name="connsiteY14" fmla="*/ 155258 h 501967"/>
                  <a:gd name="connsiteX15" fmla="*/ 303848 w 795337"/>
                  <a:gd name="connsiteY15" fmla="*/ 120015 h 501967"/>
                  <a:gd name="connsiteX16" fmla="*/ 491490 w 795337"/>
                  <a:gd name="connsiteY16" fmla="*/ 120015 h 501967"/>
                  <a:gd name="connsiteX17" fmla="*/ 526732 w 795337"/>
                  <a:gd name="connsiteY17" fmla="*/ 155258 h 501967"/>
                  <a:gd name="connsiteX18" fmla="*/ 526732 w 795337"/>
                  <a:gd name="connsiteY18" fmla="*/ 431483 h 501967"/>
                  <a:gd name="connsiteX19" fmla="*/ 724853 w 795337"/>
                  <a:gd name="connsiteY19" fmla="*/ 431483 h 501967"/>
                  <a:gd name="connsiteX20" fmla="*/ 724853 w 795337"/>
                  <a:gd name="connsiteY20" fmla="*/ 35242 h 501967"/>
                  <a:gd name="connsiteX21" fmla="*/ 760095 w 795337"/>
                  <a:gd name="connsiteY21" fmla="*/ 0 h 501967"/>
                  <a:gd name="connsiteX22" fmla="*/ 795338 w 795337"/>
                  <a:gd name="connsiteY22" fmla="*/ 35242 h 501967"/>
                  <a:gd name="connsiteX23" fmla="*/ 795338 w 795337"/>
                  <a:gd name="connsiteY23" fmla="*/ 466725 h 501967"/>
                  <a:gd name="connsiteX24" fmla="*/ 758190 w 795337"/>
                  <a:gd name="connsiteY24" fmla="*/ 501967 h 50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5337" h="501967">
                    <a:moveTo>
                      <a:pt x="758190" y="501967"/>
                    </a:moveTo>
                    <a:lnTo>
                      <a:pt x="490538" y="501967"/>
                    </a:lnTo>
                    <a:cubicBezTo>
                      <a:pt x="471488" y="501967"/>
                      <a:pt x="455295" y="486728"/>
                      <a:pt x="455295" y="466725"/>
                    </a:cubicBezTo>
                    <a:lnTo>
                      <a:pt x="455295" y="190500"/>
                    </a:lnTo>
                    <a:lnTo>
                      <a:pt x="338138" y="190500"/>
                    </a:lnTo>
                    <a:lnTo>
                      <a:pt x="338138" y="466725"/>
                    </a:lnTo>
                    <a:cubicBezTo>
                      <a:pt x="338138" y="485775"/>
                      <a:pt x="322898" y="501967"/>
                      <a:pt x="302895" y="501967"/>
                    </a:cubicBezTo>
                    <a:lnTo>
                      <a:pt x="35242" y="501967"/>
                    </a:lnTo>
                    <a:cubicBezTo>
                      <a:pt x="16192" y="501967"/>
                      <a:pt x="0" y="486728"/>
                      <a:pt x="0" y="466725"/>
                    </a:cubicBezTo>
                    <a:lnTo>
                      <a:pt x="0" y="35242"/>
                    </a:lnTo>
                    <a:cubicBezTo>
                      <a:pt x="0" y="16192"/>
                      <a:pt x="15240" y="0"/>
                      <a:pt x="35242" y="0"/>
                    </a:cubicBezTo>
                    <a:cubicBezTo>
                      <a:pt x="54292" y="0"/>
                      <a:pt x="70485" y="15240"/>
                      <a:pt x="70485" y="35242"/>
                    </a:cubicBezTo>
                    <a:lnTo>
                      <a:pt x="70485" y="431483"/>
                    </a:lnTo>
                    <a:lnTo>
                      <a:pt x="268605" y="431483"/>
                    </a:lnTo>
                    <a:lnTo>
                      <a:pt x="268605" y="155258"/>
                    </a:lnTo>
                    <a:cubicBezTo>
                      <a:pt x="268605" y="136208"/>
                      <a:pt x="283845" y="120015"/>
                      <a:pt x="303848" y="120015"/>
                    </a:cubicBezTo>
                    <a:lnTo>
                      <a:pt x="491490" y="120015"/>
                    </a:lnTo>
                    <a:cubicBezTo>
                      <a:pt x="510540" y="120015"/>
                      <a:pt x="526732" y="135255"/>
                      <a:pt x="526732" y="155258"/>
                    </a:cubicBezTo>
                    <a:lnTo>
                      <a:pt x="526732" y="431483"/>
                    </a:lnTo>
                    <a:lnTo>
                      <a:pt x="724853" y="431483"/>
                    </a:lnTo>
                    <a:lnTo>
                      <a:pt x="724853" y="35242"/>
                    </a:lnTo>
                    <a:cubicBezTo>
                      <a:pt x="724853" y="16192"/>
                      <a:pt x="740093" y="0"/>
                      <a:pt x="760095" y="0"/>
                    </a:cubicBezTo>
                    <a:cubicBezTo>
                      <a:pt x="779145" y="0"/>
                      <a:pt x="795338" y="15240"/>
                      <a:pt x="795338" y="35242"/>
                    </a:cubicBezTo>
                    <a:lnTo>
                      <a:pt x="795338" y="466725"/>
                    </a:lnTo>
                    <a:cubicBezTo>
                      <a:pt x="793432" y="486728"/>
                      <a:pt x="778193" y="501967"/>
                      <a:pt x="758190" y="501967"/>
                    </a:cubicBezTo>
                    <a:close/>
                  </a:path>
                </a:pathLst>
              </a:custGeom>
              <a:grpFill/>
              <a:ln w="9525" cap="flat">
                <a:solidFill>
                  <a:schemeClr val="bg1"/>
                </a:solidFill>
                <a:prstDash val="solid"/>
                <a:miter/>
              </a:ln>
            </p:spPr>
            <p:txBody>
              <a:bodyPr rtlCol="1" anchor="ctr"/>
              <a:lstStyle/>
              <a:p>
                <a:endParaRPr lang="fa-IR" dirty="0"/>
              </a:p>
            </p:txBody>
          </p:sp>
        </p:grpSp>
      </p:grpSp>
      <p:sp>
        <p:nvSpPr>
          <p:cNvPr id="82" name="Oval 81">
            <a:hlinkClick r:id="" action="ppaction://hlinkshowjump?jump=previousslide"/>
            <a:extLst>
              <a:ext uri="{FF2B5EF4-FFF2-40B4-BE49-F238E27FC236}">
                <a16:creationId xmlns:a16="http://schemas.microsoft.com/office/drawing/2014/main" id="{9FBD24A5-CB7E-F279-6113-29A74C695B2B}"/>
              </a:ext>
            </a:extLst>
          </p:cNvPr>
          <p:cNvSpPr/>
          <p:nvPr/>
        </p:nvSpPr>
        <p:spPr>
          <a:xfrm rot="10800000">
            <a:off x="520719" y="3432976"/>
            <a:ext cx="503997" cy="503998"/>
          </a:xfrm>
          <a:prstGeom prst="ellipse">
            <a:avLst/>
          </a:prstGeom>
          <a:solidFill>
            <a:schemeClr val="bg1"/>
          </a:solidFill>
          <a:ln w="41852" cap="flat">
            <a:solidFill>
              <a:srgbClr val="0B2D77"/>
            </a:solidFill>
            <a:prstDash val="solid"/>
            <a:miter/>
          </a:ln>
        </p:spPr>
        <p:txBody>
          <a:bodyPr rtlCol="1" anchor="ctr"/>
          <a:lstStyle/>
          <a:p>
            <a:endParaRPr lang="fa-IR" dirty="0"/>
          </a:p>
        </p:txBody>
      </p:sp>
      <p:sp>
        <p:nvSpPr>
          <p:cNvPr id="83" name="Slide Number Placeholder 5">
            <a:extLst>
              <a:ext uri="{FF2B5EF4-FFF2-40B4-BE49-F238E27FC236}">
                <a16:creationId xmlns:a16="http://schemas.microsoft.com/office/drawing/2014/main" id="{CDDE11D8-5441-3784-1E98-ADB6927AE888}"/>
              </a:ext>
            </a:extLst>
          </p:cNvPr>
          <p:cNvSpPr txBox="1">
            <a:spLocks/>
          </p:cNvSpPr>
          <p:nvPr/>
        </p:nvSpPr>
        <p:spPr>
          <a:xfrm>
            <a:off x="420093" y="3525954"/>
            <a:ext cx="720744" cy="365125"/>
          </a:xfrm>
          <a:prstGeom prst="rect">
            <a:avLst/>
          </a:prstGeom>
        </p:spPr>
        <p:txBody>
          <a:bodyPr vert="horz" lIns="91440" tIns="45720" rIns="91440" bIns="45720" rtlCol="0" anchor="ctr"/>
          <a:lstStyle>
            <a:defPPr>
              <a:defRPr lang="en-US"/>
            </a:defPPr>
            <a:lvl1pPr marL="0" algn="r" defTabSz="914400" rtl="0" eaLnBrk="1" latinLnBrk="0" hangingPunct="1">
              <a:defRPr sz="2400" kern="1200">
                <a:solidFill>
                  <a:schemeClr val="tx1"/>
                </a:solidFill>
                <a:latin typeface="Shabnam" panose="020B0603030804020204" pitchFamily="34" charset="-78"/>
                <a:ea typeface="+mn-ea"/>
                <a:cs typeface="Shabnam" panose="020B0603030804020204" pitchFamily="34" charset="-7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0358F92-8C6A-4C4D-A4C8-8A05157D4BAD}" type="slidenum">
              <a:rPr lang="fa-IR" sz="2000" smtClean="0">
                <a:solidFill>
                  <a:srgbClr val="0B2D77"/>
                </a:solidFill>
              </a:rPr>
              <a:pPr algn="ctr"/>
              <a:t>18</a:t>
            </a:fld>
            <a:endParaRPr lang="en-US" dirty="0">
              <a:solidFill>
                <a:srgbClr val="0B2D77"/>
              </a:solidFill>
            </a:endParaRPr>
          </a:p>
        </p:txBody>
      </p:sp>
      <p:sp>
        <p:nvSpPr>
          <p:cNvPr id="9" name="TextBox 8">
            <a:extLst>
              <a:ext uri="{FF2B5EF4-FFF2-40B4-BE49-F238E27FC236}">
                <a16:creationId xmlns:a16="http://schemas.microsoft.com/office/drawing/2014/main" id="{8794FD79-D8D7-9C67-94E7-8DF9EF7DA15B}"/>
              </a:ext>
            </a:extLst>
          </p:cNvPr>
          <p:cNvSpPr txBox="1"/>
          <p:nvPr/>
        </p:nvSpPr>
        <p:spPr>
          <a:xfrm>
            <a:off x="2673637" y="732596"/>
            <a:ext cx="8236890" cy="461665"/>
          </a:xfrm>
          <a:prstGeom prst="rect">
            <a:avLst/>
          </a:prstGeom>
          <a:noFill/>
        </p:spPr>
        <p:txBody>
          <a:bodyPr wrap="square">
            <a:spAutoFit/>
          </a:bodyPr>
          <a:lstStyle/>
          <a:p>
            <a:pPr algn="ctr" rtl="1"/>
            <a:r>
              <a:rPr lang="fa-IR" sz="2400" b="1" dirty="0">
                <a:solidFill>
                  <a:prstClr val="black">
                    <a:lumMod val="95000"/>
                    <a:lumOff val="5000"/>
                  </a:prstClr>
                </a:solidFill>
                <a:latin typeface="Shabnam" panose="020B0603030804020204" pitchFamily="34" charset="-78"/>
                <a:cs typeface="Shabnam" panose="020B0603030804020204" pitchFamily="34" charset="-78"/>
              </a:rPr>
              <a:t>نتایج و مقایسات</a:t>
            </a:r>
            <a:endParaRPr lang="fa-IR" sz="2400" b="1" dirty="0">
              <a:latin typeface="Shabnam" panose="020B0603030804020204" pitchFamily="34" charset="-78"/>
              <a:cs typeface="Shabnam" panose="020B0603030804020204" pitchFamily="34" charset="-78"/>
            </a:endParaRPr>
          </a:p>
        </p:txBody>
      </p:sp>
      <p:pic>
        <p:nvPicPr>
          <p:cNvPr id="11" name="Picture 10">
            <a:extLst>
              <a:ext uri="{FF2B5EF4-FFF2-40B4-BE49-F238E27FC236}">
                <a16:creationId xmlns:a16="http://schemas.microsoft.com/office/drawing/2014/main" id="{B4C247F1-C902-4B64-58D3-29CD4EAD9B0B}"/>
              </a:ext>
            </a:extLst>
          </p:cNvPr>
          <p:cNvPicPr>
            <a:picLocks noChangeAspect="1"/>
          </p:cNvPicPr>
          <p:nvPr/>
        </p:nvPicPr>
        <p:blipFill>
          <a:blip r:embed="rId14"/>
          <a:stretch>
            <a:fillRect/>
          </a:stretch>
        </p:blipFill>
        <p:spPr>
          <a:xfrm>
            <a:off x="3731750" y="3708516"/>
            <a:ext cx="4645529" cy="1616519"/>
          </a:xfrm>
          <a:prstGeom prst="rect">
            <a:avLst/>
          </a:prstGeom>
        </p:spPr>
      </p:pic>
    </p:spTree>
    <p:extLst>
      <p:ext uri="{BB962C8B-B14F-4D97-AF65-F5344CB8AC3E}">
        <p14:creationId xmlns:p14="http://schemas.microsoft.com/office/powerpoint/2010/main" val="4210115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right)">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مستطیل سمت چپ">
            <a:hlinkClick r:id="" action="ppaction://hlinkshowjump?jump=previousslide"/>
            <a:extLst>
              <a:ext uri="{FF2B5EF4-FFF2-40B4-BE49-F238E27FC236}">
                <a16:creationId xmlns:a16="http://schemas.microsoft.com/office/drawing/2014/main" id="{F483F73E-990A-7138-5DD6-6264F24E57D9}"/>
              </a:ext>
            </a:extLst>
          </p:cNvPr>
          <p:cNvSpPr/>
          <p:nvPr/>
        </p:nvSpPr>
        <p:spPr>
          <a:xfrm rot="16200000">
            <a:off x="377582" y="5597387"/>
            <a:ext cx="843895" cy="1028990"/>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7" name="!!مستطیل سمت راست">
            <a:hlinkClick r:id="" action="ppaction://hlinkshowjump?jump=previousslide"/>
            <a:extLst>
              <a:ext uri="{FF2B5EF4-FFF2-40B4-BE49-F238E27FC236}">
                <a16:creationId xmlns:a16="http://schemas.microsoft.com/office/drawing/2014/main" id="{C580E2F2-8E33-1951-6ABD-47F1B7339990}"/>
              </a:ext>
            </a:extLst>
          </p:cNvPr>
          <p:cNvSpPr/>
          <p:nvPr/>
        </p:nvSpPr>
        <p:spPr>
          <a:xfrm rot="16200000">
            <a:off x="10319886" y="4814809"/>
            <a:ext cx="843895" cy="2594144"/>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8" name="!!مستطیل وسط">
            <a:hlinkClick r:id="" action="ppaction://hlinkshowjump?jump=previousslide"/>
            <a:extLst>
              <a:ext uri="{FF2B5EF4-FFF2-40B4-BE49-F238E27FC236}">
                <a16:creationId xmlns:a16="http://schemas.microsoft.com/office/drawing/2014/main" id="{80B7581C-FA21-2ED2-2076-C9D1521765F2}"/>
              </a:ext>
            </a:extLst>
          </p:cNvPr>
          <p:cNvSpPr/>
          <p:nvPr/>
        </p:nvSpPr>
        <p:spPr>
          <a:xfrm rot="16200000">
            <a:off x="4957446" y="2046514"/>
            <a:ext cx="843895" cy="8130735"/>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9" name="Group 8">
            <a:extLst>
              <a:ext uri="{FF2B5EF4-FFF2-40B4-BE49-F238E27FC236}">
                <a16:creationId xmlns:a16="http://schemas.microsoft.com/office/drawing/2014/main" id="{D2B1D014-9E24-679C-F0CB-03147842B3A0}"/>
              </a:ext>
            </a:extLst>
          </p:cNvPr>
          <p:cNvGrpSpPr/>
          <p:nvPr/>
        </p:nvGrpSpPr>
        <p:grpSpPr>
          <a:xfrm>
            <a:off x="11177364" y="5812418"/>
            <a:ext cx="598925" cy="598926"/>
            <a:chOff x="3910691" y="2437163"/>
            <a:chExt cx="598925" cy="598926"/>
          </a:xfrm>
        </p:grpSpPr>
        <p:sp>
          <p:nvSpPr>
            <p:cNvPr id="10" name="Freeform: Shape 9">
              <a:hlinkClick r:id="rId3" action="ppaction://hlinksldjump"/>
              <a:extLst>
                <a:ext uri="{FF2B5EF4-FFF2-40B4-BE49-F238E27FC236}">
                  <a16:creationId xmlns:a16="http://schemas.microsoft.com/office/drawing/2014/main" id="{7BB0F894-A9FB-A8BE-0880-2F343CAB7161}"/>
                </a:ext>
              </a:extLst>
            </p:cNvPr>
            <p:cNvSpPr/>
            <p:nvPr userDrawn="1"/>
          </p:nvSpPr>
          <p:spPr>
            <a:xfrm rot="10800000">
              <a:off x="3910691" y="2437163"/>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chemeClr val="bg1">
                <a:lumMod val="50000"/>
              </a:schemeClr>
            </a:solidFill>
            <a:ln w="41852" cap="flat">
              <a:solidFill>
                <a:schemeClr val="bg1"/>
              </a:solidFill>
              <a:prstDash val="solid"/>
              <a:miter/>
            </a:ln>
          </p:spPr>
          <p:txBody>
            <a:bodyPr rtlCol="1" anchor="ctr"/>
            <a:lstStyle/>
            <a:p>
              <a:endParaRPr lang="fa-IR" dirty="0"/>
            </a:p>
          </p:txBody>
        </p:sp>
        <p:pic>
          <p:nvPicPr>
            <p:cNvPr id="11" name="Graphic 10">
              <a:hlinkClick r:id="rId3" action="ppaction://hlinksldjump"/>
              <a:extLst>
                <a:ext uri="{FF2B5EF4-FFF2-40B4-BE49-F238E27FC236}">
                  <a16:creationId xmlns:a16="http://schemas.microsoft.com/office/drawing/2014/main" id="{36406D17-C059-E20C-5289-5A084E9C9A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082452">
              <a:off x="3970589" y="2596773"/>
              <a:ext cx="479128" cy="279707"/>
            </a:xfrm>
            <a:prstGeom prst="rect">
              <a:avLst/>
            </a:prstGeom>
          </p:spPr>
        </p:pic>
      </p:grpSp>
      <p:grpSp>
        <p:nvGrpSpPr>
          <p:cNvPr id="12" name="Group 11">
            <a:extLst>
              <a:ext uri="{FF2B5EF4-FFF2-40B4-BE49-F238E27FC236}">
                <a16:creationId xmlns:a16="http://schemas.microsoft.com/office/drawing/2014/main" id="{EDE45D9F-8CD3-368C-A906-97C5AB2C43C1}"/>
              </a:ext>
            </a:extLst>
          </p:cNvPr>
          <p:cNvGrpSpPr/>
          <p:nvPr/>
        </p:nvGrpSpPr>
        <p:grpSpPr>
          <a:xfrm>
            <a:off x="10440084" y="5812418"/>
            <a:ext cx="598925" cy="598926"/>
            <a:chOff x="4240843" y="3714034"/>
            <a:chExt cx="598925" cy="598926"/>
          </a:xfrm>
        </p:grpSpPr>
        <p:sp>
          <p:nvSpPr>
            <p:cNvPr id="13" name="Freeform: Shape 12">
              <a:hlinkClick r:id="rId6" action="ppaction://hlinksldjump"/>
              <a:extLst>
                <a:ext uri="{FF2B5EF4-FFF2-40B4-BE49-F238E27FC236}">
                  <a16:creationId xmlns:a16="http://schemas.microsoft.com/office/drawing/2014/main" id="{D50C11C2-0351-5D86-141A-0EB7D53AA411}"/>
                </a:ext>
              </a:extLst>
            </p:cNvPr>
            <p:cNvSpPr/>
            <p:nvPr/>
          </p:nvSpPr>
          <p:spPr>
            <a:xfrm rot="10800000">
              <a:off x="4240843"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chemeClr val="bg1">
                <a:lumMod val="50000"/>
              </a:schemeClr>
            </a:solidFill>
            <a:ln w="41852" cap="flat">
              <a:solidFill>
                <a:schemeClr val="bg1"/>
              </a:solidFill>
              <a:prstDash val="solid"/>
              <a:miter/>
            </a:ln>
          </p:spPr>
          <p:txBody>
            <a:bodyPr rtlCol="1" anchor="ctr"/>
            <a:lstStyle/>
            <a:p>
              <a:endParaRPr lang="fa-IR" dirty="0"/>
            </a:p>
          </p:txBody>
        </p:sp>
        <p:grpSp>
          <p:nvGrpSpPr>
            <p:cNvPr id="14" name="Graphic 224">
              <a:extLst>
                <a:ext uri="{FF2B5EF4-FFF2-40B4-BE49-F238E27FC236}">
                  <a16:creationId xmlns:a16="http://schemas.microsoft.com/office/drawing/2014/main" id="{E699E169-0C4A-7DC5-B1F5-AC56814B3ACC}"/>
                </a:ext>
              </a:extLst>
            </p:cNvPr>
            <p:cNvGrpSpPr/>
            <p:nvPr/>
          </p:nvGrpSpPr>
          <p:grpSpPr>
            <a:xfrm rot="20293263">
              <a:off x="4358196" y="3870311"/>
              <a:ext cx="364228" cy="330822"/>
              <a:chOff x="5182655" y="3953385"/>
              <a:chExt cx="289182" cy="262659"/>
            </a:xfrm>
            <a:solidFill>
              <a:srgbClr val="FFFFFF"/>
            </a:solidFill>
          </p:grpSpPr>
          <p:sp>
            <p:nvSpPr>
              <p:cNvPr id="15" name="Freeform: Shape 14">
                <a:hlinkClick r:id="rId6" action="ppaction://hlinksldjump"/>
                <a:extLst>
                  <a:ext uri="{FF2B5EF4-FFF2-40B4-BE49-F238E27FC236}">
                    <a16:creationId xmlns:a16="http://schemas.microsoft.com/office/drawing/2014/main" id="{CA367795-BCE2-D0B4-9BA5-A05E5742833C}"/>
                  </a:ext>
                </a:extLst>
              </p:cNvPr>
              <p:cNvSpPr/>
              <p:nvPr/>
            </p:nvSpPr>
            <p:spPr>
              <a:xfrm>
                <a:off x="5182655" y="3953385"/>
                <a:ext cx="289182" cy="262659"/>
              </a:xfrm>
              <a:custGeom>
                <a:avLst/>
                <a:gdLst>
                  <a:gd name="connsiteX0" fmla="*/ 250348 w 289182"/>
                  <a:gd name="connsiteY0" fmla="*/ 0 h 262659"/>
                  <a:gd name="connsiteX1" fmla="*/ 39146 w 289182"/>
                  <a:gd name="connsiteY1" fmla="*/ 0 h 262659"/>
                  <a:gd name="connsiteX2" fmla="*/ 0 w 289182"/>
                  <a:gd name="connsiteY2" fmla="*/ 39146 h 262659"/>
                  <a:gd name="connsiteX3" fmla="*/ 0 w 289182"/>
                  <a:gd name="connsiteY3" fmla="*/ 174580 h 262659"/>
                  <a:gd name="connsiteX4" fmla="*/ 39146 w 289182"/>
                  <a:gd name="connsiteY4" fmla="*/ 213726 h 262659"/>
                  <a:gd name="connsiteX5" fmla="*/ 176474 w 289182"/>
                  <a:gd name="connsiteY5" fmla="*/ 213726 h 262659"/>
                  <a:gd name="connsiteX6" fmla="*/ 247191 w 289182"/>
                  <a:gd name="connsiteY6" fmla="*/ 261397 h 262659"/>
                  <a:gd name="connsiteX7" fmla="*/ 251295 w 289182"/>
                  <a:gd name="connsiteY7" fmla="*/ 262659 h 262659"/>
                  <a:gd name="connsiteX8" fmla="*/ 254767 w 289182"/>
                  <a:gd name="connsiteY8" fmla="*/ 261712 h 262659"/>
                  <a:gd name="connsiteX9" fmla="*/ 258871 w 289182"/>
                  <a:gd name="connsiteY9" fmla="*/ 255083 h 262659"/>
                  <a:gd name="connsiteX10" fmla="*/ 258871 w 289182"/>
                  <a:gd name="connsiteY10" fmla="*/ 209938 h 262659"/>
                  <a:gd name="connsiteX11" fmla="*/ 289178 w 289182"/>
                  <a:gd name="connsiteY11" fmla="*/ 174580 h 262659"/>
                  <a:gd name="connsiteX12" fmla="*/ 289178 w 289182"/>
                  <a:gd name="connsiteY12" fmla="*/ 39146 h 262659"/>
                  <a:gd name="connsiteX13" fmla="*/ 250348 w 289182"/>
                  <a:gd name="connsiteY13" fmla="*/ 0 h 262659"/>
                  <a:gd name="connsiteX14" fmla="*/ 274340 w 289182"/>
                  <a:gd name="connsiteY14" fmla="*/ 174580 h 262659"/>
                  <a:gd name="connsiteX15" fmla="*/ 249085 w 289182"/>
                  <a:gd name="connsiteY15" fmla="*/ 197626 h 262659"/>
                  <a:gd name="connsiteX16" fmla="*/ 243718 w 289182"/>
                  <a:gd name="connsiteY16" fmla="*/ 204887 h 262659"/>
                  <a:gd name="connsiteX17" fmla="*/ 243718 w 289182"/>
                  <a:gd name="connsiteY17" fmla="*/ 240876 h 262659"/>
                  <a:gd name="connsiteX18" fmla="*/ 183104 w 289182"/>
                  <a:gd name="connsiteY18" fmla="*/ 199836 h 262659"/>
                  <a:gd name="connsiteX19" fmla="*/ 179000 w 289182"/>
                  <a:gd name="connsiteY19" fmla="*/ 198573 h 262659"/>
                  <a:gd name="connsiteX20" fmla="*/ 39146 w 289182"/>
                  <a:gd name="connsiteY20" fmla="*/ 198573 h 262659"/>
                  <a:gd name="connsiteX21" fmla="*/ 15153 w 289182"/>
                  <a:gd name="connsiteY21" fmla="*/ 174580 h 262659"/>
                  <a:gd name="connsiteX22" fmla="*/ 15153 w 289182"/>
                  <a:gd name="connsiteY22" fmla="*/ 39146 h 262659"/>
                  <a:gd name="connsiteX23" fmla="*/ 39146 w 289182"/>
                  <a:gd name="connsiteY23" fmla="*/ 15153 h 262659"/>
                  <a:gd name="connsiteX24" fmla="*/ 250348 w 289182"/>
                  <a:gd name="connsiteY24" fmla="*/ 15153 h 262659"/>
                  <a:gd name="connsiteX25" fmla="*/ 274340 w 289182"/>
                  <a:gd name="connsiteY25" fmla="*/ 39146 h 262659"/>
                  <a:gd name="connsiteX26" fmla="*/ 274340 w 289182"/>
                  <a:gd name="connsiteY26" fmla="*/ 174580 h 26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9182" h="262659">
                    <a:moveTo>
                      <a:pt x="250348" y="0"/>
                    </a:moveTo>
                    <a:lnTo>
                      <a:pt x="39146" y="0"/>
                    </a:lnTo>
                    <a:cubicBezTo>
                      <a:pt x="17679" y="0"/>
                      <a:pt x="0" y="17679"/>
                      <a:pt x="0" y="39146"/>
                    </a:cubicBezTo>
                    <a:lnTo>
                      <a:pt x="0" y="174580"/>
                    </a:lnTo>
                    <a:cubicBezTo>
                      <a:pt x="0" y="196047"/>
                      <a:pt x="17679" y="213726"/>
                      <a:pt x="39146" y="213726"/>
                    </a:cubicBezTo>
                    <a:lnTo>
                      <a:pt x="176474" y="213726"/>
                    </a:lnTo>
                    <a:lnTo>
                      <a:pt x="247191" y="261397"/>
                    </a:lnTo>
                    <a:cubicBezTo>
                      <a:pt x="248453" y="262344"/>
                      <a:pt x="250032" y="262659"/>
                      <a:pt x="251295" y="262659"/>
                    </a:cubicBezTo>
                    <a:cubicBezTo>
                      <a:pt x="252557" y="262659"/>
                      <a:pt x="253820" y="262344"/>
                      <a:pt x="254767" y="261712"/>
                    </a:cubicBezTo>
                    <a:cubicBezTo>
                      <a:pt x="257293" y="260450"/>
                      <a:pt x="258871" y="257924"/>
                      <a:pt x="258871" y="255083"/>
                    </a:cubicBezTo>
                    <a:lnTo>
                      <a:pt x="258871" y="209938"/>
                    </a:lnTo>
                    <a:cubicBezTo>
                      <a:pt x="272762" y="204256"/>
                      <a:pt x="289178" y="191628"/>
                      <a:pt x="289178" y="174580"/>
                    </a:cubicBezTo>
                    <a:lnTo>
                      <a:pt x="289178" y="39146"/>
                    </a:lnTo>
                    <a:cubicBezTo>
                      <a:pt x="289494" y="17679"/>
                      <a:pt x="272131" y="0"/>
                      <a:pt x="250348" y="0"/>
                    </a:cubicBezTo>
                    <a:close/>
                    <a:moveTo>
                      <a:pt x="274340" y="174580"/>
                    </a:moveTo>
                    <a:cubicBezTo>
                      <a:pt x="274340" y="183420"/>
                      <a:pt x="261081" y="193838"/>
                      <a:pt x="249085" y="197626"/>
                    </a:cubicBezTo>
                    <a:cubicBezTo>
                      <a:pt x="245928" y="198573"/>
                      <a:pt x="243718" y="201414"/>
                      <a:pt x="243718" y="204887"/>
                    </a:cubicBezTo>
                    <a:lnTo>
                      <a:pt x="243718" y="240876"/>
                    </a:lnTo>
                    <a:lnTo>
                      <a:pt x="183104" y="199836"/>
                    </a:lnTo>
                    <a:cubicBezTo>
                      <a:pt x="181841" y="198889"/>
                      <a:pt x="180263" y="198573"/>
                      <a:pt x="179000" y="198573"/>
                    </a:cubicBezTo>
                    <a:lnTo>
                      <a:pt x="39146" y="198573"/>
                    </a:lnTo>
                    <a:cubicBezTo>
                      <a:pt x="25887" y="198573"/>
                      <a:pt x="15153" y="187839"/>
                      <a:pt x="15153" y="174580"/>
                    </a:cubicBezTo>
                    <a:lnTo>
                      <a:pt x="15153" y="39146"/>
                    </a:lnTo>
                    <a:cubicBezTo>
                      <a:pt x="15153" y="25887"/>
                      <a:pt x="25887" y="15153"/>
                      <a:pt x="39146" y="15153"/>
                    </a:cubicBezTo>
                    <a:lnTo>
                      <a:pt x="250348" y="15153"/>
                    </a:lnTo>
                    <a:cubicBezTo>
                      <a:pt x="263607" y="15153"/>
                      <a:pt x="274340" y="25887"/>
                      <a:pt x="274340" y="39146"/>
                    </a:cubicBezTo>
                    <a:lnTo>
                      <a:pt x="274340" y="174580"/>
                    </a:lnTo>
                    <a:close/>
                  </a:path>
                </a:pathLst>
              </a:custGeom>
              <a:solidFill>
                <a:srgbClr val="FFFFFF"/>
              </a:solidFill>
              <a:ln w="3106" cap="flat">
                <a:noFill/>
                <a:prstDash val="solid"/>
                <a:miter/>
              </a:ln>
            </p:spPr>
            <p:txBody>
              <a:bodyPr rtlCol="1" anchor="ctr"/>
              <a:lstStyle/>
              <a:p>
                <a:endParaRPr lang="fa-IR" dirty="0"/>
              </a:p>
            </p:txBody>
          </p:sp>
          <p:sp>
            <p:nvSpPr>
              <p:cNvPr id="16" name="Freeform: Shape 15">
                <a:extLst>
                  <a:ext uri="{FF2B5EF4-FFF2-40B4-BE49-F238E27FC236}">
                    <a16:creationId xmlns:a16="http://schemas.microsoft.com/office/drawing/2014/main" id="{74D88C5A-D5DA-0F6C-BE13-6F99A4896D3C}"/>
                  </a:ext>
                </a:extLst>
              </p:cNvPr>
              <p:cNvSpPr/>
              <p:nvPr/>
            </p:nvSpPr>
            <p:spPr>
              <a:xfrm>
                <a:off x="5224007" y="4003896"/>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17" name="Freeform: Shape 16">
                <a:extLst>
                  <a:ext uri="{FF2B5EF4-FFF2-40B4-BE49-F238E27FC236}">
                    <a16:creationId xmlns:a16="http://schemas.microsoft.com/office/drawing/2014/main" id="{3ED5B5C1-A91E-840F-5EAA-8041F8D15E1D}"/>
                  </a:ext>
                </a:extLst>
              </p:cNvPr>
              <p:cNvSpPr/>
              <p:nvPr/>
            </p:nvSpPr>
            <p:spPr>
              <a:xfrm>
                <a:off x="5224007" y="4045568"/>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6732"/>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18" name="Freeform: Shape 17">
                <a:extLst>
                  <a:ext uri="{FF2B5EF4-FFF2-40B4-BE49-F238E27FC236}">
                    <a16:creationId xmlns:a16="http://schemas.microsoft.com/office/drawing/2014/main" id="{C9BA0E9D-BAEB-5B42-FCD0-AAC02ECE8A88}"/>
                  </a:ext>
                </a:extLst>
              </p:cNvPr>
              <p:cNvSpPr/>
              <p:nvPr/>
            </p:nvSpPr>
            <p:spPr>
              <a:xfrm>
                <a:off x="5224007" y="4085661"/>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grpSp>
      </p:grpSp>
      <p:grpSp>
        <p:nvGrpSpPr>
          <p:cNvPr id="19" name="Group 18">
            <a:extLst>
              <a:ext uri="{FF2B5EF4-FFF2-40B4-BE49-F238E27FC236}">
                <a16:creationId xmlns:a16="http://schemas.microsoft.com/office/drawing/2014/main" id="{88529326-B69B-8C2F-8D88-AD790058A863}"/>
              </a:ext>
            </a:extLst>
          </p:cNvPr>
          <p:cNvGrpSpPr/>
          <p:nvPr/>
        </p:nvGrpSpPr>
        <p:grpSpPr>
          <a:xfrm>
            <a:off x="9707378" y="5812418"/>
            <a:ext cx="598925" cy="598926"/>
            <a:chOff x="5088575" y="3714034"/>
            <a:chExt cx="598925" cy="598926"/>
          </a:xfrm>
        </p:grpSpPr>
        <p:sp>
          <p:nvSpPr>
            <p:cNvPr id="20" name="Freeform: Shape 19">
              <a:hlinkClick r:id="rId7" action="ppaction://hlinksldjump"/>
              <a:extLst>
                <a:ext uri="{FF2B5EF4-FFF2-40B4-BE49-F238E27FC236}">
                  <a16:creationId xmlns:a16="http://schemas.microsoft.com/office/drawing/2014/main" id="{BC078CF5-036F-0BCD-7552-A3F2671AF222}"/>
                </a:ext>
              </a:extLst>
            </p:cNvPr>
            <p:cNvSpPr/>
            <p:nvPr/>
          </p:nvSpPr>
          <p:spPr>
            <a:xfrm rot="10800000">
              <a:off x="5088575"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chemeClr val="bg1">
                <a:lumMod val="50000"/>
              </a:schemeClr>
            </a:solidFill>
            <a:ln w="41852" cap="flat">
              <a:solidFill>
                <a:schemeClr val="bg1"/>
              </a:solidFill>
              <a:prstDash val="solid"/>
              <a:miter/>
            </a:ln>
          </p:spPr>
          <p:txBody>
            <a:bodyPr rtlCol="1" anchor="ctr"/>
            <a:lstStyle/>
            <a:p>
              <a:endParaRPr lang="fa-IR" dirty="0"/>
            </a:p>
          </p:txBody>
        </p:sp>
        <p:sp>
          <p:nvSpPr>
            <p:cNvPr id="21" name="Graphic 235">
              <a:hlinkClick r:id="rId7" action="ppaction://hlinksldjump"/>
              <a:extLst>
                <a:ext uri="{FF2B5EF4-FFF2-40B4-BE49-F238E27FC236}">
                  <a16:creationId xmlns:a16="http://schemas.microsoft.com/office/drawing/2014/main" id="{EC69E6AF-254D-A955-3FF2-994109281DE3}"/>
                </a:ext>
              </a:extLst>
            </p:cNvPr>
            <p:cNvSpPr/>
            <p:nvPr/>
          </p:nvSpPr>
          <p:spPr>
            <a:xfrm rot="20481639">
              <a:off x="5206775" y="3832600"/>
              <a:ext cx="362524" cy="361795"/>
            </a:xfrm>
            <a:custGeom>
              <a:avLst/>
              <a:gdLst>
                <a:gd name="connsiteX0" fmla="*/ 199844 w 422175"/>
                <a:gd name="connsiteY0" fmla="*/ 421327 h 421326"/>
                <a:gd name="connsiteX1" fmla="*/ 220210 w 422175"/>
                <a:gd name="connsiteY1" fmla="*/ 421327 h 421326"/>
                <a:gd name="connsiteX2" fmla="*/ 422176 w 422175"/>
                <a:gd name="connsiteY2" fmla="*/ 210451 h 421326"/>
                <a:gd name="connsiteX3" fmla="*/ 219786 w 422175"/>
                <a:gd name="connsiteY3" fmla="*/ 0 h 421326"/>
                <a:gd name="connsiteX4" fmla="*/ 199844 w 422175"/>
                <a:gd name="connsiteY4" fmla="*/ 0 h 421326"/>
                <a:gd name="connsiteX5" fmla="*/ 199844 w 422175"/>
                <a:gd name="connsiteY5" fmla="*/ 0 h 421326"/>
                <a:gd name="connsiteX6" fmla="*/ 0 w 422175"/>
                <a:gd name="connsiteY6" fmla="*/ 210876 h 421326"/>
                <a:gd name="connsiteX7" fmla="*/ 199844 w 422175"/>
                <a:gd name="connsiteY7" fmla="*/ 421327 h 421326"/>
                <a:gd name="connsiteX8" fmla="*/ 72130 w 422175"/>
                <a:gd name="connsiteY8" fmla="*/ 347075 h 421326"/>
                <a:gd name="connsiteX9" fmla="*/ 115409 w 422175"/>
                <a:gd name="connsiteY9" fmla="*/ 322466 h 421326"/>
                <a:gd name="connsiteX10" fmla="*/ 175659 w 422175"/>
                <a:gd name="connsiteY10" fmla="*/ 402234 h 421326"/>
                <a:gd name="connsiteX11" fmla="*/ 72130 w 422175"/>
                <a:gd name="connsiteY11" fmla="*/ 347075 h 421326"/>
                <a:gd name="connsiteX12" fmla="*/ 202814 w 422175"/>
                <a:gd name="connsiteY12" fmla="*/ 403506 h 421326"/>
                <a:gd name="connsiteX13" fmla="*/ 130683 w 422175"/>
                <a:gd name="connsiteY13" fmla="*/ 316526 h 421326"/>
                <a:gd name="connsiteX14" fmla="*/ 202814 w 422175"/>
                <a:gd name="connsiteY14" fmla="*/ 302099 h 421326"/>
                <a:gd name="connsiteX15" fmla="*/ 202814 w 422175"/>
                <a:gd name="connsiteY15" fmla="*/ 403506 h 421326"/>
                <a:gd name="connsiteX16" fmla="*/ 202814 w 422175"/>
                <a:gd name="connsiteY16" fmla="*/ 285552 h 421326"/>
                <a:gd name="connsiteX17" fmla="*/ 123895 w 422175"/>
                <a:gd name="connsiteY17" fmla="*/ 301251 h 421326"/>
                <a:gd name="connsiteX18" fmla="*/ 106923 w 422175"/>
                <a:gd name="connsiteY18" fmla="*/ 225726 h 421326"/>
                <a:gd name="connsiteX19" fmla="*/ 202390 w 422175"/>
                <a:gd name="connsiteY19" fmla="*/ 225726 h 421326"/>
                <a:gd name="connsiteX20" fmla="*/ 202390 w 422175"/>
                <a:gd name="connsiteY20" fmla="*/ 285552 h 421326"/>
                <a:gd name="connsiteX21" fmla="*/ 202814 w 422175"/>
                <a:gd name="connsiteY21" fmla="*/ 209603 h 421326"/>
                <a:gd name="connsiteX22" fmla="*/ 106499 w 422175"/>
                <a:gd name="connsiteY22" fmla="*/ 209603 h 421326"/>
                <a:gd name="connsiteX23" fmla="*/ 119652 w 422175"/>
                <a:gd name="connsiteY23" fmla="*/ 131532 h 421326"/>
                <a:gd name="connsiteX24" fmla="*/ 202814 w 422175"/>
                <a:gd name="connsiteY24" fmla="*/ 148928 h 421326"/>
                <a:gd name="connsiteX25" fmla="*/ 202814 w 422175"/>
                <a:gd name="connsiteY25" fmla="*/ 209603 h 421326"/>
                <a:gd name="connsiteX26" fmla="*/ 243546 w 422175"/>
                <a:gd name="connsiteY26" fmla="*/ 402658 h 421326"/>
                <a:gd name="connsiteX27" fmla="*/ 305494 w 422175"/>
                <a:gd name="connsiteY27" fmla="*/ 319496 h 421326"/>
                <a:gd name="connsiteX28" fmla="*/ 351742 w 422175"/>
                <a:gd name="connsiteY28" fmla="*/ 344529 h 421326"/>
                <a:gd name="connsiteX29" fmla="*/ 243546 w 422175"/>
                <a:gd name="connsiteY29" fmla="*/ 402658 h 421326"/>
                <a:gd name="connsiteX30" fmla="*/ 362774 w 422175"/>
                <a:gd name="connsiteY30" fmla="*/ 332225 h 421326"/>
                <a:gd name="connsiteX31" fmla="*/ 311858 w 422175"/>
                <a:gd name="connsiteY31" fmla="*/ 304221 h 421326"/>
                <a:gd name="connsiteX32" fmla="*/ 328830 w 422175"/>
                <a:gd name="connsiteY32" fmla="*/ 225726 h 421326"/>
                <a:gd name="connsiteX33" fmla="*/ 404779 w 422175"/>
                <a:gd name="connsiteY33" fmla="*/ 225726 h 421326"/>
                <a:gd name="connsiteX34" fmla="*/ 362774 w 422175"/>
                <a:gd name="connsiteY34" fmla="*/ 332225 h 421326"/>
                <a:gd name="connsiteX35" fmla="*/ 369138 w 422175"/>
                <a:gd name="connsiteY35" fmla="*/ 97164 h 421326"/>
                <a:gd name="connsiteX36" fmla="*/ 405628 w 422175"/>
                <a:gd name="connsiteY36" fmla="*/ 209178 h 421326"/>
                <a:gd name="connsiteX37" fmla="*/ 329254 w 422175"/>
                <a:gd name="connsiteY37" fmla="*/ 209178 h 421326"/>
                <a:gd name="connsiteX38" fmla="*/ 316101 w 422175"/>
                <a:gd name="connsiteY38" fmla="*/ 128138 h 421326"/>
                <a:gd name="connsiteX39" fmla="*/ 369138 w 422175"/>
                <a:gd name="connsiteY39" fmla="*/ 97164 h 421326"/>
                <a:gd name="connsiteX40" fmla="*/ 358955 w 422175"/>
                <a:gd name="connsiteY40" fmla="*/ 84435 h 421326"/>
                <a:gd name="connsiteX41" fmla="*/ 310161 w 422175"/>
                <a:gd name="connsiteY41" fmla="*/ 112863 h 421326"/>
                <a:gd name="connsiteX42" fmla="*/ 243546 w 422175"/>
                <a:gd name="connsiteY42" fmla="*/ 18669 h 421326"/>
                <a:gd name="connsiteX43" fmla="*/ 358955 w 422175"/>
                <a:gd name="connsiteY43" fmla="*/ 84435 h 421326"/>
                <a:gd name="connsiteX44" fmla="*/ 218937 w 422175"/>
                <a:gd name="connsiteY44" fmla="*/ 19942 h 421326"/>
                <a:gd name="connsiteX45" fmla="*/ 294886 w 422175"/>
                <a:gd name="connsiteY45" fmla="*/ 119227 h 421326"/>
                <a:gd name="connsiteX46" fmla="*/ 218937 w 422175"/>
                <a:gd name="connsiteY46" fmla="*/ 133229 h 421326"/>
                <a:gd name="connsiteX47" fmla="*/ 218937 w 422175"/>
                <a:gd name="connsiteY47" fmla="*/ 19942 h 421326"/>
                <a:gd name="connsiteX48" fmla="*/ 218937 w 422175"/>
                <a:gd name="connsiteY48" fmla="*/ 149353 h 421326"/>
                <a:gd name="connsiteX49" fmla="*/ 300827 w 422175"/>
                <a:gd name="connsiteY49" fmla="*/ 134502 h 421326"/>
                <a:gd name="connsiteX50" fmla="*/ 313131 w 422175"/>
                <a:gd name="connsiteY50" fmla="*/ 209603 h 421326"/>
                <a:gd name="connsiteX51" fmla="*/ 219362 w 422175"/>
                <a:gd name="connsiteY51" fmla="*/ 209603 h 421326"/>
                <a:gd name="connsiteX52" fmla="*/ 219362 w 422175"/>
                <a:gd name="connsiteY52" fmla="*/ 149353 h 421326"/>
                <a:gd name="connsiteX53" fmla="*/ 218937 w 422175"/>
                <a:gd name="connsiteY53" fmla="*/ 225726 h 421326"/>
                <a:gd name="connsiteX54" fmla="*/ 312283 w 422175"/>
                <a:gd name="connsiteY54" fmla="*/ 225726 h 421326"/>
                <a:gd name="connsiteX55" fmla="*/ 296584 w 422175"/>
                <a:gd name="connsiteY55" fmla="*/ 298705 h 421326"/>
                <a:gd name="connsiteX56" fmla="*/ 218937 w 422175"/>
                <a:gd name="connsiteY56" fmla="*/ 285552 h 421326"/>
                <a:gd name="connsiteX57" fmla="*/ 218937 w 422175"/>
                <a:gd name="connsiteY57" fmla="*/ 225726 h 421326"/>
                <a:gd name="connsiteX58" fmla="*/ 218937 w 422175"/>
                <a:gd name="connsiteY58" fmla="*/ 301675 h 421326"/>
                <a:gd name="connsiteX59" fmla="*/ 290219 w 422175"/>
                <a:gd name="connsiteY59" fmla="*/ 313555 h 421326"/>
                <a:gd name="connsiteX60" fmla="*/ 218937 w 422175"/>
                <a:gd name="connsiteY60" fmla="*/ 401385 h 421326"/>
                <a:gd name="connsiteX61" fmla="*/ 218937 w 422175"/>
                <a:gd name="connsiteY61" fmla="*/ 301675 h 421326"/>
                <a:gd name="connsiteX62" fmla="*/ 202814 w 422175"/>
                <a:gd name="connsiteY62" fmla="*/ 18245 h 421326"/>
                <a:gd name="connsiteX63" fmla="*/ 202814 w 422175"/>
                <a:gd name="connsiteY63" fmla="*/ 132805 h 421326"/>
                <a:gd name="connsiteX64" fmla="*/ 125592 w 422175"/>
                <a:gd name="connsiteY64" fmla="*/ 116257 h 421326"/>
                <a:gd name="connsiteX65" fmla="*/ 202814 w 422175"/>
                <a:gd name="connsiteY65" fmla="*/ 18245 h 421326"/>
                <a:gd name="connsiteX66" fmla="*/ 175659 w 422175"/>
                <a:gd name="connsiteY66" fmla="*/ 19518 h 421326"/>
                <a:gd name="connsiteX67" fmla="*/ 110742 w 422175"/>
                <a:gd name="connsiteY67" fmla="*/ 109893 h 421326"/>
                <a:gd name="connsiteX68" fmla="*/ 65342 w 422175"/>
                <a:gd name="connsiteY68" fmla="*/ 81889 h 421326"/>
                <a:gd name="connsiteX69" fmla="*/ 175659 w 422175"/>
                <a:gd name="connsiteY69" fmla="*/ 19518 h 421326"/>
                <a:gd name="connsiteX70" fmla="*/ 55159 w 422175"/>
                <a:gd name="connsiteY70" fmla="*/ 94194 h 421326"/>
                <a:gd name="connsiteX71" fmla="*/ 104801 w 422175"/>
                <a:gd name="connsiteY71" fmla="*/ 124743 h 421326"/>
                <a:gd name="connsiteX72" fmla="*/ 90375 w 422175"/>
                <a:gd name="connsiteY72" fmla="*/ 209178 h 421326"/>
                <a:gd name="connsiteX73" fmla="*/ 16548 w 422175"/>
                <a:gd name="connsiteY73" fmla="*/ 209178 h 421326"/>
                <a:gd name="connsiteX74" fmla="*/ 55159 w 422175"/>
                <a:gd name="connsiteY74" fmla="*/ 94194 h 421326"/>
                <a:gd name="connsiteX75" fmla="*/ 16972 w 422175"/>
                <a:gd name="connsiteY75" fmla="*/ 225726 h 421326"/>
                <a:gd name="connsiteX76" fmla="*/ 90800 w 422175"/>
                <a:gd name="connsiteY76" fmla="*/ 225726 h 421326"/>
                <a:gd name="connsiteX77" fmla="*/ 109044 w 422175"/>
                <a:gd name="connsiteY77" fmla="*/ 307191 h 421326"/>
                <a:gd name="connsiteX78" fmla="*/ 61523 w 422175"/>
                <a:gd name="connsiteY78" fmla="*/ 334770 h 421326"/>
                <a:gd name="connsiteX79" fmla="*/ 16972 w 422175"/>
                <a:gd name="connsiteY79" fmla="*/ 225726 h 42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2175" h="421326">
                  <a:moveTo>
                    <a:pt x="199844" y="421327"/>
                  </a:moveTo>
                  <a:lnTo>
                    <a:pt x="220210" y="421327"/>
                  </a:lnTo>
                  <a:cubicBezTo>
                    <a:pt x="333497" y="416660"/>
                    <a:pt x="422176" y="324163"/>
                    <a:pt x="422176" y="210451"/>
                  </a:cubicBezTo>
                  <a:cubicBezTo>
                    <a:pt x="421751" y="97164"/>
                    <a:pt x="333073" y="4667"/>
                    <a:pt x="219786" y="0"/>
                  </a:cubicBezTo>
                  <a:lnTo>
                    <a:pt x="199844" y="0"/>
                  </a:lnTo>
                  <a:cubicBezTo>
                    <a:pt x="199844" y="0"/>
                    <a:pt x="199844" y="0"/>
                    <a:pt x="199844" y="0"/>
                  </a:cubicBezTo>
                  <a:cubicBezTo>
                    <a:pt x="87405" y="5940"/>
                    <a:pt x="0" y="98437"/>
                    <a:pt x="0" y="210876"/>
                  </a:cubicBezTo>
                  <a:cubicBezTo>
                    <a:pt x="0" y="323314"/>
                    <a:pt x="87829" y="415387"/>
                    <a:pt x="199844" y="421327"/>
                  </a:cubicBezTo>
                  <a:close/>
                  <a:moveTo>
                    <a:pt x="72130" y="347075"/>
                  </a:moveTo>
                  <a:cubicBezTo>
                    <a:pt x="85708" y="337316"/>
                    <a:pt x="100134" y="328830"/>
                    <a:pt x="115409" y="322466"/>
                  </a:cubicBezTo>
                  <a:cubicBezTo>
                    <a:pt x="129835" y="352591"/>
                    <a:pt x="150201" y="379746"/>
                    <a:pt x="175659" y="402234"/>
                  </a:cubicBezTo>
                  <a:cubicBezTo>
                    <a:pt x="136624" y="395020"/>
                    <a:pt x="100134" y="375503"/>
                    <a:pt x="72130" y="347075"/>
                  </a:cubicBezTo>
                  <a:close/>
                  <a:moveTo>
                    <a:pt x="202814" y="403506"/>
                  </a:moveTo>
                  <a:cubicBezTo>
                    <a:pt x="171840" y="380170"/>
                    <a:pt x="147231" y="350469"/>
                    <a:pt x="130683" y="316526"/>
                  </a:cubicBezTo>
                  <a:cubicBezTo>
                    <a:pt x="154020" y="308040"/>
                    <a:pt x="178205" y="303372"/>
                    <a:pt x="202814" y="302099"/>
                  </a:cubicBezTo>
                  <a:lnTo>
                    <a:pt x="202814" y="403506"/>
                  </a:lnTo>
                  <a:close/>
                  <a:moveTo>
                    <a:pt x="202814" y="285552"/>
                  </a:moveTo>
                  <a:cubicBezTo>
                    <a:pt x="175659" y="286825"/>
                    <a:pt x="149353" y="291916"/>
                    <a:pt x="123895" y="301251"/>
                  </a:cubicBezTo>
                  <a:cubicBezTo>
                    <a:pt x="114136" y="277490"/>
                    <a:pt x="108620" y="252032"/>
                    <a:pt x="106923" y="225726"/>
                  </a:cubicBezTo>
                  <a:lnTo>
                    <a:pt x="202390" y="225726"/>
                  </a:lnTo>
                  <a:lnTo>
                    <a:pt x="202390" y="285552"/>
                  </a:lnTo>
                  <a:close/>
                  <a:moveTo>
                    <a:pt x="202814" y="209603"/>
                  </a:moveTo>
                  <a:lnTo>
                    <a:pt x="106499" y="209603"/>
                  </a:lnTo>
                  <a:cubicBezTo>
                    <a:pt x="106499" y="182872"/>
                    <a:pt x="111166" y="156566"/>
                    <a:pt x="119652" y="131532"/>
                  </a:cubicBezTo>
                  <a:cubicBezTo>
                    <a:pt x="145958" y="142139"/>
                    <a:pt x="173962" y="148080"/>
                    <a:pt x="202814" y="148928"/>
                  </a:cubicBezTo>
                  <a:lnTo>
                    <a:pt x="202814" y="209603"/>
                  </a:lnTo>
                  <a:close/>
                  <a:moveTo>
                    <a:pt x="243546" y="402658"/>
                  </a:moveTo>
                  <a:cubicBezTo>
                    <a:pt x="270277" y="378897"/>
                    <a:pt x="291068" y="351318"/>
                    <a:pt x="305494" y="319496"/>
                  </a:cubicBezTo>
                  <a:cubicBezTo>
                    <a:pt x="322041" y="326284"/>
                    <a:pt x="337316" y="334770"/>
                    <a:pt x="351742" y="344529"/>
                  </a:cubicBezTo>
                  <a:cubicBezTo>
                    <a:pt x="322890" y="375079"/>
                    <a:pt x="285128" y="395445"/>
                    <a:pt x="243546" y="402658"/>
                  </a:cubicBezTo>
                  <a:close/>
                  <a:moveTo>
                    <a:pt x="362774" y="332225"/>
                  </a:moveTo>
                  <a:cubicBezTo>
                    <a:pt x="347075" y="321193"/>
                    <a:pt x="330103" y="311858"/>
                    <a:pt x="311858" y="304221"/>
                  </a:cubicBezTo>
                  <a:cubicBezTo>
                    <a:pt x="321617" y="279187"/>
                    <a:pt x="327133" y="252881"/>
                    <a:pt x="328830" y="225726"/>
                  </a:cubicBezTo>
                  <a:lnTo>
                    <a:pt x="404779" y="225726"/>
                  </a:lnTo>
                  <a:cubicBezTo>
                    <a:pt x="401809" y="264761"/>
                    <a:pt x="387383" y="301675"/>
                    <a:pt x="362774" y="332225"/>
                  </a:cubicBezTo>
                  <a:close/>
                  <a:moveTo>
                    <a:pt x="369138" y="97164"/>
                  </a:moveTo>
                  <a:cubicBezTo>
                    <a:pt x="392899" y="129835"/>
                    <a:pt x="405628" y="168870"/>
                    <a:pt x="405628" y="209178"/>
                  </a:cubicBezTo>
                  <a:lnTo>
                    <a:pt x="329254" y="209178"/>
                  </a:lnTo>
                  <a:cubicBezTo>
                    <a:pt x="329254" y="181599"/>
                    <a:pt x="324587" y="154020"/>
                    <a:pt x="316101" y="128138"/>
                  </a:cubicBezTo>
                  <a:cubicBezTo>
                    <a:pt x="334770" y="120076"/>
                    <a:pt x="352591" y="109893"/>
                    <a:pt x="369138" y="97164"/>
                  </a:cubicBezTo>
                  <a:close/>
                  <a:moveTo>
                    <a:pt x="358955" y="84435"/>
                  </a:moveTo>
                  <a:cubicBezTo>
                    <a:pt x="343681" y="95891"/>
                    <a:pt x="327557" y="105226"/>
                    <a:pt x="310161" y="112863"/>
                  </a:cubicBezTo>
                  <a:cubicBezTo>
                    <a:pt x="295735" y="77222"/>
                    <a:pt x="272823" y="44975"/>
                    <a:pt x="243546" y="18669"/>
                  </a:cubicBezTo>
                  <a:cubicBezTo>
                    <a:pt x="288522" y="26731"/>
                    <a:pt x="329254" y="49643"/>
                    <a:pt x="358955" y="84435"/>
                  </a:cubicBezTo>
                  <a:close/>
                  <a:moveTo>
                    <a:pt x="218937" y="19942"/>
                  </a:moveTo>
                  <a:cubicBezTo>
                    <a:pt x="252881" y="46248"/>
                    <a:pt x="279187" y="80192"/>
                    <a:pt x="294886" y="119227"/>
                  </a:cubicBezTo>
                  <a:cubicBezTo>
                    <a:pt x="270277" y="128138"/>
                    <a:pt x="244819" y="132805"/>
                    <a:pt x="218937" y="133229"/>
                  </a:cubicBezTo>
                  <a:lnTo>
                    <a:pt x="218937" y="19942"/>
                  </a:lnTo>
                  <a:close/>
                  <a:moveTo>
                    <a:pt x="218937" y="149353"/>
                  </a:moveTo>
                  <a:cubicBezTo>
                    <a:pt x="246941" y="148928"/>
                    <a:pt x="274096" y="143837"/>
                    <a:pt x="300827" y="134502"/>
                  </a:cubicBezTo>
                  <a:cubicBezTo>
                    <a:pt x="308888" y="158687"/>
                    <a:pt x="313131" y="184145"/>
                    <a:pt x="313131" y="209603"/>
                  </a:cubicBezTo>
                  <a:lnTo>
                    <a:pt x="219362" y="209603"/>
                  </a:lnTo>
                  <a:lnTo>
                    <a:pt x="219362" y="149353"/>
                  </a:lnTo>
                  <a:close/>
                  <a:moveTo>
                    <a:pt x="218937" y="225726"/>
                  </a:moveTo>
                  <a:lnTo>
                    <a:pt x="312283" y="225726"/>
                  </a:lnTo>
                  <a:cubicBezTo>
                    <a:pt x="310585" y="250760"/>
                    <a:pt x="305494" y="275369"/>
                    <a:pt x="296584" y="298705"/>
                  </a:cubicBezTo>
                  <a:cubicBezTo>
                    <a:pt x="271550" y="290219"/>
                    <a:pt x="245668" y="285976"/>
                    <a:pt x="218937" y="285552"/>
                  </a:cubicBezTo>
                  <a:lnTo>
                    <a:pt x="218937" y="225726"/>
                  </a:lnTo>
                  <a:close/>
                  <a:moveTo>
                    <a:pt x="218937" y="301675"/>
                  </a:moveTo>
                  <a:cubicBezTo>
                    <a:pt x="243122" y="302099"/>
                    <a:pt x="267307" y="306342"/>
                    <a:pt x="290219" y="313555"/>
                  </a:cubicBezTo>
                  <a:cubicBezTo>
                    <a:pt x="274096" y="347499"/>
                    <a:pt x="249487" y="378049"/>
                    <a:pt x="218937" y="401385"/>
                  </a:cubicBezTo>
                  <a:lnTo>
                    <a:pt x="218937" y="301675"/>
                  </a:lnTo>
                  <a:close/>
                  <a:moveTo>
                    <a:pt x="202814" y="18245"/>
                  </a:moveTo>
                  <a:lnTo>
                    <a:pt x="202814" y="132805"/>
                  </a:lnTo>
                  <a:cubicBezTo>
                    <a:pt x="176083" y="131532"/>
                    <a:pt x="150201" y="126016"/>
                    <a:pt x="125592" y="116257"/>
                  </a:cubicBezTo>
                  <a:cubicBezTo>
                    <a:pt x="142139" y="77646"/>
                    <a:pt x="168446" y="43703"/>
                    <a:pt x="202814" y="18245"/>
                  </a:cubicBezTo>
                  <a:close/>
                  <a:moveTo>
                    <a:pt x="175659" y="19518"/>
                  </a:moveTo>
                  <a:cubicBezTo>
                    <a:pt x="147655" y="44551"/>
                    <a:pt x="125168" y="75525"/>
                    <a:pt x="110742" y="109893"/>
                  </a:cubicBezTo>
                  <a:cubicBezTo>
                    <a:pt x="94618" y="102256"/>
                    <a:pt x="79344" y="92921"/>
                    <a:pt x="65342" y="81889"/>
                  </a:cubicBezTo>
                  <a:cubicBezTo>
                    <a:pt x="94194" y="49218"/>
                    <a:pt x="133229" y="27155"/>
                    <a:pt x="175659" y="19518"/>
                  </a:cubicBezTo>
                  <a:close/>
                  <a:moveTo>
                    <a:pt x="55159" y="94194"/>
                  </a:moveTo>
                  <a:cubicBezTo>
                    <a:pt x="70433" y="106499"/>
                    <a:pt x="87405" y="116682"/>
                    <a:pt x="104801" y="124743"/>
                  </a:cubicBezTo>
                  <a:cubicBezTo>
                    <a:pt x="95467" y="151898"/>
                    <a:pt x="90375" y="180326"/>
                    <a:pt x="90375" y="209178"/>
                  </a:cubicBezTo>
                  <a:lnTo>
                    <a:pt x="16548" y="209178"/>
                  </a:lnTo>
                  <a:cubicBezTo>
                    <a:pt x="16548" y="167597"/>
                    <a:pt x="30125" y="127713"/>
                    <a:pt x="55159" y="94194"/>
                  </a:cubicBezTo>
                  <a:close/>
                  <a:moveTo>
                    <a:pt x="16972" y="225726"/>
                  </a:moveTo>
                  <a:lnTo>
                    <a:pt x="90800" y="225726"/>
                  </a:lnTo>
                  <a:cubicBezTo>
                    <a:pt x="92497" y="254154"/>
                    <a:pt x="98437" y="281309"/>
                    <a:pt x="109044" y="307191"/>
                  </a:cubicBezTo>
                  <a:cubicBezTo>
                    <a:pt x="92072" y="314828"/>
                    <a:pt x="76373" y="323739"/>
                    <a:pt x="61523" y="334770"/>
                  </a:cubicBezTo>
                  <a:cubicBezTo>
                    <a:pt x="35217" y="303797"/>
                    <a:pt x="19942" y="266034"/>
                    <a:pt x="16972" y="225726"/>
                  </a:cubicBezTo>
                  <a:close/>
                </a:path>
              </a:pathLst>
            </a:custGeom>
            <a:solidFill>
              <a:srgbClr val="FFFFFF"/>
            </a:solidFill>
            <a:ln w="4233" cap="flat">
              <a:noFill/>
              <a:prstDash val="solid"/>
              <a:miter/>
            </a:ln>
          </p:spPr>
          <p:txBody>
            <a:bodyPr rtlCol="1" anchor="ctr"/>
            <a:lstStyle/>
            <a:p>
              <a:endParaRPr lang="fa-IR" dirty="0"/>
            </a:p>
          </p:txBody>
        </p:sp>
      </p:grpSp>
      <p:sp>
        <p:nvSpPr>
          <p:cNvPr id="22" name="TextBox 21">
            <a:extLst>
              <a:ext uri="{FF2B5EF4-FFF2-40B4-BE49-F238E27FC236}">
                <a16:creationId xmlns:a16="http://schemas.microsoft.com/office/drawing/2014/main" id="{83AB28F1-AA1C-6370-148A-E33E765ECC19}"/>
              </a:ext>
            </a:extLst>
          </p:cNvPr>
          <p:cNvSpPr txBox="1"/>
          <p:nvPr/>
        </p:nvSpPr>
        <p:spPr>
          <a:xfrm>
            <a:off x="1356778" y="5888487"/>
            <a:ext cx="7240195" cy="461665"/>
          </a:xfrm>
          <a:prstGeom prst="rect">
            <a:avLst/>
          </a:prstGeom>
          <a:noFill/>
        </p:spPr>
        <p:txBody>
          <a:bodyPr wrap="square">
            <a:spAutoFit/>
          </a:bodyPr>
          <a:lstStyle/>
          <a:p>
            <a:pPr algn="r" rtl="1"/>
            <a:r>
              <a:rPr lang="fa-IR" sz="2400" b="1" dirty="0">
                <a:solidFill>
                  <a:srgbClr val="FFFFFF"/>
                </a:solidFill>
                <a:latin typeface="Shabnam" panose="020B0603030804020204" pitchFamily="34" charset="-78"/>
                <a:cs typeface="Shabnam" panose="020B0603030804020204" pitchFamily="34" charset="-78"/>
              </a:rPr>
              <a:t>تحلیل داده‌ها</a:t>
            </a:r>
            <a:r>
              <a:rPr lang="fa-IR" sz="2400" b="1">
                <a:solidFill>
                  <a:srgbClr val="FFFFFF"/>
                </a:solidFill>
                <a:latin typeface="Shabnam" panose="020B0603030804020204" pitchFamily="34" charset="-78"/>
                <a:cs typeface="Shabnam" panose="020B0603030804020204" pitchFamily="34" charset="-78"/>
              </a:rPr>
              <a:t>: خطا</a:t>
            </a:r>
            <a:endParaRPr lang="fa-IR" sz="2400" b="1" dirty="0">
              <a:solidFill>
                <a:srgbClr val="FFFFFF"/>
              </a:solidFill>
              <a:latin typeface="Shabnam" panose="020B0603030804020204" pitchFamily="34" charset="-78"/>
              <a:cs typeface="Shabnam" panose="020B0603030804020204" pitchFamily="34" charset="-78"/>
            </a:endParaRPr>
          </a:p>
        </p:txBody>
      </p:sp>
      <p:grpSp>
        <p:nvGrpSpPr>
          <p:cNvPr id="23" name="Group 22">
            <a:extLst>
              <a:ext uri="{FF2B5EF4-FFF2-40B4-BE49-F238E27FC236}">
                <a16:creationId xmlns:a16="http://schemas.microsoft.com/office/drawing/2014/main" id="{DA1ADB0C-078D-8CCE-C9AE-FF0CC392F3A0}"/>
              </a:ext>
            </a:extLst>
          </p:cNvPr>
          <p:cNvGrpSpPr/>
          <p:nvPr/>
        </p:nvGrpSpPr>
        <p:grpSpPr>
          <a:xfrm>
            <a:off x="8629615" y="5819855"/>
            <a:ext cx="598925" cy="598926"/>
            <a:chOff x="6415920" y="3429000"/>
            <a:chExt cx="598925" cy="598926"/>
          </a:xfrm>
        </p:grpSpPr>
        <p:sp>
          <p:nvSpPr>
            <p:cNvPr id="24" name="Freeform: Shape 23">
              <a:hlinkClick r:id="rId8" action="ppaction://hlinksldjump"/>
              <a:extLst>
                <a:ext uri="{FF2B5EF4-FFF2-40B4-BE49-F238E27FC236}">
                  <a16:creationId xmlns:a16="http://schemas.microsoft.com/office/drawing/2014/main" id="{F3931926-28D5-9A65-C4F4-FA6592EE549C}"/>
                </a:ext>
              </a:extLst>
            </p:cNvPr>
            <p:cNvSpPr/>
            <p:nvPr userDrawn="1"/>
          </p:nvSpPr>
          <p:spPr>
            <a:xfrm rot="10800000">
              <a:off x="6415920" y="3429000"/>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25" name="Graphic 160">
              <a:extLst>
                <a:ext uri="{FF2B5EF4-FFF2-40B4-BE49-F238E27FC236}">
                  <a16:creationId xmlns:a16="http://schemas.microsoft.com/office/drawing/2014/main" id="{EC33EFA1-8C85-D4F3-FEF7-CC6125A16F76}"/>
                </a:ext>
              </a:extLst>
            </p:cNvPr>
            <p:cNvGrpSpPr/>
            <p:nvPr/>
          </p:nvGrpSpPr>
          <p:grpSpPr>
            <a:xfrm>
              <a:off x="6531388" y="3517408"/>
              <a:ext cx="367989" cy="422111"/>
              <a:chOff x="6520446" y="3517556"/>
              <a:chExt cx="367989" cy="422111"/>
            </a:xfrm>
            <a:solidFill>
              <a:schemeClr val="bg1"/>
            </a:solidFill>
          </p:grpSpPr>
          <p:sp>
            <p:nvSpPr>
              <p:cNvPr id="26" name="Freeform: Shape 25">
                <a:extLst>
                  <a:ext uri="{FF2B5EF4-FFF2-40B4-BE49-F238E27FC236}">
                    <a16:creationId xmlns:a16="http://schemas.microsoft.com/office/drawing/2014/main" id="{2E67624A-66F7-0D46-EE5D-85E9389C88CB}"/>
                  </a:ext>
                </a:extLst>
              </p:cNvPr>
              <p:cNvSpPr/>
              <p:nvPr/>
            </p:nvSpPr>
            <p:spPr>
              <a:xfrm>
                <a:off x="6688788" y="3870454"/>
                <a:ext cx="86557" cy="28141"/>
              </a:xfrm>
              <a:custGeom>
                <a:avLst/>
                <a:gdLst>
                  <a:gd name="connsiteX0" fmla="*/ 86515 w 86557"/>
                  <a:gd name="connsiteY0" fmla="*/ 10944 h 28141"/>
                  <a:gd name="connsiteX1" fmla="*/ 82227 w 86557"/>
                  <a:gd name="connsiteY1" fmla="*/ 16482 h 28141"/>
                  <a:gd name="connsiteX2" fmla="*/ 6831 w 86557"/>
                  <a:gd name="connsiteY2" fmla="*/ 28096 h 28141"/>
                  <a:gd name="connsiteX3" fmla="*/ 1114 w 86557"/>
                  <a:gd name="connsiteY3" fmla="*/ 23986 h 28141"/>
                  <a:gd name="connsiteX4" fmla="*/ 42 w 86557"/>
                  <a:gd name="connsiteY4" fmla="*/ 17018 h 28141"/>
                  <a:gd name="connsiteX5" fmla="*/ 4330 w 86557"/>
                  <a:gd name="connsiteY5" fmla="*/ 11480 h 28141"/>
                  <a:gd name="connsiteX6" fmla="*/ 79726 w 86557"/>
                  <a:gd name="connsiteY6" fmla="*/ 45 h 28141"/>
                  <a:gd name="connsiteX7" fmla="*/ 85443 w 86557"/>
                  <a:gd name="connsiteY7" fmla="*/ 4155 h 28141"/>
                  <a:gd name="connsiteX8" fmla="*/ 86515 w 86557"/>
                  <a:gd name="connsiteY8" fmla="*/ 10944 h 2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57" h="28141">
                    <a:moveTo>
                      <a:pt x="86515" y="10944"/>
                    </a:moveTo>
                    <a:cubicBezTo>
                      <a:pt x="86873" y="13624"/>
                      <a:pt x="84907" y="16125"/>
                      <a:pt x="82227" y="16482"/>
                    </a:cubicBezTo>
                    <a:lnTo>
                      <a:pt x="6831" y="28096"/>
                    </a:lnTo>
                    <a:cubicBezTo>
                      <a:pt x="3973" y="28453"/>
                      <a:pt x="1471" y="26666"/>
                      <a:pt x="1114" y="23986"/>
                    </a:cubicBezTo>
                    <a:lnTo>
                      <a:pt x="42" y="17018"/>
                    </a:lnTo>
                    <a:cubicBezTo>
                      <a:pt x="-315" y="14339"/>
                      <a:pt x="1650" y="11837"/>
                      <a:pt x="4330" y="11480"/>
                    </a:cubicBezTo>
                    <a:lnTo>
                      <a:pt x="79726" y="45"/>
                    </a:lnTo>
                    <a:cubicBezTo>
                      <a:pt x="82585" y="-312"/>
                      <a:pt x="85086" y="1475"/>
                      <a:pt x="85443" y="4155"/>
                    </a:cubicBezTo>
                    <a:lnTo>
                      <a:pt x="86515" y="10944"/>
                    </a:lnTo>
                    <a:close/>
                  </a:path>
                </a:pathLst>
              </a:custGeom>
              <a:solidFill>
                <a:schemeClr val="bg1"/>
              </a:solidFill>
              <a:ln w="1757" cap="flat">
                <a:solidFill>
                  <a:srgbClr val="FFFFFF"/>
                </a:solidFill>
                <a:prstDash val="solid"/>
                <a:miter/>
              </a:ln>
            </p:spPr>
            <p:txBody>
              <a:bodyPr rtlCol="1" anchor="ctr"/>
              <a:lstStyle/>
              <a:p>
                <a:endParaRPr lang="fa-IR"/>
              </a:p>
            </p:txBody>
          </p:sp>
          <p:sp>
            <p:nvSpPr>
              <p:cNvPr id="40" name="Freeform: Shape 39">
                <a:extLst>
                  <a:ext uri="{FF2B5EF4-FFF2-40B4-BE49-F238E27FC236}">
                    <a16:creationId xmlns:a16="http://schemas.microsoft.com/office/drawing/2014/main" id="{528B5A58-5870-92A1-6876-F43ED74300BC}"/>
                  </a:ext>
                </a:extLst>
              </p:cNvPr>
              <p:cNvSpPr/>
              <p:nvPr/>
            </p:nvSpPr>
            <p:spPr>
              <a:xfrm>
                <a:off x="6700567" y="3895114"/>
                <a:ext cx="70145" cy="25990"/>
              </a:xfrm>
              <a:custGeom>
                <a:avLst/>
                <a:gdLst>
                  <a:gd name="connsiteX0" fmla="*/ 70091 w 70145"/>
                  <a:gd name="connsiteY0" fmla="*/ 11298 h 25990"/>
                  <a:gd name="connsiteX1" fmla="*/ 66696 w 70145"/>
                  <a:gd name="connsiteY1" fmla="*/ 16658 h 25990"/>
                  <a:gd name="connsiteX2" fmla="*/ 5950 w 70145"/>
                  <a:gd name="connsiteY2" fmla="*/ 25948 h 25990"/>
                  <a:gd name="connsiteX3" fmla="*/ 1127 w 70145"/>
                  <a:gd name="connsiteY3" fmla="*/ 21660 h 25990"/>
                  <a:gd name="connsiteX4" fmla="*/ 55 w 70145"/>
                  <a:gd name="connsiteY4" fmla="*/ 14692 h 25990"/>
                  <a:gd name="connsiteX5" fmla="*/ 3449 w 70145"/>
                  <a:gd name="connsiteY5" fmla="*/ 9333 h 25990"/>
                  <a:gd name="connsiteX6" fmla="*/ 64195 w 70145"/>
                  <a:gd name="connsiteY6" fmla="*/ 42 h 25990"/>
                  <a:gd name="connsiteX7" fmla="*/ 69019 w 70145"/>
                  <a:gd name="connsiteY7" fmla="*/ 4330 h 25990"/>
                  <a:gd name="connsiteX8" fmla="*/ 70091 w 70145"/>
                  <a:gd name="connsiteY8" fmla="*/ 11298 h 2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5" h="25990">
                    <a:moveTo>
                      <a:pt x="70091" y="11298"/>
                    </a:moveTo>
                    <a:cubicBezTo>
                      <a:pt x="70448" y="13978"/>
                      <a:pt x="69019" y="16479"/>
                      <a:pt x="66696" y="16658"/>
                    </a:cubicBezTo>
                    <a:lnTo>
                      <a:pt x="5950" y="25948"/>
                    </a:lnTo>
                    <a:cubicBezTo>
                      <a:pt x="3628" y="26306"/>
                      <a:pt x="1484" y="24340"/>
                      <a:pt x="1127" y="21660"/>
                    </a:cubicBezTo>
                    <a:lnTo>
                      <a:pt x="55" y="14692"/>
                    </a:lnTo>
                    <a:cubicBezTo>
                      <a:pt x="-303" y="12012"/>
                      <a:pt x="1127" y="9511"/>
                      <a:pt x="3449" y="9333"/>
                    </a:cubicBezTo>
                    <a:lnTo>
                      <a:pt x="64195" y="42"/>
                    </a:lnTo>
                    <a:cubicBezTo>
                      <a:pt x="66517" y="-315"/>
                      <a:pt x="68661" y="1650"/>
                      <a:pt x="69019" y="4330"/>
                    </a:cubicBezTo>
                    <a:lnTo>
                      <a:pt x="70091" y="11298"/>
                    </a:lnTo>
                    <a:close/>
                  </a:path>
                </a:pathLst>
              </a:custGeom>
              <a:solidFill>
                <a:schemeClr val="bg1"/>
              </a:solidFill>
              <a:ln w="1757" cap="flat">
                <a:solidFill>
                  <a:srgbClr val="FFFFFF"/>
                </a:solidFill>
                <a:prstDash val="solid"/>
                <a:miter/>
              </a:ln>
            </p:spPr>
            <p:txBody>
              <a:bodyPr rtlCol="1" anchor="ctr"/>
              <a:lstStyle/>
              <a:p>
                <a:endParaRPr lang="fa-IR"/>
              </a:p>
            </p:txBody>
          </p:sp>
          <p:sp>
            <p:nvSpPr>
              <p:cNvPr id="41" name="Freeform: Shape 40">
                <a:extLst>
                  <a:ext uri="{FF2B5EF4-FFF2-40B4-BE49-F238E27FC236}">
                    <a16:creationId xmlns:a16="http://schemas.microsoft.com/office/drawing/2014/main" id="{8AD4CF2E-40C7-793B-5D5B-21993FD6A15D}"/>
                  </a:ext>
                </a:extLst>
              </p:cNvPr>
              <p:cNvSpPr/>
              <p:nvPr/>
            </p:nvSpPr>
            <p:spPr>
              <a:xfrm>
                <a:off x="6721704" y="3920883"/>
                <a:ext cx="32541" cy="18784"/>
              </a:xfrm>
              <a:custGeom>
                <a:avLst/>
                <a:gdLst>
                  <a:gd name="connsiteX0" fmla="*/ 32338 w 32541"/>
                  <a:gd name="connsiteY0" fmla="*/ 0 h 18784"/>
                  <a:gd name="connsiteX1" fmla="*/ 18581 w 32541"/>
                  <a:gd name="connsiteY1" fmla="*/ 18581 h 18784"/>
                  <a:gd name="connsiteX2" fmla="*/ 0 w 32541"/>
                  <a:gd name="connsiteY2" fmla="*/ 4824 h 18784"/>
                </a:gdLst>
                <a:ahLst/>
                <a:cxnLst>
                  <a:cxn ang="0">
                    <a:pos x="connsiteX0" y="connsiteY0"/>
                  </a:cxn>
                  <a:cxn ang="0">
                    <a:pos x="connsiteX1" y="connsiteY1"/>
                  </a:cxn>
                  <a:cxn ang="0">
                    <a:pos x="connsiteX2" y="connsiteY2"/>
                  </a:cxn>
                </a:cxnLst>
                <a:rect l="l" t="t" r="r" b="b"/>
                <a:pathLst>
                  <a:path w="32541" h="18784">
                    <a:moveTo>
                      <a:pt x="32338" y="0"/>
                    </a:moveTo>
                    <a:cubicBezTo>
                      <a:pt x="33767" y="8933"/>
                      <a:pt x="27514" y="17330"/>
                      <a:pt x="18581" y="18581"/>
                    </a:cubicBezTo>
                    <a:cubicBezTo>
                      <a:pt x="9648" y="20010"/>
                      <a:pt x="1251" y="13757"/>
                      <a:pt x="0" y="4824"/>
                    </a:cubicBezTo>
                  </a:path>
                </a:pathLst>
              </a:custGeom>
              <a:solidFill>
                <a:schemeClr val="bg1"/>
              </a:solidFill>
              <a:ln w="1757" cap="flat">
                <a:solidFill>
                  <a:srgbClr val="FFFFFF"/>
                </a:solidFill>
                <a:prstDash val="solid"/>
                <a:miter/>
              </a:ln>
            </p:spPr>
            <p:txBody>
              <a:bodyPr rtlCol="1" anchor="ctr"/>
              <a:lstStyle/>
              <a:p>
                <a:endParaRPr lang="fa-IR"/>
              </a:p>
            </p:txBody>
          </p:sp>
          <p:sp>
            <p:nvSpPr>
              <p:cNvPr id="45" name="Freeform: Shape 44">
                <a:hlinkClick r:id="rId8" action="ppaction://hlinksldjump"/>
                <a:extLst>
                  <a:ext uri="{FF2B5EF4-FFF2-40B4-BE49-F238E27FC236}">
                    <a16:creationId xmlns:a16="http://schemas.microsoft.com/office/drawing/2014/main" id="{A28C05E6-ECBB-7DD2-8FC1-045738F08D84}"/>
                  </a:ext>
                </a:extLst>
              </p:cNvPr>
              <p:cNvSpPr/>
              <p:nvPr/>
            </p:nvSpPr>
            <p:spPr>
              <a:xfrm>
                <a:off x="6597788" y="3602379"/>
                <a:ext cx="216772" cy="268223"/>
              </a:xfrm>
              <a:custGeom>
                <a:avLst/>
                <a:gdLst>
                  <a:gd name="connsiteX0" fmla="*/ 178051 w 216772"/>
                  <a:gd name="connsiteY0" fmla="*/ 254006 h 268223"/>
                  <a:gd name="connsiteX1" fmla="*/ 85682 w 216772"/>
                  <a:gd name="connsiteY1" fmla="*/ 268121 h 268223"/>
                  <a:gd name="connsiteX2" fmla="*/ 73176 w 216772"/>
                  <a:gd name="connsiteY2" fmla="*/ 256686 h 268223"/>
                  <a:gd name="connsiteX3" fmla="*/ 74248 w 216772"/>
                  <a:gd name="connsiteY3" fmla="*/ 248110 h 268223"/>
                  <a:gd name="connsiteX4" fmla="*/ 38157 w 216772"/>
                  <a:gd name="connsiteY4" fmla="*/ 195940 h 268223"/>
                  <a:gd name="connsiteX5" fmla="*/ 25651 w 216772"/>
                  <a:gd name="connsiteY5" fmla="*/ 182541 h 268223"/>
                  <a:gd name="connsiteX6" fmla="*/ 1353 w 216772"/>
                  <a:gd name="connsiteY6" fmla="*/ 127691 h 268223"/>
                  <a:gd name="connsiteX7" fmla="*/ 3139 w 216772"/>
                  <a:gd name="connsiteY7" fmla="*/ 83561 h 268223"/>
                  <a:gd name="connsiteX8" fmla="*/ 20648 w 216772"/>
                  <a:gd name="connsiteY8" fmla="*/ 44969 h 268223"/>
                  <a:gd name="connsiteX9" fmla="*/ 51021 w 216772"/>
                  <a:gd name="connsiteY9" fmla="*/ 16204 h 268223"/>
                  <a:gd name="connsiteX10" fmla="*/ 91399 w 216772"/>
                  <a:gd name="connsiteY10" fmla="*/ 1197 h 268223"/>
                  <a:gd name="connsiteX11" fmla="*/ 134457 w 216772"/>
                  <a:gd name="connsiteY11" fmla="*/ 3519 h 268223"/>
                  <a:gd name="connsiteX12" fmla="*/ 172155 w 216772"/>
                  <a:gd name="connsiteY12" fmla="*/ 21922 h 268223"/>
                  <a:gd name="connsiteX13" fmla="*/ 200384 w 216772"/>
                  <a:gd name="connsiteY13" fmla="*/ 53545 h 268223"/>
                  <a:gd name="connsiteX14" fmla="*/ 215392 w 216772"/>
                  <a:gd name="connsiteY14" fmla="*/ 95174 h 268223"/>
                  <a:gd name="connsiteX15" fmla="*/ 216285 w 216772"/>
                  <a:gd name="connsiteY15" fmla="*/ 123403 h 268223"/>
                  <a:gd name="connsiteX16" fmla="*/ 212354 w 216772"/>
                  <a:gd name="connsiteY16" fmla="*/ 143949 h 268223"/>
                  <a:gd name="connsiteX17" fmla="*/ 212712 w 216772"/>
                  <a:gd name="connsiteY17" fmla="*/ 144128 h 268223"/>
                  <a:gd name="connsiteX18" fmla="*/ 210389 w 216772"/>
                  <a:gd name="connsiteY18" fmla="*/ 150202 h 268223"/>
                  <a:gd name="connsiteX19" fmla="*/ 208603 w 216772"/>
                  <a:gd name="connsiteY19" fmla="*/ 154669 h 268223"/>
                  <a:gd name="connsiteX20" fmla="*/ 200563 w 216772"/>
                  <a:gd name="connsiteY20" fmla="*/ 171106 h 268223"/>
                  <a:gd name="connsiteX21" fmla="*/ 181446 w 216772"/>
                  <a:gd name="connsiteY21" fmla="*/ 230244 h 268223"/>
                  <a:gd name="connsiteX22" fmla="*/ 185734 w 216772"/>
                  <a:gd name="connsiteY22" fmla="*/ 239534 h 268223"/>
                  <a:gd name="connsiteX23" fmla="*/ 178051 w 216772"/>
                  <a:gd name="connsiteY23" fmla="*/ 254006 h 268223"/>
                  <a:gd name="connsiteX24" fmla="*/ 84967 w 216772"/>
                  <a:gd name="connsiteY24" fmla="*/ 256686 h 268223"/>
                  <a:gd name="connsiteX25" fmla="*/ 174478 w 216772"/>
                  <a:gd name="connsiteY25" fmla="*/ 243108 h 268223"/>
                  <a:gd name="connsiteX26" fmla="*/ 174299 w 216772"/>
                  <a:gd name="connsiteY26" fmla="*/ 241321 h 268223"/>
                  <a:gd name="connsiteX27" fmla="*/ 173763 w 216772"/>
                  <a:gd name="connsiteY27" fmla="*/ 239177 h 268223"/>
                  <a:gd name="connsiteX28" fmla="*/ 170369 w 216772"/>
                  <a:gd name="connsiteY28" fmla="*/ 238641 h 268223"/>
                  <a:gd name="connsiteX29" fmla="*/ 170011 w 216772"/>
                  <a:gd name="connsiteY29" fmla="*/ 234175 h 268223"/>
                  <a:gd name="connsiteX30" fmla="*/ 190200 w 216772"/>
                  <a:gd name="connsiteY30" fmla="*/ 165746 h 268223"/>
                  <a:gd name="connsiteX31" fmla="*/ 197525 w 216772"/>
                  <a:gd name="connsiteY31" fmla="*/ 150738 h 268223"/>
                  <a:gd name="connsiteX32" fmla="*/ 197525 w 216772"/>
                  <a:gd name="connsiteY32" fmla="*/ 150560 h 268223"/>
                  <a:gd name="connsiteX33" fmla="*/ 199133 w 216772"/>
                  <a:gd name="connsiteY33" fmla="*/ 146272 h 268223"/>
                  <a:gd name="connsiteX34" fmla="*/ 199133 w 216772"/>
                  <a:gd name="connsiteY34" fmla="*/ 146272 h 268223"/>
                  <a:gd name="connsiteX35" fmla="*/ 203600 w 216772"/>
                  <a:gd name="connsiteY35" fmla="*/ 96961 h 268223"/>
                  <a:gd name="connsiteX36" fmla="*/ 190200 w 216772"/>
                  <a:gd name="connsiteY36" fmla="*/ 59620 h 268223"/>
                  <a:gd name="connsiteX37" fmla="*/ 164830 w 216772"/>
                  <a:gd name="connsiteY37" fmla="*/ 31391 h 268223"/>
                  <a:gd name="connsiteX38" fmla="*/ 131241 w 216772"/>
                  <a:gd name="connsiteY38" fmla="*/ 14954 h 268223"/>
                  <a:gd name="connsiteX39" fmla="*/ 92829 w 216772"/>
                  <a:gd name="connsiteY39" fmla="*/ 12810 h 268223"/>
                  <a:gd name="connsiteX40" fmla="*/ 56738 w 216772"/>
                  <a:gd name="connsiteY40" fmla="*/ 26210 h 268223"/>
                  <a:gd name="connsiteX41" fmla="*/ 29582 w 216772"/>
                  <a:gd name="connsiteY41" fmla="*/ 51937 h 268223"/>
                  <a:gd name="connsiteX42" fmla="*/ 13859 w 216772"/>
                  <a:gd name="connsiteY42" fmla="*/ 86598 h 268223"/>
                  <a:gd name="connsiteX43" fmla="*/ 12251 w 216772"/>
                  <a:gd name="connsiteY43" fmla="*/ 126262 h 268223"/>
                  <a:gd name="connsiteX44" fmla="*/ 34048 w 216772"/>
                  <a:gd name="connsiteY44" fmla="*/ 175573 h 268223"/>
                  <a:gd name="connsiteX45" fmla="*/ 34227 w 216772"/>
                  <a:gd name="connsiteY45" fmla="*/ 175751 h 268223"/>
                  <a:gd name="connsiteX46" fmla="*/ 45840 w 216772"/>
                  <a:gd name="connsiteY46" fmla="*/ 188079 h 268223"/>
                  <a:gd name="connsiteX47" fmla="*/ 85682 w 216772"/>
                  <a:gd name="connsiteY47" fmla="*/ 248110 h 268223"/>
                  <a:gd name="connsiteX48" fmla="*/ 86218 w 216772"/>
                  <a:gd name="connsiteY48" fmla="*/ 250969 h 268223"/>
                  <a:gd name="connsiteX49" fmla="*/ 84431 w 216772"/>
                  <a:gd name="connsiteY49" fmla="*/ 253113 h 268223"/>
                  <a:gd name="connsiteX50" fmla="*/ 84253 w 216772"/>
                  <a:gd name="connsiteY50" fmla="*/ 255436 h 268223"/>
                  <a:gd name="connsiteX51" fmla="*/ 84967 w 216772"/>
                  <a:gd name="connsiteY51" fmla="*/ 256686 h 2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6772" h="268223">
                    <a:moveTo>
                      <a:pt x="178051" y="254006"/>
                    </a:moveTo>
                    <a:lnTo>
                      <a:pt x="85682" y="268121"/>
                    </a:lnTo>
                    <a:cubicBezTo>
                      <a:pt x="79786" y="269014"/>
                      <a:pt x="74248" y="264011"/>
                      <a:pt x="73176" y="256686"/>
                    </a:cubicBezTo>
                    <a:cubicBezTo>
                      <a:pt x="72640" y="253649"/>
                      <a:pt x="73176" y="250612"/>
                      <a:pt x="74248" y="248110"/>
                    </a:cubicBezTo>
                    <a:cubicBezTo>
                      <a:pt x="68530" y="225956"/>
                      <a:pt x="51021" y="208626"/>
                      <a:pt x="38157" y="195940"/>
                    </a:cubicBezTo>
                    <a:cubicBezTo>
                      <a:pt x="32976" y="190938"/>
                      <a:pt x="28688" y="186471"/>
                      <a:pt x="25651" y="182541"/>
                    </a:cubicBezTo>
                    <a:cubicBezTo>
                      <a:pt x="12787" y="166818"/>
                      <a:pt x="4569" y="147880"/>
                      <a:pt x="1353" y="127691"/>
                    </a:cubicBezTo>
                    <a:cubicBezTo>
                      <a:pt x="-970" y="112862"/>
                      <a:pt x="-255" y="98033"/>
                      <a:pt x="3139" y="83561"/>
                    </a:cubicBezTo>
                    <a:cubicBezTo>
                      <a:pt x="6534" y="69625"/>
                      <a:pt x="12430" y="56583"/>
                      <a:pt x="20648" y="44969"/>
                    </a:cubicBezTo>
                    <a:cubicBezTo>
                      <a:pt x="28867" y="33356"/>
                      <a:pt x="39229" y="23708"/>
                      <a:pt x="51021" y="16204"/>
                    </a:cubicBezTo>
                    <a:cubicBezTo>
                      <a:pt x="63349" y="8343"/>
                      <a:pt x="76927" y="3341"/>
                      <a:pt x="91399" y="1197"/>
                    </a:cubicBezTo>
                    <a:cubicBezTo>
                      <a:pt x="105871" y="-947"/>
                      <a:pt x="120343" y="-233"/>
                      <a:pt x="134457" y="3519"/>
                    </a:cubicBezTo>
                    <a:cubicBezTo>
                      <a:pt x="148036" y="7093"/>
                      <a:pt x="160721" y="13346"/>
                      <a:pt x="172155" y="21922"/>
                    </a:cubicBezTo>
                    <a:cubicBezTo>
                      <a:pt x="183590" y="30498"/>
                      <a:pt x="193059" y="41217"/>
                      <a:pt x="200384" y="53545"/>
                    </a:cubicBezTo>
                    <a:cubicBezTo>
                      <a:pt x="208067" y="66230"/>
                      <a:pt x="213069" y="80345"/>
                      <a:pt x="215392" y="95174"/>
                    </a:cubicBezTo>
                    <a:cubicBezTo>
                      <a:pt x="216821" y="104465"/>
                      <a:pt x="217178" y="114112"/>
                      <a:pt x="216285" y="123403"/>
                    </a:cubicBezTo>
                    <a:cubicBezTo>
                      <a:pt x="215570" y="130371"/>
                      <a:pt x="214320" y="137160"/>
                      <a:pt x="212354" y="143949"/>
                    </a:cubicBezTo>
                    <a:lnTo>
                      <a:pt x="212712" y="144128"/>
                    </a:lnTo>
                    <a:lnTo>
                      <a:pt x="210389" y="150202"/>
                    </a:lnTo>
                    <a:cubicBezTo>
                      <a:pt x="209853" y="151810"/>
                      <a:pt x="209317" y="153240"/>
                      <a:pt x="208603" y="154669"/>
                    </a:cubicBezTo>
                    <a:cubicBezTo>
                      <a:pt x="206816" y="159314"/>
                      <a:pt x="203957" y="164853"/>
                      <a:pt x="200563" y="171106"/>
                    </a:cubicBezTo>
                    <a:cubicBezTo>
                      <a:pt x="192166" y="186650"/>
                      <a:pt x="180910" y="207732"/>
                      <a:pt x="181446" y="230244"/>
                    </a:cubicBezTo>
                    <a:cubicBezTo>
                      <a:pt x="183232" y="231852"/>
                      <a:pt x="185019" y="234711"/>
                      <a:pt x="185734" y="239534"/>
                    </a:cubicBezTo>
                    <a:cubicBezTo>
                      <a:pt x="187163" y="248468"/>
                      <a:pt x="182875" y="253292"/>
                      <a:pt x="178051" y="254006"/>
                    </a:cubicBezTo>
                    <a:close/>
                    <a:moveTo>
                      <a:pt x="84967" y="256686"/>
                    </a:moveTo>
                    <a:lnTo>
                      <a:pt x="174478" y="243108"/>
                    </a:lnTo>
                    <a:cubicBezTo>
                      <a:pt x="174478" y="242572"/>
                      <a:pt x="174478" y="242036"/>
                      <a:pt x="174299" y="241321"/>
                    </a:cubicBezTo>
                    <a:cubicBezTo>
                      <a:pt x="174120" y="240249"/>
                      <a:pt x="173942" y="239534"/>
                      <a:pt x="173763" y="239177"/>
                    </a:cubicBezTo>
                    <a:lnTo>
                      <a:pt x="170369" y="238641"/>
                    </a:lnTo>
                    <a:lnTo>
                      <a:pt x="170011" y="234175"/>
                    </a:lnTo>
                    <a:cubicBezTo>
                      <a:pt x="168046" y="207196"/>
                      <a:pt x="180910" y="183255"/>
                      <a:pt x="190200" y="165746"/>
                    </a:cubicBezTo>
                    <a:cubicBezTo>
                      <a:pt x="193416" y="159850"/>
                      <a:pt x="196096" y="154669"/>
                      <a:pt x="197525" y="150738"/>
                    </a:cubicBezTo>
                    <a:lnTo>
                      <a:pt x="197525" y="150560"/>
                    </a:lnTo>
                    <a:cubicBezTo>
                      <a:pt x="198061" y="149130"/>
                      <a:pt x="198597" y="147701"/>
                      <a:pt x="199133" y="146272"/>
                    </a:cubicBezTo>
                    <a:lnTo>
                      <a:pt x="199133" y="146272"/>
                    </a:lnTo>
                    <a:cubicBezTo>
                      <a:pt x="204672" y="130549"/>
                      <a:pt x="206101" y="113576"/>
                      <a:pt x="203600" y="96961"/>
                    </a:cubicBezTo>
                    <a:cubicBezTo>
                      <a:pt x="201635" y="83561"/>
                      <a:pt x="196989" y="71054"/>
                      <a:pt x="190200" y="59620"/>
                    </a:cubicBezTo>
                    <a:cubicBezTo>
                      <a:pt x="183590" y="48543"/>
                      <a:pt x="175014" y="39073"/>
                      <a:pt x="164830" y="31391"/>
                    </a:cubicBezTo>
                    <a:cubicBezTo>
                      <a:pt x="154646" y="23708"/>
                      <a:pt x="143390" y="18170"/>
                      <a:pt x="131241" y="14954"/>
                    </a:cubicBezTo>
                    <a:cubicBezTo>
                      <a:pt x="118735" y="11559"/>
                      <a:pt x="105692" y="10845"/>
                      <a:pt x="92829" y="12810"/>
                    </a:cubicBezTo>
                    <a:cubicBezTo>
                      <a:pt x="79965" y="14775"/>
                      <a:pt x="67816" y="19242"/>
                      <a:pt x="56738" y="26210"/>
                    </a:cubicBezTo>
                    <a:cubicBezTo>
                      <a:pt x="46019" y="32999"/>
                      <a:pt x="36907" y="41575"/>
                      <a:pt x="29582" y="51937"/>
                    </a:cubicBezTo>
                    <a:cubicBezTo>
                      <a:pt x="22078" y="62300"/>
                      <a:pt x="16897" y="73913"/>
                      <a:pt x="13859" y="86598"/>
                    </a:cubicBezTo>
                    <a:cubicBezTo>
                      <a:pt x="10643" y="99641"/>
                      <a:pt x="10107" y="112862"/>
                      <a:pt x="12251" y="126262"/>
                    </a:cubicBezTo>
                    <a:cubicBezTo>
                      <a:pt x="15110" y="144485"/>
                      <a:pt x="22614" y="161637"/>
                      <a:pt x="34048" y="175573"/>
                    </a:cubicBezTo>
                    <a:lnTo>
                      <a:pt x="34227" y="175751"/>
                    </a:lnTo>
                    <a:cubicBezTo>
                      <a:pt x="36907" y="179146"/>
                      <a:pt x="41016" y="183255"/>
                      <a:pt x="45840" y="188079"/>
                    </a:cubicBezTo>
                    <a:cubicBezTo>
                      <a:pt x="60133" y="202194"/>
                      <a:pt x="79786" y="221668"/>
                      <a:pt x="85682" y="248110"/>
                    </a:cubicBezTo>
                    <a:lnTo>
                      <a:pt x="86218" y="250969"/>
                    </a:lnTo>
                    <a:lnTo>
                      <a:pt x="84431" y="253113"/>
                    </a:lnTo>
                    <a:cubicBezTo>
                      <a:pt x="84253" y="253292"/>
                      <a:pt x="84074" y="254185"/>
                      <a:pt x="84253" y="255436"/>
                    </a:cubicBezTo>
                    <a:cubicBezTo>
                      <a:pt x="84610" y="255793"/>
                      <a:pt x="84789" y="256329"/>
                      <a:pt x="84967" y="256686"/>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46" name="Freeform: Shape 45">
                <a:extLst>
                  <a:ext uri="{FF2B5EF4-FFF2-40B4-BE49-F238E27FC236}">
                    <a16:creationId xmlns:a16="http://schemas.microsoft.com/office/drawing/2014/main" id="{18F3DE4A-3B27-662B-4914-CC13D6F8D41F}"/>
                  </a:ext>
                </a:extLst>
              </p:cNvPr>
              <p:cNvSpPr/>
              <p:nvPr/>
            </p:nvSpPr>
            <p:spPr>
              <a:xfrm>
                <a:off x="6671238" y="3517556"/>
                <a:ext cx="18523" cy="57515"/>
              </a:xfrm>
              <a:custGeom>
                <a:avLst/>
                <a:gdLst>
                  <a:gd name="connsiteX0" fmla="*/ 13661 w 18523"/>
                  <a:gd name="connsiteY0" fmla="*/ 57433 h 57515"/>
                  <a:gd name="connsiteX1" fmla="*/ 7050 w 18523"/>
                  <a:gd name="connsiteY1" fmla="*/ 52609 h 57515"/>
                  <a:gd name="connsiteX2" fmla="*/ 82 w 18523"/>
                  <a:gd name="connsiteY2" fmla="*/ 6693 h 57515"/>
                  <a:gd name="connsiteX3" fmla="*/ 4906 w 18523"/>
                  <a:gd name="connsiteY3" fmla="*/ 82 h 57515"/>
                  <a:gd name="connsiteX4" fmla="*/ 11517 w 18523"/>
                  <a:gd name="connsiteY4" fmla="*/ 4906 h 57515"/>
                  <a:gd name="connsiteX5" fmla="*/ 18484 w 18523"/>
                  <a:gd name="connsiteY5" fmla="*/ 50823 h 57515"/>
                  <a:gd name="connsiteX6" fmla="*/ 13661 w 18523"/>
                  <a:gd name="connsiteY6" fmla="*/ 57433 h 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3" h="57515">
                    <a:moveTo>
                      <a:pt x="13661" y="57433"/>
                    </a:moveTo>
                    <a:cubicBezTo>
                      <a:pt x="10445" y="57969"/>
                      <a:pt x="7586" y="55825"/>
                      <a:pt x="7050" y="52609"/>
                    </a:cubicBezTo>
                    <a:lnTo>
                      <a:pt x="82" y="6693"/>
                    </a:lnTo>
                    <a:cubicBezTo>
                      <a:pt x="-454" y="3477"/>
                      <a:pt x="1690" y="618"/>
                      <a:pt x="4906" y="82"/>
                    </a:cubicBezTo>
                    <a:cubicBezTo>
                      <a:pt x="8122" y="-454"/>
                      <a:pt x="10981" y="1690"/>
                      <a:pt x="11517" y="4906"/>
                    </a:cubicBezTo>
                    <a:lnTo>
                      <a:pt x="18484" y="50823"/>
                    </a:lnTo>
                    <a:cubicBezTo>
                      <a:pt x="18842" y="54039"/>
                      <a:pt x="16698" y="56897"/>
                      <a:pt x="13661" y="57433"/>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47" name="Freeform: Shape 46">
                <a:extLst>
                  <a:ext uri="{FF2B5EF4-FFF2-40B4-BE49-F238E27FC236}">
                    <a16:creationId xmlns:a16="http://schemas.microsoft.com/office/drawing/2014/main" id="{5AB876B3-216D-4908-AA46-BC3B553887CB}"/>
                  </a:ext>
                </a:extLst>
              </p:cNvPr>
              <p:cNvSpPr/>
              <p:nvPr/>
            </p:nvSpPr>
            <p:spPr>
              <a:xfrm>
                <a:off x="6830964" y="3670135"/>
                <a:ext cx="57471" cy="18566"/>
              </a:xfrm>
              <a:custGeom>
                <a:avLst/>
                <a:gdLst>
                  <a:gd name="connsiteX0" fmla="*/ 52609 w 57471"/>
                  <a:gd name="connsiteY0" fmla="*/ 11517 h 18566"/>
                  <a:gd name="connsiteX1" fmla="*/ 6693 w 57471"/>
                  <a:gd name="connsiteY1" fmla="*/ 18484 h 18566"/>
                  <a:gd name="connsiteX2" fmla="*/ 82 w 57471"/>
                  <a:gd name="connsiteY2" fmla="*/ 13661 h 18566"/>
                  <a:gd name="connsiteX3" fmla="*/ 4906 w 57471"/>
                  <a:gd name="connsiteY3" fmla="*/ 7050 h 18566"/>
                  <a:gd name="connsiteX4" fmla="*/ 50823 w 57471"/>
                  <a:gd name="connsiteY4" fmla="*/ 82 h 18566"/>
                  <a:gd name="connsiteX5" fmla="*/ 57433 w 57471"/>
                  <a:gd name="connsiteY5" fmla="*/ 4906 h 18566"/>
                  <a:gd name="connsiteX6" fmla="*/ 52609 w 57471"/>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71"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790" y="8122"/>
                      <a:pt x="55646"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48" name="Freeform: Shape 47">
                <a:extLst>
                  <a:ext uri="{FF2B5EF4-FFF2-40B4-BE49-F238E27FC236}">
                    <a16:creationId xmlns:a16="http://schemas.microsoft.com/office/drawing/2014/main" id="{011D4143-BD67-6352-C335-97DFCA8D11AB}"/>
                  </a:ext>
                </a:extLst>
              </p:cNvPr>
              <p:cNvSpPr/>
              <p:nvPr/>
            </p:nvSpPr>
            <p:spPr>
              <a:xfrm>
                <a:off x="6520446" y="3717481"/>
                <a:ext cx="57515" cy="18566"/>
              </a:xfrm>
              <a:custGeom>
                <a:avLst/>
                <a:gdLst>
                  <a:gd name="connsiteX0" fmla="*/ 52609 w 57515"/>
                  <a:gd name="connsiteY0" fmla="*/ 11517 h 18566"/>
                  <a:gd name="connsiteX1" fmla="*/ 6693 w 57515"/>
                  <a:gd name="connsiteY1" fmla="*/ 18484 h 18566"/>
                  <a:gd name="connsiteX2" fmla="*/ 82 w 57515"/>
                  <a:gd name="connsiteY2" fmla="*/ 13661 h 18566"/>
                  <a:gd name="connsiteX3" fmla="*/ 4906 w 57515"/>
                  <a:gd name="connsiteY3" fmla="*/ 7050 h 18566"/>
                  <a:gd name="connsiteX4" fmla="*/ 50823 w 57515"/>
                  <a:gd name="connsiteY4" fmla="*/ 82 h 18566"/>
                  <a:gd name="connsiteX5" fmla="*/ 57433 w 57515"/>
                  <a:gd name="connsiteY5" fmla="*/ 4906 h 18566"/>
                  <a:gd name="connsiteX6" fmla="*/ 52609 w 57515"/>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5"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969" y="8122"/>
                      <a:pt x="55825"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49" name="Freeform: Shape 48">
                <a:extLst>
                  <a:ext uri="{FF2B5EF4-FFF2-40B4-BE49-F238E27FC236}">
                    <a16:creationId xmlns:a16="http://schemas.microsoft.com/office/drawing/2014/main" id="{2C15CBFB-6CFE-2BA3-655E-692149217C11}"/>
                  </a:ext>
                </a:extLst>
              </p:cNvPr>
              <p:cNvSpPr/>
              <p:nvPr/>
            </p:nvSpPr>
            <p:spPr>
              <a:xfrm>
                <a:off x="6775445" y="3536362"/>
                <a:ext cx="35983" cy="50841"/>
              </a:xfrm>
              <a:custGeom>
                <a:avLst/>
                <a:gdLst>
                  <a:gd name="connsiteX0" fmla="*/ 6647 w 35983"/>
                  <a:gd name="connsiteY0" fmla="*/ 50777 h 50841"/>
                  <a:gd name="connsiteX1" fmla="*/ 2716 w 35983"/>
                  <a:gd name="connsiteY1" fmla="*/ 50062 h 50841"/>
                  <a:gd name="connsiteX2" fmla="*/ 930 w 35983"/>
                  <a:gd name="connsiteY2" fmla="*/ 42201 h 50841"/>
                  <a:gd name="connsiteX3" fmla="*/ 25406 w 35983"/>
                  <a:gd name="connsiteY3" fmla="*/ 2716 h 50841"/>
                  <a:gd name="connsiteX4" fmla="*/ 33268 w 35983"/>
                  <a:gd name="connsiteY4" fmla="*/ 930 h 50841"/>
                  <a:gd name="connsiteX5" fmla="*/ 35054 w 35983"/>
                  <a:gd name="connsiteY5" fmla="*/ 8791 h 50841"/>
                  <a:gd name="connsiteX6" fmla="*/ 10577 w 35983"/>
                  <a:gd name="connsiteY6" fmla="*/ 48275 h 50841"/>
                  <a:gd name="connsiteX7" fmla="*/ 6647 w 35983"/>
                  <a:gd name="connsiteY7" fmla="*/ 50777 h 5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3" h="50841">
                    <a:moveTo>
                      <a:pt x="6647" y="50777"/>
                    </a:moveTo>
                    <a:cubicBezTo>
                      <a:pt x="5396" y="50955"/>
                      <a:pt x="3967" y="50777"/>
                      <a:pt x="2716" y="50062"/>
                    </a:cubicBezTo>
                    <a:cubicBezTo>
                      <a:pt x="36" y="48454"/>
                      <a:pt x="-857" y="44881"/>
                      <a:pt x="930" y="42201"/>
                    </a:cubicBezTo>
                    <a:lnTo>
                      <a:pt x="25406" y="2716"/>
                    </a:lnTo>
                    <a:cubicBezTo>
                      <a:pt x="27014" y="36"/>
                      <a:pt x="30588" y="-857"/>
                      <a:pt x="33268" y="930"/>
                    </a:cubicBezTo>
                    <a:cubicBezTo>
                      <a:pt x="35948" y="2537"/>
                      <a:pt x="36841" y="6111"/>
                      <a:pt x="35054" y="8791"/>
                    </a:cubicBezTo>
                    <a:lnTo>
                      <a:pt x="10577" y="48275"/>
                    </a:lnTo>
                    <a:cubicBezTo>
                      <a:pt x="9863" y="49526"/>
                      <a:pt x="8255" y="50598"/>
                      <a:pt x="6647" y="5077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50" name="Freeform: Shape 49">
                <a:extLst>
                  <a:ext uri="{FF2B5EF4-FFF2-40B4-BE49-F238E27FC236}">
                    <a16:creationId xmlns:a16="http://schemas.microsoft.com/office/drawing/2014/main" id="{202089F0-C6FF-A753-95A0-5BE6A13A3BD7}"/>
                  </a:ext>
                </a:extLst>
              </p:cNvPr>
              <p:cNvSpPr/>
              <p:nvPr/>
            </p:nvSpPr>
            <p:spPr>
              <a:xfrm>
                <a:off x="6552694" y="3573923"/>
                <a:ext cx="46619" cy="41845"/>
              </a:xfrm>
              <a:custGeom>
                <a:avLst/>
                <a:gdLst>
                  <a:gd name="connsiteX0" fmla="*/ 41802 w 46619"/>
                  <a:gd name="connsiteY0" fmla="*/ 41802 h 41845"/>
                  <a:gd name="connsiteX1" fmla="*/ 37156 w 46619"/>
                  <a:gd name="connsiteY1" fmla="*/ 40551 h 41845"/>
                  <a:gd name="connsiteX2" fmla="*/ 1960 w 46619"/>
                  <a:gd name="connsiteY2" fmla="*/ 10000 h 41845"/>
                  <a:gd name="connsiteX3" fmla="*/ 1424 w 46619"/>
                  <a:gd name="connsiteY3" fmla="*/ 1960 h 41845"/>
                  <a:gd name="connsiteX4" fmla="*/ 9464 w 46619"/>
                  <a:gd name="connsiteY4" fmla="*/ 1424 h 41845"/>
                  <a:gd name="connsiteX5" fmla="*/ 44660 w 46619"/>
                  <a:gd name="connsiteY5" fmla="*/ 31797 h 41845"/>
                  <a:gd name="connsiteX6" fmla="*/ 45196 w 46619"/>
                  <a:gd name="connsiteY6" fmla="*/ 39836 h 41845"/>
                  <a:gd name="connsiteX7" fmla="*/ 41802 w 46619"/>
                  <a:gd name="connsiteY7" fmla="*/ 41802 h 4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19" h="41845">
                    <a:moveTo>
                      <a:pt x="41802" y="41802"/>
                    </a:moveTo>
                    <a:cubicBezTo>
                      <a:pt x="40194" y="41980"/>
                      <a:pt x="38407" y="41623"/>
                      <a:pt x="37156" y="40551"/>
                    </a:cubicBezTo>
                    <a:lnTo>
                      <a:pt x="1960" y="10000"/>
                    </a:lnTo>
                    <a:cubicBezTo>
                      <a:pt x="-363" y="7856"/>
                      <a:pt x="-720" y="4282"/>
                      <a:pt x="1424" y="1960"/>
                    </a:cubicBezTo>
                    <a:cubicBezTo>
                      <a:pt x="3568" y="-363"/>
                      <a:pt x="7141" y="-720"/>
                      <a:pt x="9464" y="1424"/>
                    </a:cubicBezTo>
                    <a:lnTo>
                      <a:pt x="44660" y="31797"/>
                    </a:lnTo>
                    <a:cubicBezTo>
                      <a:pt x="46983" y="33941"/>
                      <a:pt x="47340" y="37514"/>
                      <a:pt x="45196" y="39836"/>
                    </a:cubicBezTo>
                    <a:cubicBezTo>
                      <a:pt x="44303" y="40908"/>
                      <a:pt x="43052" y="41623"/>
                      <a:pt x="41802" y="41802"/>
                    </a:cubicBezTo>
                    <a:close/>
                  </a:path>
                </a:pathLst>
              </a:custGeom>
              <a:solidFill>
                <a:schemeClr val="bg1"/>
              </a:solidFill>
              <a:ln w="1757" cap="flat">
                <a:solidFill>
                  <a:srgbClr val="FFFFFF"/>
                </a:solidFill>
                <a:prstDash val="solid"/>
                <a:miter/>
              </a:ln>
            </p:spPr>
            <p:txBody>
              <a:bodyPr rtlCol="1" anchor="ctr"/>
              <a:lstStyle/>
              <a:p>
                <a:endParaRPr lang="fa-IR"/>
              </a:p>
            </p:txBody>
          </p:sp>
        </p:grpSp>
      </p:grpSp>
      <p:grpSp>
        <p:nvGrpSpPr>
          <p:cNvPr id="51" name="Group 50">
            <a:extLst>
              <a:ext uri="{FF2B5EF4-FFF2-40B4-BE49-F238E27FC236}">
                <a16:creationId xmlns:a16="http://schemas.microsoft.com/office/drawing/2014/main" id="{8A883A6D-C34F-8777-3207-E1E16D2F953A}"/>
              </a:ext>
            </a:extLst>
          </p:cNvPr>
          <p:cNvGrpSpPr/>
          <p:nvPr/>
        </p:nvGrpSpPr>
        <p:grpSpPr>
          <a:xfrm>
            <a:off x="500067" y="5812419"/>
            <a:ext cx="598925" cy="598926"/>
            <a:chOff x="4936175" y="3561634"/>
            <a:chExt cx="598925" cy="598926"/>
          </a:xfrm>
        </p:grpSpPr>
        <p:sp>
          <p:nvSpPr>
            <p:cNvPr id="52" name="Freeform: Shape 51">
              <a:hlinkClick r:id="rId9" action="ppaction://hlinksldjump"/>
              <a:extLst>
                <a:ext uri="{FF2B5EF4-FFF2-40B4-BE49-F238E27FC236}">
                  <a16:creationId xmlns:a16="http://schemas.microsoft.com/office/drawing/2014/main" id="{EB479B65-A52C-3146-7469-13B402853337}"/>
                </a:ext>
              </a:extLst>
            </p:cNvPr>
            <p:cNvSpPr/>
            <p:nvPr/>
          </p:nvSpPr>
          <p:spPr>
            <a:xfrm rot="10800000">
              <a:off x="4936175" y="35616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53" name="Graphic 52">
              <a:hlinkClick r:id="rId9" action="ppaction://hlinksldjump"/>
              <a:extLst>
                <a:ext uri="{FF2B5EF4-FFF2-40B4-BE49-F238E27FC236}">
                  <a16:creationId xmlns:a16="http://schemas.microsoft.com/office/drawing/2014/main" id="{54D2DD34-76FC-2D3C-20F6-6E9E4B1FBD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62236" y="3685811"/>
              <a:ext cx="346803" cy="350573"/>
            </a:xfrm>
            <a:prstGeom prst="rect">
              <a:avLst/>
            </a:prstGeom>
          </p:spPr>
        </p:pic>
      </p:grpSp>
      <p:sp>
        <p:nvSpPr>
          <p:cNvPr id="54" name="Rectangle: Rounded Corners 53">
            <a:hlinkClick r:id="" action="ppaction://hlinkshowjump?jump=previousslide"/>
            <a:extLst>
              <a:ext uri="{FF2B5EF4-FFF2-40B4-BE49-F238E27FC236}">
                <a16:creationId xmlns:a16="http://schemas.microsoft.com/office/drawing/2014/main" id="{7DEDD5B4-F6E7-13C0-9A0D-EF31FC68AEB0}"/>
              </a:ext>
            </a:extLst>
          </p:cNvPr>
          <p:cNvSpPr/>
          <p:nvPr/>
        </p:nvSpPr>
        <p:spPr>
          <a:xfrm rot="10800000">
            <a:off x="371848" y="1329071"/>
            <a:ext cx="794388" cy="3443132"/>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55" name="Group 54">
            <a:extLst>
              <a:ext uri="{FF2B5EF4-FFF2-40B4-BE49-F238E27FC236}">
                <a16:creationId xmlns:a16="http://schemas.microsoft.com/office/drawing/2014/main" id="{4655165F-47E1-1393-4084-40E427452045}"/>
              </a:ext>
            </a:extLst>
          </p:cNvPr>
          <p:cNvGrpSpPr/>
          <p:nvPr/>
        </p:nvGrpSpPr>
        <p:grpSpPr>
          <a:xfrm rot="5400000">
            <a:off x="518883" y="4086959"/>
            <a:ext cx="503994" cy="503995"/>
            <a:chOff x="1067339" y="6218461"/>
            <a:chExt cx="503994" cy="503995"/>
          </a:xfrm>
          <a:solidFill>
            <a:schemeClr val="tx1">
              <a:lumMod val="75000"/>
              <a:lumOff val="25000"/>
            </a:schemeClr>
          </a:solidFill>
        </p:grpSpPr>
        <p:sp>
          <p:nvSpPr>
            <p:cNvPr id="56" name="Freeform: Shape 55">
              <a:hlinkClick r:id="" action="ppaction://hlinkshowjump?jump=nextslide"/>
              <a:extLst>
                <a:ext uri="{FF2B5EF4-FFF2-40B4-BE49-F238E27FC236}">
                  <a16:creationId xmlns:a16="http://schemas.microsoft.com/office/drawing/2014/main" id="{B9BECB32-71FB-C175-430E-5A5786064710}"/>
                </a:ext>
              </a:extLst>
            </p:cNvPr>
            <p:cNvSpPr/>
            <p:nvPr/>
          </p:nvSpPr>
          <p:spPr>
            <a:xfrm>
              <a:off x="1067339"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57" name="Freeform: Shape 56">
              <a:hlinkClick r:id="" action="ppaction://hlinkshowjump?jump=nextslide"/>
              <a:extLst>
                <a:ext uri="{FF2B5EF4-FFF2-40B4-BE49-F238E27FC236}">
                  <a16:creationId xmlns:a16="http://schemas.microsoft.com/office/drawing/2014/main" id="{890C9CBB-F587-5508-4EB2-BEC8030981E9}"/>
                </a:ext>
              </a:extLst>
            </p:cNvPr>
            <p:cNvSpPr/>
            <p:nvPr/>
          </p:nvSpPr>
          <p:spPr>
            <a:xfrm>
              <a:off x="1226935" y="6379109"/>
              <a:ext cx="180598" cy="175348"/>
            </a:xfrm>
            <a:custGeom>
              <a:avLst/>
              <a:gdLst>
                <a:gd name="connsiteX0" fmla="*/ 92399 w 180598"/>
                <a:gd name="connsiteY0" fmla="*/ 3150 h 175348"/>
                <a:gd name="connsiteX1" fmla="*/ 79799 w 180598"/>
                <a:gd name="connsiteY1" fmla="*/ 3150 h 175348"/>
                <a:gd name="connsiteX2" fmla="*/ 79799 w 180598"/>
                <a:gd name="connsiteY2" fmla="*/ 15750 h 175348"/>
                <a:gd name="connsiteX3" fmla="*/ 142798 w 180598"/>
                <a:gd name="connsiteY3" fmla="*/ 78749 h 175348"/>
                <a:gd name="connsiteX4" fmla="*/ 8400 w 180598"/>
                <a:gd name="connsiteY4" fmla="*/ 78749 h 175348"/>
                <a:gd name="connsiteX5" fmla="*/ 0 w 180598"/>
                <a:gd name="connsiteY5" fmla="*/ 87149 h 175348"/>
                <a:gd name="connsiteX6" fmla="*/ 8400 w 180598"/>
                <a:gd name="connsiteY6" fmla="*/ 95549 h 175348"/>
                <a:gd name="connsiteX7" fmla="*/ 146998 w 180598"/>
                <a:gd name="connsiteY7" fmla="*/ 95549 h 175348"/>
                <a:gd name="connsiteX8" fmla="*/ 83999 w 180598"/>
                <a:gd name="connsiteY8" fmla="*/ 158548 h 175348"/>
                <a:gd name="connsiteX9" fmla="*/ 83999 w 180598"/>
                <a:gd name="connsiteY9" fmla="*/ 171148 h 175348"/>
                <a:gd name="connsiteX10" fmla="*/ 92399 w 180598"/>
                <a:gd name="connsiteY10" fmla="*/ 175348 h 175348"/>
                <a:gd name="connsiteX11" fmla="*/ 100799 w 180598"/>
                <a:gd name="connsiteY11" fmla="*/ 171148 h 175348"/>
                <a:gd name="connsiteX12" fmla="*/ 180598 w 180598"/>
                <a:gd name="connsiteY12" fmla="*/ 91349 h 175348"/>
                <a:gd name="connsiteX13" fmla="*/ 92399 w 1805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598" h="175348">
                  <a:moveTo>
                    <a:pt x="92399" y="3150"/>
                  </a:moveTo>
                  <a:cubicBezTo>
                    <a:pt x="88199" y="-1050"/>
                    <a:pt x="79799" y="-1050"/>
                    <a:pt x="79799" y="3150"/>
                  </a:cubicBezTo>
                  <a:cubicBezTo>
                    <a:pt x="75599" y="7350"/>
                    <a:pt x="75599" y="15750"/>
                    <a:pt x="79799" y="15750"/>
                  </a:cubicBezTo>
                  <a:lnTo>
                    <a:pt x="142798" y="78749"/>
                  </a:lnTo>
                  <a:lnTo>
                    <a:pt x="8400" y="78749"/>
                  </a:lnTo>
                  <a:cubicBezTo>
                    <a:pt x="4200" y="78749"/>
                    <a:pt x="0" y="82949"/>
                    <a:pt x="0" y="87149"/>
                  </a:cubicBezTo>
                  <a:cubicBezTo>
                    <a:pt x="0" y="91349"/>
                    <a:pt x="4200" y="95549"/>
                    <a:pt x="8400" y="95549"/>
                  </a:cubicBezTo>
                  <a:lnTo>
                    <a:pt x="146998" y="95549"/>
                  </a:lnTo>
                  <a:lnTo>
                    <a:pt x="83999" y="158548"/>
                  </a:lnTo>
                  <a:cubicBezTo>
                    <a:pt x="79799" y="162748"/>
                    <a:pt x="79799" y="166948"/>
                    <a:pt x="83999" y="171148"/>
                  </a:cubicBezTo>
                  <a:cubicBezTo>
                    <a:pt x="83999" y="171148"/>
                    <a:pt x="88199" y="175348"/>
                    <a:pt x="92399" y="175348"/>
                  </a:cubicBezTo>
                  <a:cubicBezTo>
                    <a:pt x="96599" y="175348"/>
                    <a:pt x="96599" y="175348"/>
                    <a:pt x="100799" y="171148"/>
                  </a:cubicBezTo>
                  <a:lnTo>
                    <a:pt x="180598"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58" name="Group 57">
            <a:extLst>
              <a:ext uri="{FF2B5EF4-FFF2-40B4-BE49-F238E27FC236}">
                <a16:creationId xmlns:a16="http://schemas.microsoft.com/office/drawing/2014/main" id="{4B6464F7-0389-1385-CD14-144E8D6E62CD}"/>
              </a:ext>
            </a:extLst>
          </p:cNvPr>
          <p:cNvGrpSpPr/>
          <p:nvPr/>
        </p:nvGrpSpPr>
        <p:grpSpPr>
          <a:xfrm rot="5400000">
            <a:off x="518883" y="2792093"/>
            <a:ext cx="503994" cy="503995"/>
            <a:chOff x="193750" y="6218461"/>
            <a:chExt cx="503994" cy="503995"/>
          </a:xfrm>
          <a:solidFill>
            <a:schemeClr val="tx1">
              <a:lumMod val="75000"/>
              <a:lumOff val="25000"/>
            </a:schemeClr>
          </a:solidFill>
        </p:grpSpPr>
        <p:sp>
          <p:nvSpPr>
            <p:cNvPr id="59" name="Freeform: Shape 58">
              <a:hlinkClick r:id="" action="ppaction://hlinkshowjump?jump=previousslide"/>
              <a:extLst>
                <a:ext uri="{FF2B5EF4-FFF2-40B4-BE49-F238E27FC236}">
                  <a16:creationId xmlns:a16="http://schemas.microsoft.com/office/drawing/2014/main" id="{EF11EA3C-A6CE-02A3-8F18-80BB2788D237}"/>
                </a:ext>
              </a:extLst>
            </p:cNvPr>
            <p:cNvSpPr/>
            <p:nvPr/>
          </p:nvSpPr>
          <p:spPr>
            <a:xfrm>
              <a:off x="193750"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60" name="Freeform: Shape 59">
              <a:hlinkClick r:id="" action="ppaction://hlinkshowjump?jump=previousslide"/>
              <a:extLst>
                <a:ext uri="{FF2B5EF4-FFF2-40B4-BE49-F238E27FC236}">
                  <a16:creationId xmlns:a16="http://schemas.microsoft.com/office/drawing/2014/main" id="{65FE78B7-2C50-9574-2A55-4A1F26B8658F}"/>
                </a:ext>
              </a:extLst>
            </p:cNvPr>
            <p:cNvSpPr/>
            <p:nvPr/>
          </p:nvSpPr>
          <p:spPr>
            <a:xfrm>
              <a:off x="357545" y="6379109"/>
              <a:ext cx="184798" cy="175348"/>
            </a:xfrm>
            <a:custGeom>
              <a:avLst/>
              <a:gdLst>
                <a:gd name="connsiteX0" fmla="*/ 92399 w 184798"/>
                <a:gd name="connsiteY0" fmla="*/ 3150 h 175348"/>
                <a:gd name="connsiteX1" fmla="*/ 104999 w 184798"/>
                <a:gd name="connsiteY1" fmla="*/ 3150 h 175348"/>
                <a:gd name="connsiteX2" fmla="*/ 104999 w 184798"/>
                <a:gd name="connsiteY2" fmla="*/ 15750 h 175348"/>
                <a:gd name="connsiteX3" fmla="*/ 42000 w 184798"/>
                <a:gd name="connsiteY3" fmla="*/ 78749 h 175348"/>
                <a:gd name="connsiteX4" fmla="*/ 176398 w 184798"/>
                <a:gd name="connsiteY4" fmla="*/ 78749 h 175348"/>
                <a:gd name="connsiteX5" fmla="*/ 184798 w 184798"/>
                <a:gd name="connsiteY5" fmla="*/ 87149 h 175348"/>
                <a:gd name="connsiteX6" fmla="*/ 176398 w 184798"/>
                <a:gd name="connsiteY6" fmla="*/ 95549 h 175348"/>
                <a:gd name="connsiteX7" fmla="*/ 42000 w 184798"/>
                <a:gd name="connsiteY7" fmla="*/ 95549 h 175348"/>
                <a:gd name="connsiteX8" fmla="*/ 104999 w 184798"/>
                <a:gd name="connsiteY8" fmla="*/ 158548 h 175348"/>
                <a:gd name="connsiteX9" fmla="*/ 104999 w 184798"/>
                <a:gd name="connsiteY9" fmla="*/ 171148 h 175348"/>
                <a:gd name="connsiteX10" fmla="*/ 96599 w 184798"/>
                <a:gd name="connsiteY10" fmla="*/ 175348 h 175348"/>
                <a:gd name="connsiteX11" fmla="*/ 88199 w 184798"/>
                <a:gd name="connsiteY11" fmla="*/ 171148 h 175348"/>
                <a:gd name="connsiteX12" fmla="*/ 0 w 184798"/>
                <a:gd name="connsiteY12" fmla="*/ 91349 h 175348"/>
                <a:gd name="connsiteX13" fmla="*/ 92399 w 1847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798" h="175348">
                  <a:moveTo>
                    <a:pt x="92399" y="3150"/>
                  </a:moveTo>
                  <a:cubicBezTo>
                    <a:pt x="96599" y="-1050"/>
                    <a:pt x="104999" y="-1050"/>
                    <a:pt x="104999" y="3150"/>
                  </a:cubicBezTo>
                  <a:cubicBezTo>
                    <a:pt x="109199" y="7350"/>
                    <a:pt x="109199" y="15750"/>
                    <a:pt x="104999" y="15750"/>
                  </a:cubicBezTo>
                  <a:lnTo>
                    <a:pt x="42000" y="78749"/>
                  </a:lnTo>
                  <a:lnTo>
                    <a:pt x="176398" y="78749"/>
                  </a:lnTo>
                  <a:cubicBezTo>
                    <a:pt x="180598" y="78749"/>
                    <a:pt x="184798" y="82949"/>
                    <a:pt x="184798" y="87149"/>
                  </a:cubicBezTo>
                  <a:cubicBezTo>
                    <a:pt x="184798" y="91349"/>
                    <a:pt x="180598" y="95549"/>
                    <a:pt x="176398" y="95549"/>
                  </a:cubicBezTo>
                  <a:lnTo>
                    <a:pt x="42000" y="95549"/>
                  </a:lnTo>
                  <a:lnTo>
                    <a:pt x="104999" y="158548"/>
                  </a:lnTo>
                  <a:cubicBezTo>
                    <a:pt x="109199" y="162748"/>
                    <a:pt x="109199" y="166948"/>
                    <a:pt x="104999" y="171148"/>
                  </a:cubicBezTo>
                  <a:cubicBezTo>
                    <a:pt x="104999" y="171148"/>
                    <a:pt x="100799" y="175348"/>
                    <a:pt x="96599" y="175348"/>
                  </a:cubicBezTo>
                  <a:cubicBezTo>
                    <a:pt x="92399" y="175348"/>
                    <a:pt x="92399" y="175348"/>
                    <a:pt x="88199" y="171148"/>
                  </a:cubicBezTo>
                  <a:lnTo>
                    <a:pt x="0"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61" name="Group 60">
            <a:extLst>
              <a:ext uri="{FF2B5EF4-FFF2-40B4-BE49-F238E27FC236}">
                <a16:creationId xmlns:a16="http://schemas.microsoft.com/office/drawing/2014/main" id="{0BD50AD6-BEBB-49F4-13FE-3147BDB16FDF}"/>
              </a:ext>
            </a:extLst>
          </p:cNvPr>
          <p:cNvGrpSpPr/>
          <p:nvPr/>
        </p:nvGrpSpPr>
        <p:grpSpPr>
          <a:xfrm>
            <a:off x="518882" y="1510330"/>
            <a:ext cx="503997" cy="503996"/>
            <a:chOff x="5744889" y="1622267"/>
            <a:chExt cx="702233" cy="702232"/>
          </a:xfrm>
        </p:grpSpPr>
        <p:sp>
          <p:nvSpPr>
            <p:cNvPr id="62" name="Freeform: Shape 61">
              <a:hlinkClick r:id="rId12" action="ppaction://hlinksldjump"/>
              <a:extLst>
                <a:ext uri="{FF2B5EF4-FFF2-40B4-BE49-F238E27FC236}">
                  <a16:creationId xmlns:a16="http://schemas.microsoft.com/office/drawing/2014/main" id="{48BC0E1A-1EA5-654D-5E4F-17BF1689D25B}"/>
                </a:ext>
              </a:extLst>
            </p:cNvPr>
            <p:cNvSpPr/>
            <p:nvPr userDrawn="1"/>
          </p:nvSpPr>
          <p:spPr>
            <a:xfrm rot="5400000">
              <a:off x="5744890" y="1622266"/>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63" name="Graphic 22">
              <a:extLst>
                <a:ext uri="{FF2B5EF4-FFF2-40B4-BE49-F238E27FC236}">
                  <a16:creationId xmlns:a16="http://schemas.microsoft.com/office/drawing/2014/main" id="{AF3C6C34-9D29-7A9B-39D5-D9DA2A1AC467}"/>
                </a:ext>
              </a:extLst>
            </p:cNvPr>
            <p:cNvGrpSpPr/>
            <p:nvPr userDrawn="1"/>
          </p:nvGrpSpPr>
          <p:grpSpPr>
            <a:xfrm>
              <a:off x="5933972" y="1939647"/>
              <a:ext cx="324068" cy="78868"/>
              <a:chOff x="826461" y="3271912"/>
              <a:chExt cx="324068" cy="78868"/>
            </a:xfrm>
            <a:solidFill>
              <a:schemeClr val="bg1"/>
            </a:solidFill>
          </p:grpSpPr>
          <p:sp>
            <p:nvSpPr>
              <p:cNvPr id="64" name="Freeform: Shape 63">
                <a:hlinkClick r:id="rId12" action="ppaction://hlinksldjump"/>
                <a:extLst>
                  <a:ext uri="{FF2B5EF4-FFF2-40B4-BE49-F238E27FC236}">
                    <a16:creationId xmlns:a16="http://schemas.microsoft.com/office/drawing/2014/main" id="{B97DF4D9-4EBB-A152-E5B2-C976D05E5170}"/>
                  </a:ext>
                </a:extLst>
              </p:cNvPr>
              <p:cNvSpPr/>
              <p:nvPr/>
            </p:nvSpPr>
            <p:spPr>
              <a:xfrm>
                <a:off x="826461"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65" name="Freeform: Shape 64">
                <a:hlinkClick r:id="rId12" action="ppaction://hlinksldjump"/>
                <a:extLst>
                  <a:ext uri="{FF2B5EF4-FFF2-40B4-BE49-F238E27FC236}">
                    <a16:creationId xmlns:a16="http://schemas.microsoft.com/office/drawing/2014/main" id="{AED127BB-F71F-94C1-7352-BB0502EC1CFA}"/>
                  </a:ext>
                </a:extLst>
              </p:cNvPr>
              <p:cNvSpPr/>
              <p:nvPr/>
            </p:nvSpPr>
            <p:spPr>
              <a:xfrm>
                <a:off x="9490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66" name="Freeform: Shape 65">
                <a:hlinkClick r:id="rId12" action="ppaction://hlinksldjump"/>
                <a:extLst>
                  <a:ext uri="{FF2B5EF4-FFF2-40B4-BE49-F238E27FC236}">
                    <a16:creationId xmlns:a16="http://schemas.microsoft.com/office/drawing/2014/main" id="{A0310702-B102-0414-25A5-E8FC496DB1BC}"/>
                  </a:ext>
                </a:extLst>
              </p:cNvPr>
              <p:cNvSpPr/>
              <p:nvPr/>
            </p:nvSpPr>
            <p:spPr>
              <a:xfrm>
                <a:off x="10716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a:p>
            </p:txBody>
          </p:sp>
        </p:grpSp>
      </p:grpSp>
      <p:grpSp>
        <p:nvGrpSpPr>
          <p:cNvPr id="67" name="Group 66">
            <a:extLst>
              <a:ext uri="{FF2B5EF4-FFF2-40B4-BE49-F238E27FC236}">
                <a16:creationId xmlns:a16="http://schemas.microsoft.com/office/drawing/2014/main" id="{E58528B0-4901-10FD-C8C2-3D958DAD5E13}"/>
              </a:ext>
            </a:extLst>
          </p:cNvPr>
          <p:cNvGrpSpPr/>
          <p:nvPr/>
        </p:nvGrpSpPr>
        <p:grpSpPr>
          <a:xfrm>
            <a:off x="518884" y="2151211"/>
            <a:ext cx="503996" cy="503995"/>
            <a:chOff x="5744891" y="2619594"/>
            <a:chExt cx="702233" cy="702232"/>
          </a:xfrm>
        </p:grpSpPr>
        <p:sp>
          <p:nvSpPr>
            <p:cNvPr id="68" name="Freeform: Shape 67">
              <a:hlinkClick r:id="rId13" action="ppaction://hlinksldjump"/>
              <a:extLst>
                <a:ext uri="{FF2B5EF4-FFF2-40B4-BE49-F238E27FC236}">
                  <a16:creationId xmlns:a16="http://schemas.microsoft.com/office/drawing/2014/main" id="{8E53C837-62C7-0B5E-653E-16DFE5C04014}"/>
                </a:ext>
              </a:extLst>
            </p:cNvPr>
            <p:cNvSpPr/>
            <p:nvPr userDrawn="1"/>
          </p:nvSpPr>
          <p:spPr>
            <a:xfrm rot="5400000">
              <a:off x="5744892" y="2619593"/>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69" name="Graphic 5">
              <a:extLst>
                <a:ext uri="{FF2B5EF4-FFF2-40B4-BE49-F238E27FC236}">
                  <a16:creationId xmlns:a16="http://schemas.microsoft.com/office/drawing/2014/main" id="{96C55417-B8A9-5013-5065-FFC8FA2D9777}"/>
                </a:ext>
              </a:extLst>
            </p:cNvPr>
            <p:cNvGrpSpPr/>
            <p:nvPr userDrawn="1"/>
          </p:nvGrpSpPr>
          <p:grpSpPr>
            <a:xfrm>
              <a:off x="5873289" y="2768472"/>
              <a:ext cx="445434" cy="404469"/>
              <a:chOff x="1924722" y="2565716"/>
              <a:chExt cx="1152292" cy="1046321"/>
            </a:xfrm>
            <a:solidFill>
              <a:schemeClr val="bg1"/>
            </a:solidFill>
          </p:grpSpPr>
          <p:sp>
            <p:nvSpPr>
              <p:cNvPr id="70" name="Freeform: Shape 69">
                <a:hlinkClick r:id="rId13" action="ppaction://hlinksldjump"/>
                <a:extLst>
                  <a:ext uri="{FF2B5EF4-FFF2-40B4-BE49-F238E27FC236}">
                    <a16:creationId xmlns:a16="http://schemas.microsoft.com/office/drawing/2014/main" id="{D416F7A7-622D-A5B7-3BAC-F74A7042CA24}"/>
                  </a:ext>
                </a:extLst>
              </p:cNvPr>
              <p:cNvSpPr/>
              <p:nvPr/>
            </p:nvSpPr>
            <p:spPr>
              <a:xfrm>
                <a:off x="1924722" y="2565716"/>
                <a:ext cx="1152292" cy="589481"/>
              </a:xfrm>
              <a:custGeom>
                <a:avLst/>
                <a:gdLst>
                  <a:gd name="connsiteX0" fmla="*/ 1141455 w 1152292"/>
                  <a:gd name="connsiteY0" fmla="*/ 529114 h 589481"/>
                  <a:gd name="connsiteX1" fmla="*/ 898568 w 1152292"/>
                  <a:gd name="connsiteY1" fmla="*/ 296704 h 589481"/>
                  <a:gd name="connsiteX2" fmla="*/ 898568 w 1152292"/>
                  <a:gd name="connsiteY2" fmla="*/ 295751 h 589481"/>
                  <a:gd name="connsiteX3" fmla="*/ 898568 w 1152292"/>
                  <a:gd name="connsiteY3" fmla="*/ 83344 h 589481"/>
                  <a:gd name="connsiteX4" fmla="*/ 866183 w 1152292"/>
                  <a:gd name="connsiteY4" fmla="*/ 50959 h 589481"/>
                  <a:gd name="connsiteX5" fmla="*/ 833798 w 1152292"/>
                  <a:gd name="connsiteY5" fmla="*/ 83344 h 589481"/>
                  <a:gd name="connsiteX6" fmla="*/ 833798 w 1152292"/>
                  <a:gd name="connsiteY6" fmla="*/ 232886 h 589481"/>
                  <a:gd name="connsiteX7" fmla="*/ 600435 w 1152292"/>
                  <a:gd name="connsiteY7" fmla="*/ 10001 h 589481"/>
                  <a:gd name="connsiteX8" fmla="*/ 551858 w 1152292"/>
                  <a:gd name="connsiteY8" fmla="*/ 10001 h 589481"/>
                  <a:gd name="connsiteX9" fmla="*/ 10838 w 1152292"/>
                  <a:gd name="connsiteY9" fmla="*/ 529114 h 589481"/>
                  <a:gd name="connsiteX10" fmla="*/ 9885 w 1152292"/>
                  <a:gd name="connsiteY10" fmla="*/ 578644 h 589481"/>
                  <a:gd name="connsiteX11" fmla="*/ 59415 w 1152292"/>
                  <a:gd name="connsiteY11" fmla="*/ 579596 h 589481"/>
                  <a:gd name="connsiteX12" fmla="*/ 576623 w 1152292"/>
                  <a:gd name="connsiteY12" fmla="*/ 84296 h 589481"/>
                  <a:gd name="connsiteX13" fmla="*/ 1093830 w 1152292"/>
                  <a:gd name="connsiteY13" fmla="*/ 579596 h 589481"/>
                  <a:gd name="connsiteX14" fmla="*/ 1117643 w 1152292"/>
                  <a:gd name="connsiteY14" fmla="*/ 589121 h 589481"/>
                  <a:gd name="connsiteX15" fmla="*/ 1142408 w 1152292"/>
                  <a:gd name="connsiteY15" fmla="*/ 578644 h 589481"/>
                  <a:gd name="connsiteX16" fmla="*/ 1141455 w 1152292"/>
                  <a:gd name="connsiteY16" fmla="*/ 529114 h 58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92" h="589481">
                    <a:moveTo>
                      <a:pt x="1141455" y="529114"/>
                    </a:moveTo>
                    <a:lnTo>
                      <a:pt x="898568" y="296704"/>
                    </a:lnTo>
                    <a:cubicBezTo>
                      <a:pt x="898568" y="296704"/>
                      <a:pt x="898568" y="295751"/>
                      <a:pt x="898568" y="295751"/>
                    </a:cubicBezTo>
                    <a:lnTo>
                      <a:pt x="898568" y="83344"/>
                    </a:lnTo>
                    <a:cubicBezTo>
                      <a:pt x="898568" y="65246"/>
                      <a:pt x="884280" y="50959"/>
                      <a:pt x="866183" y="50959"/>
                    </a:cubicBezTo>
                    <a:cubicBezTo>
                      <a:pt x="848085" y="50959"/>
                      <a:pt x="833798" y="65246"/>
                      <a:pt x="833798" y="83344"/>
                    </a:cubicBezTo>
                    <a:lnTo>
                      <a:pt x="833798" y="232886"/>
                    </a:lnTo>
                    <a:lnTo>
                      <a:pt x="600435" y="10001"/>
                    </a:lnTo>
                    <a:cubicBezTo>
                      <a:pt x="587100" y="-3334"/>
                      <a:pt x="566145" y="-3334"/>
                      <a:pt x="551858" y="10001"/>
                    </a:cubicBezTo>
                    <a:lnTo>
                      <a:pt x="10838" y="529114"/>
                    </a:lnTo>
                    <a:cubicBezTo>
                      <a:pt x="-3450" y="542449"/>
                      <a:pt x="-3450" y="564356"/>
                      <a:pt x="9885" y="578644"/>
                    </a:cubicBezTo>
                    <a:cubicBezTo>
                      <a:pt x="23220" y="592931"/>
                      <a:pt x="45128" y="592931"/>
                      <a:pt x="59415" y="579596"/>
                    </a:cubicBezTo>
                    <a:lnTo>
                      <a:pt x="576623" y="84296"/>
                    </a:lnTo>
                    <a:lnTo>
                      <a:pt x="1093830" y="579596"/>
                    </a:lnTo>
                    <a:cubicBezTo>
                      <a:pt x="1100498" y="586264"/>
                      <a:pt x="1109070" y="589121"/>
                      <a:pt x="1117643" y="589121"/>
                    </a:cubicBezTo>
                    <a:cubicBezTo>
                      <a:pt x="1127168" y="589121"/>
                      <a:pt x="1135740" y="585311"/>
                      <a:pt x="1142408" y="578644"/>
                    </a:cubicBezTo>
                    <a:cubicBezTo>
                      <a:pt x="1155743" y="564356"/>
                      <a:pt x="1155743" y="542449"/>
                      <a:pt x="1141455" y="529114"/>
                    </a:cubicBezTo>
                    <a:close/>
                  </a:path>
                </a:pathLst>
              </a:custGeom>
              <a:grpFill/>
              <a:ln w="9525" cap="flat">
                <a:solidFill>
                  <a:schemeClr val="bg1"/>
                </a:solidFill>
                <a:prstDash val="solid"/>
                <a:miter/>
              </a:ln>
            </p:spPr>
            <p:txBody>
              <a:bodyPr rtlCol="1" anchor="ctr"/>
              <a:lstStyle/>
              <a:p>
                <a:endParaRPr lang="fa-IR" dirty="0"/>
              </a:p>
            </p:txBody>
          </p:sp>
          <p:sp>
            <p:nvSpPr>
              <p:cNvPr id="71" name="Freeform: Shape 70">
                <a:hlinkClick r:id="rId13" action="ppaction://hlinksldjump"/>
                <a:extLst>
                  <a:ext uri="{FF2B5EF4-FFF2-40B4-BE49-F238E27FC236}">
                    <a16:creationId xmlns:a16="http://schemas.microsoft.com/office/drawing/2014/main" id="{2E567E6D-EEF6-E32B-1539-9A50C2BFE885}"/>
                  </a:ext>
                </a:extLst>
              </p:cNvPr>
              <p:cNvSpPr/>
              <p:nvPr/>
            </p:nvSpPr>
            <p:spPr>
              <a:xfrm>
                <a:off x="2104153" y="3110070"/>
                <a:ext cx="795337" cy="501967"/>
              </a:xfrm>
              <a:custGeom>
                <a:avLst/>
                <a:gdLst>
                  <a:gd name="connsiteX0" fmla="*/ 758190 w 795337"/>
                  <a:gd name="connsiteY0" fmla="*/ 501967 h 501967"/>
                  <a:gd name="connsiteX1" fmla="*/ 490538 w 795337"/>
                  <a:gd name="connsiteY1" fmla="*/ 501967 h 501967"/>
                  <a:gd name="connsiteX2" fmla="*/ 455295 w 795337"/>
                  <a:gd name="connsiteY2" fmla="*/ 466725 h 501967"/>
                  <a:gd name="connsiteX3" fmla="*/ 455295 w 795337"/>
                  <a:gd name="connsiteY3" fmla="*/ 190500 h 501967"/>
                  <a:gd name="connsiteX4" fmla="*/ 338138 w 795337"/>
                  <a:gd name="connsiteY4" fmla="*/ 190500 h 501967"/>
                  <a:gd name="connsiteX5" fmla="*/ 338138 w 795337"/>
                  <a:gd name="connsiteY5" fmla="*/ 466725 h 501967"/>
                  <a:gd name="connsiteX6" fmla="*/ 302895 w 795337"/>
                  <a:gd name="connsiteY6" fmla="*/ 501967 h 501967"/>
                  <a:gd name="connsiteX7" fmla="*/ 35242 w 795337"/>
                  <a:gd name="connsiteY7" fmla="*/ 501967 h 501967"/>
                  <a:gd name="connsiteX8" fmla="*/ 0 w 795337"/>
                  <a:gd name="connsiteY8" fmla="*/ 466725 h 501967"/>
                  <a:gd name="connsiteX9" fmla="*/ 0 w 795337"/>
                  <a:gd name="connsiteY9" fmla="*/ 35242 h 501967"/>
                  <a:gd name="connsiteX10" fmla="*/ 35242 w 795337"/>
                  <a:gd name="connsiteY10" fmla="*/ 0 h 501967"/>
                  <a:gd name="connsiteX11" fmla="*/ 70485 w 795337"/>
                  <a:gd name="connsiteY11" fmla="*/ 35242 h 501967"/>
                  <a:gd name="connsiteX12" fmla="*/ 70485 w 795337"/>
                  <a:gd name="connsiteY12" fmla="*/ 431483 h 501967"/>
                  <a:gd name="connsiteX13" fmla="*/ 268605 w 795337"/>
                  <a:gd name="connsiteY13" fmla="*/ 431483 h 501967"/>
                  <a:gd name="connsiteX14" fmla="*/ 268605 w 795337"/>
                  <a:gd name="connsiteY14" fmla="*/ 155258 h 501967"/>
                  <a:gd name="connsiteX15" fmla="*/ 303848 w 795337"/>
                  <a:gd name="connsiteY15" fmla="*/ 120015 h 501967"/>
                  <a:gd name="connsiteX16" fmla="*/ 491490 w 795337"/>
                  <a:gd name="connsiteY16" fmla="*/ 120015 h 501967"/>
                  <a:gd name="connsiteX17" fmla="*/ 526732 w 795337"/>
                  <a:gd name="connsiteY17" fmla="*/ 155258 h 501967"/>
                  <a:gd name="connsiteX18" fmla="*/ 526732 w 795337"/>
                  <a:gd name="connsiteY18" fmla="*/ 431483 h 501967"/>
                  <a:gd name="connsiteX19" fmla="*/ 724853 w 795337"/>
                  <a:gd name="connsiteY19" fmla="*/ 431483 h 501967"/>
                  <a:gd name="connsiteX20" fmla="*/ 724853 w 795337"/>
                  <a:gd name="connsiteY20" fmla="*/ 35242 h 501967"/>
                  <a:gd name="connsiteX21" fmla="*/ 760095 w 795337"/>
                  <a:gd name="connsiteY21" fmla="*/ 0 h 501967"/>
                  <a:gd name="connsiteX22" fmla="*/ 795338 w 795337"/>
                  <a:gd name="connsiteY22" fmla="*/ 35242 h 501967"/>
                  <a:gd name="connsiteX23" fmla="*/ 795338 w 795337"/>
                  <a:gd name="connsiteY23" fmla="*/ 466725 h 501967"/>
                  <a:gd name="connsiteX24" fmla="*/ 758190 w 795337"/>
                  <a:gd name="connsiteY24" fmla="*/ 501967 h 50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5337" h="501967">
                    <a:moveTo>
                      <a:pt x="758190" y="501967"/>
                    </a:moveTo>
                    <a:lnTo>
                      <a:pt x="490538" y="501967"/>
                    </a:lnTo>
                    <a:cubicBezTo>
                      <a:pt x="471488" y="501967"/>
                      <a:pt x="455295" y="486728"/>
                      <a:pt x="455295" y="466725"/>
                    </a:cubicBezTo>
                    <a:lnTo>
                      <a:pt x="455295" y="190500"/>
                    </a:lnTo>
                    <a:lnTo>
                      <a:pt x="338138" y="190500"/>
                    </a:lnTo>
                    <a:lnTo>
                      <a:pt x="338138" y="466725"/>
                    </a:lnTo>
                    <a:cubicBezTo>
                      <a:pt x="338138" y="485775"/>
                      <a:pt x="322898" y="501967"/>
                      <a:pt x="302895" y="501967"/>
                    </a:cubicBezTo>
                    <a:lnTo>
                      <a:pt x="35242" y="501967"/>
                    </a:lnTo>
                    <a:cubicBezTo>
                      <a:pt x="16192" y="501967"/>
                      <a:pt x="0" y="486728"/>
                      <a:pt x="0" y="466725"/>
                    </a:cubicBezTo>
                    <a:lnTo>
                      <a:pt x="0" y="35242"/>
                    </a:lnTo>
                    <a:cubicBezTo>
                      <a:pt x="0" y="16192"/>
                      <a:pt x="15240" y="0"/>
                      <a:pt x="35242" y="0"/>
                    </a:cubicBezTo>
                    <a:cubicBezTo>
                      <a:pt x="54292" y="0"/>
                      <a:pt x="70485" y="15240"/>
                      <a:pt x="70485" y="35242"/>
                    </a:cubicBezTo>
                    <a:lnTo>
                      <a:pt x="70485" y="431483"/>
                    </a:lnTo>
                    <a:lnTo>
                      <a:pt x="268605" y="431483"/>
                    </a:lnTo>
                    <a:lnTo>
                      <a:pt x="268605" y="155258"/>
                    </a:lnTo>
                    <a:cubicBezTo>
                      <a:pt x="268605" y="136208"/>
                      <a:pt x="283845" y="120015"/>
                      <a:pt x="303848" y="120015"/>
                    </a:cubicBezTo>
                    <a:lnTo>
                      <a:pt x="491490" y="120015"/>
                    </a:lnTo>
                    <a:cubicBezTo>
                      <a:pt x="510540" y="120015"/>
                      <a:pt x="526732" y="135255"/>
                      <a:pt x="526732" y="155258"/>
                    </a:cubicBezTo>
                    <a:lnTo>
                      <a:pt x="526732" y="431483"/>
                    </a:lnTo>
                    <a:lnTo>
                      <a:pt x="724853" y="431483"/>
                    </a:lnTo>
                    <a:lnTo>
                      <a:pt x="724853" y="35242"/>
                    </a:lnTo>
                    <a:cubicBezTo>
                      <a:pt x="724853" y="16192"/>
                      <a:pt x="740093" y="0"/>
                      <a:pt x="760095" y="0"/>
                    </a:cubicBezTo>
                    <a:cubicBezTo>
                      <a:pt x="779145" y="0"/>
                      <a:pt x="795338" y="15240"/>
                      <a:pt x="795338" y="35242"/>
                    </a:cubicBezTo>
                    <a:lnTo>
                      <a:pt x="795338" y="466725"/>
                    </a:lnTo>
                    <a:cubicBezTo>
                      <a:pt x="793432" y="486728"/>
                      <a:pt x="778193" y="501967"/>
                      <a:pt x="758190" y="501967"/>
                    </a:cubicBezTo>
                    <a:close/>
                  </a:path>
                </a:pathLst>
              </a:custGeom>
              <a:grpFill/>
              <a:ln w="9525" cap="flat">
                <a:solidFill>
                  <a:schemeClr val="bg1"/>
                </a:solidFill>
                <a:prstDash val="solid"/>
                <a:miter/>
              </a:ln>
            </p:spPr>
            <p:txBody>
              <a:bodyPr rtlCol="1" anchor="ctr"/>
              <a:lstStyle/>
              <a:p>
                <a:endParaRPr lang="fa-IR" dirty="0"/>
              </a:p>
            </p:txBody>
          </p:sp>
        </p:grpSp>
      </p:grpSp>
      <p:sp>
        <p:nvSpPr>
          <p:cNvPr id="72" name="Oval 71">
            <a:hlinkClick r:id="" action="ppaction://hlinkshowjump?jump=previousslide"/>
            <a:extLst>
              <a:ext uri="{FF2B5EF4-FFF2-40B4-BE49-F238E27FC236}">
                <a16:creationId xmlns:a16="http://schemas.microsoft.com/office/drawing/2014/main" id="{945B9156-C483-1680-B997-8326C33FFA42}"/>
              </a:ext>
            </a:extLst>
          </p:cNvPr>
          <p:cNvSpPr/>
          <p:nvPr/>
        </p:nvSpPr>
        <p:spPr>
          <a:xfrm rot="10800000">
            <a:off x="520719" y="3432976"/>
            <a:ext cx="503997" cy="503998"/>
          </a:xfrm>
          <a:prstGeom prst="ellipse">
            <a:avLst/>
          </a:prstGeom>
          <a:solidFill>
            <a:schemeClr val="bg1"/>
          </a:solidFill>
          <a:ln w="41852" cap="flat">
            <a:solidFill>
              <a:srgbClr val="0B2D77"/>
            </a:solidFill>
            <a:prstDash val="solid"/>
            <a:miter/>
          </a:ln>
        </p:spPr>
        <p:txBody>
          <a:bodyPr rtlCol="1" anchor="ctr"/>
          <a:lstStyle/>
          <a:p>
            <a:endParaRPr lang="fa-IR" dirty="0"/>
          </a:p>
        </p:txBody>
      </p:sp>
      <p:sp>
        <p:nvSpPr>
          <p:cNvPr id="73" name="Slide Number Placeholder 5">
            <a:extLst>
              <a:ext uri="{FF2B5EF4-FFF2-40B4-BE49-F238E27FC236}">
                <a16:creationId xmlns:a16="http://schemas.microsoft.com/office/drawing/2014/main" id="{7CDC4B4D-2F85-800B-F0B6-8C555A4E28FD}"/>
              </a:ext>
            </a:extLst>
          </p:cNvPr>
          <p:cNvSpPr txBox="1">
            <a:spLocks/>
          </p:cNvSpPr>
          <p:nvPr/>
        </p:nvSpPr>
        <p:spPr>
          <a:xfrm>
            <a:off x="420093" y="3525954"/>
            <a:ext cx="720744" cy="365125"/>
          </a:xfrm>
          <a:prstGeom prst="rect">
            <a:avLst/>
          </a:prstGeom>
        </p:spPr>
        <p:txBody>
          <a:bodyPr vert="horz" lIns="91440" tIns="45720" rIns="91440" bIns="45720" rtlCol="0" anchor="ctr"/>
          <a:lstStyle>
            <a:defPPr>
              <a:defRPr lang="en-US"/>
            </a:defPPr>
            <a:lvl1pPr marL="0" algn="r" defTabSz="914400" rtl="0" eaLnBrk="1" latinLnBrk="0" hangingPunct="1">
              <a:defRPr sz="2400" kern="1200">
                <a:solidFill>
                  <a:schemeClr val="tx1"/>
                </a:solidFill>
                <a:latin typeface="Shabnam" panose="020B0603030804020204" pitchFamily="34" charset="-78"/>
                <a:ea typeface="+mn-ea"/>
                <a:cs typeface="Shabnam" panose="020B0603030804020204" pitchFamily="34" charset="-7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0358F92-8C6A-4C4D-A4C8-8A05157D4BAD}" type="slidenum">
              <a:rPr lang="fa-IR" sz="2000" smtClean="0">
                <a:solidFill>
                  <a:srgbClr val="0B2D77"/>
                </a:solidFill>
              </a:rPr>
              <a:pPr algn="ctr"/>
              <a:t>19</a:t>
            </a:fld>
            <a:endParaRPr lang="en-US" dirty="0">
              <a:solidFill>
                <a:srgbClr val="0B2D77"/>
              </a:solidFill>
            </a:endParaRPr>
          </a:p>
        </p:txBody>
      </p:sp>
      <p:pic>
        <p:nvPicPr>
          <p:cNvPr id="3" name="Picture 2">
            <a:extLst>
              <a:ext uri="{FF2B5EF4-FFF2-40B4-BE49-F238E27FC236}">
                <a16:creationId xmlns:a16="http://schemas.microsoft.com/office/drawing/2014/main" id="{F3473AE5-4564-824F-1812-848282A676DC}"/>
              </a:ext>
            </a:extLst>
          </p:cNvPr>
          <p:cNvPicPr>
            <a:picLocks noChangeAspect="1"/>
          </p:cNvPicPr>
          <p:nvPr/>
        </p:nvPicPr>
        <p:blipFill>
          <a:blip r:embed="rId14"/>
          <a:stretch>
            <a:fillRect/>
          </a:stretch>
        </p:blipFill>
        <p:spPr>
          <a:xfrm>
            <a:off x="8137003" y="276875"/>
            <a:ext cx="4040083" cy="4979183"/>
          </a:xfrm>
          <a:prstGeom prst="rect">
            <a:avLst/>
          </a:prstGeom>
        </p:spPr>
      </p:pic>
      <p:pic>
        <p:nvPicPr>
          <p:cNvPr id="32" name="Picture 31">
            <a:extLst>
              <a:ext uri="{FF2B5EF4-FFF2-40B4-BE49-F238E27FC236}">
                <a16:creationId xmlns:a16="http://schemas.microsoft.com/office/drawing/2014/main" id="{C49B7EAD-838D-3903-2587-A3698A3D13BA}"/>
              </a:ext>
            </a:extLst>
          </p:cNvPr>
          <p:cNvPicPr>
            <a:picLocks noChangeAspect="1"/>
          </p:cNvPicPr>
          <p:nvPr/>
        </p:nvPicPr>
        <p:blipFill>
          <a:blip r:embed="rId15"/>
          <a:stretch>
            <a:fillRect/>
          </a:stretch>
        </p:blipFill>
        <p:spPr>
          <a:xfrm>
            <a:off x="1572433" y="315810"/>
            <a:ext cx="6436127" cy="1422305"/>
          </a:xfrm>
          <a:prstGeom prst="rect">
            <a:avLst/>
          </a:prstGeom>
        </p:spPr>
      </p:pic>
      <p:pic>
        <p:nvPicPr>
          <p:cNvPr id="34" name="Picture 33">
            <a:extLst>
              <a:ext uri="{FF2B5EF4-FFF2-40B4-BE49-F238E27FC236}">
                <a16:creationId xmlns:a16="http://schemas.microsoft.com/office/drawing/2014/main" id="{16601B19-2A4A-29DE-9871-572C46D4561D}"/>
              </a:ext>
            </a:extLst>
          </p:cNvPr>
          <p:cNvPicPr>
            <a:picLocks noChangeAspect="1"/>
          </p:cNvPicPr>
          <p:nvPr/>
        </p:nvPicPr>
        <p:blipFill>
          <a:blip r:embed="rId16"/>
          <a:stretch>
            <a:fillRect/>
          </a:stretch>
        </p:blipFill>
        <p:spPr>
          <a:xfrm>
            <a:off x="2008432" y="1983693"/>
            <a:ext cx="5286375" cy="1343025"/>
          </a:xfrm>
          <a:prstGeom prst="rect">
            <a:avLst/>
          </a:prstGeom>
        </p:spPr>
      </p:pic>
      <p:pic>
        <p:nvPicPr>
          <p:cNvPr id="36" name="Picture 35">
            <a:extLst>
              <a:ext uri="{FF2B5EF4-FFF2-40B4-BE49-F238E27FC236}">
                <a16:creationId xmlns:a16="http://schemas.microsoft.com/office/drawing/2014/main" id="{E728A879-FB6D-F732-6FA5-37FE6F34DE96}"/>
              </a:ext>
            </a:extLst>
          </p:cNvPr>
          <p:cNvPicPr>
            <a:picLocks noChangeAspect="1"/>
          </p:cNvPicPr>
          <p:nvPr/>
        </p:nvPicPr>
        <p:blipFill>
          <a:blip r:embed="rId17"/>
          <a:stretch>
            <a:fillRect/>
          </a:stretch>
        </p:blipFill>
        <p:spPr>
          <a:xfrm>
            <a:off x="2008432" y="3627353"/>
            <a:ext cx="5600700" cy="1876425"/>
          </a:xfrm>
          <a:prstGeom prst="rect">
            <a:avLst/>
          </a:prstGeom>
        </p:spPr>
      </p:pic>
    </p:spTree>
    <p:extLst>
      <p:ext uri="{BB962C8B-B14F-4D97-AF65-F5344CB8AC3E}">
        <p14:creationId xmlns:p14="http://schemas.microsoft.com/office/powerpoint/2010/main" val="177510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righ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مستطیل سمت چپ">
            <a:hlinkClick r:id="" action="ppaction://hlinkshowjump?jump=previousslide"/>
            <a:extLst>
              <a:ext uri="{FF2B5EF4-FFF2-40B4-BE49-F238E27FC236}">
                <a16:creationId xmlns:a16="http://schemas.microsoft.com/office/drawing/2014/main" id="{5D88DBC2-2BA5-D3C3-7EEB-927D41AD304B}"/>
              </a:ext>
            </a:extLst>
          </p:cNvPr>
          <p:cNvSpPr/>
          <p:nvPr/>
        </p:nvSpPr>
        <p:spPr>
          <a:xfrm rot="16200000">
            <a:off x="4814581" y="-2484336"/>
            <a:ext cx="2562835" cy="12192000"/>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38" name="!!مستطیل سمت راست">
            <a:hlinkClick r:id="" action="ppaction://hlinkshowjump?jump=previousslide"/>
            <a:extLst>
              <a:ext uri="{FF2B5EF4-FFF2-40B4-BE49-F238E27FC236}">
                <a16:creationId xmlns:a16="http://schemas.microsoft.com/office/drawing/2014/main" id="{CBE7F866-5CE3-2238-3671-04BE1C13AB50}"/>
              </a:ext>
            </a:extLst>
          </p:cNvPr>
          <p:cNvSpPr/>
          <p:nvPr/>
        </p:nvSpPr>
        <p:spPr>
          <a:xfrm rot="16200000">
            <a:off x="7000818" y="1918887"/>
            <a:ext cx="2562835" cy="3388124"/>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40" name="!!مستطیل وسط">
            <a:hlinkClick r:id="" action="ppaction://hlinkshowjump?jump=previousslide"/>
            <a:extLst>
              <a:ext uri="{FF2B5EF4-FFF2-40B4-BE49-F238E27FC236}">
                <a16:creationId xmlns:a16="http://schemas.microsoft.com/office/drawing/2014/main" id="{C95C81F5-91D9-0186-270A-EDFF09142186}"/>
              </a:ext>
            </a:extLst>
          </p:cNvPr>
          <p:cNvSpPr/>
          <p:nvPr/>
        </p:nvSpPr>
        <p:spPr>
          <a:xfrm rot="16200000">
            <a:off x="4606306" y="-2265579"/>
            <a:ext cx="2988366" cy="12183020"/>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41" name="Group 40">
            <a:extLst>
              <a:ext uri="{FF2B5EF4-FFF2-40B4-BE49-F238E27FC236}">
                <a16:creationId xmlns:a16="http://schemas.microsoft.com/office/drawing/2014/main" id="{2271D0AD-66D8-3C36-6BA8-D15B9D1AB2D3}"/>
              </a:ext>
            </a:extLst>
          </p:cNvPr>
          <p:cNvGrpSpPr/>
          <p:nvPr/>
        </p:nvGrpSpPr>
        <p:grpSpPr>
          <a:xfrm>
            <a:off x="5167773" y="1236871"/>
            <a:ext cx="1856445" cy="1818885"/>
            <a:chOff x="3910691" y="2437163"/>
            <a:chExt cx="598925" cy="598926"/>
          </a:xfrm>
        </p:grpSpPr>
        <p:sp>
          <p:nvSpPr>
            <p:cNvPr id="42" name="Freeform: Shape 41">
              <a:hlinkClick r:id="" action="ppaction://hlinkshowjump?jump=previousslide"/>
              <a:extLst>
                <a:ext uri="{FF2B5EF4-FFF2-40B4-BE49-F238E27FC236}">
                  <a16:creationId xmlns:a16="http://schemas.microsoft.com/office/drawing/2014/main" id="{FFD966BA-FE7F-F6DD-9516-B79ADE536310}"/>
                </a:ext>
              </a:extLst>
            </p:cNvPr>
            <p:cNvSpPr/>
            <p:nvPr userDrawn="1"/>
          </p:nvSpPr>
          <p:spPr>
            <a:xfrm rot="10800000">
              <a:off x="3910691" y="2437163"/>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43" name="Graphic 42">
              <a:extLst>
                <a:ext uri="{FF2B5EF4-FFF2-40B4-BE49-F238E27FC236}">
                  <a16:creationId xmlns:a16="http://schemas.microsoft.com/office/drawing/2014/main" id="{20146ACF-CEE6-769A-3C38-D4EB716DB2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082452">
              <a:off x="3970589" y="2596773"/>
              <a:ext cx="479128" cy="279707"/>
            </a:xfrm>
            <a:prstGeom prst="rect">
              <a:avLst/>
            </a:prstGeom>
          </p:spPr>
        </p:pic>
      </p:grpSp>
      <p:grpSp>
        <p:nvGrpSpPr>
          <p:cNvPr id="44" name="Group 43">
            <a:extLst>
              <a:ext uri="{FF2B5EF4-FFF2-40B4-BE49-F238E27FC236}">
                <a16:creationId xmlns:a16="http://schemas.microsoft.com/office/drawing/2014/main" id="{7305829B-D461-3B00-0683-2F5B65F21A1E}"/>
              </a:ext>
            </a:extLst>
          </p:cNvPr>
          <p:cNvGrpSpPr/>
          <p:nvPr/>
        </p:nvGrpSpPr>
        <p:grpSpPr>
          <a:xfrm>
            <a:off x="5167773" y="1236871"/>
            <a:ext cx="1856445" cy="1818885"/>
            <a:chOff x="4240843" y="3714034"/>
            <a:chExt cx="598925" cy="598926"/>
          </a:xfrm>
        </p:grpSpPr>
        <p:sp>
          <p:nvSpPr>
            <p:cNvPr id="45" name="Freeform: Shape 44">
              <a:hlinkClick r:id="" action="ppaction://hlinkshowjump?jump=previousslide"/>
              <a:extLst>
                <a:ext uri="{FF2B5EF4-FFF2-40B4-BE49-F238E27FC236}">
                  <a16:creationId xmlns:a16="http://schemas.microsoft.com/office/drawing/2014/main" id="{6047B21B-D1A3-F465-FEFC-5208B232A61C}"/>
                </a:ext>
              </a:extLst>
            </p:cNvPr>
            <p:cNvSpPr/>
            <p:nvPr/>
          </p:nvSpPr>
          <p:spPr>
            <a:xfrm rot="10800000">
              <a:off x="4240843"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46" name="Graphic 224">
              <a:extLst>
                <a:ext uri="{FF2B5EF4-FFF2-40B4-BE49-F238E27FC236}">
                  <a16:creationId xmlns:a16="http://schemas.microsoft.com/office/drawing/2014/main" id="{8BB90B60-F6BE-1E46-97F6-0AAF8B873381}"/>
                </a:ext>
              </a:extLst>
            </p:cNvPr>
            <p:cNvGrpSpPr/>
            <p:nvPr/>
          </p:nvGrpSpPr>
          <p:grpSpPr>
            <a:xfrm rot="20293263">
              <a:off x="4358196" y="3870311"/>
              <a:ext cx="364228" cy="330822"/>
              <a:chOff x="5182655" y="3953385"/>
              <a:chExt cx="289182" cy="262659"/>
            </a:xfrm>
            <a:solidFill>
              <a:srgbClr val="FFFFFF"/>
            </a:solidFill>
          </p:grpSpPr>
          <p:sp>
            <p:nvSpPr>
              <p:cNvPr id="47" name="Freeform: Shape 46">
                <a:extLst>
                  <a:ext uri="{FF2B5EF4-FFF2-40B4-BE49-F238E27FC236}">
                    <a16:creationId xmlns:a16="http://schemas.microsoft.com/office/drawing/2014/main" id="{C5001550-3ABF-0468-AE9B-FF8FC816F08E}"/>
                  </a:ext>
                </a:extLst>
              </p:cNvPr>
              <p:cNvSpPr/>
              <p:nvPr/>
            </p:nvSpPr>
            <p:spPr>
              <a:xfrm>
                <a:off x="5182655" y="3953385"/>
                <a:ext cx="289182" cy="262659"/>
              </a:xfrm>
              <a:custGeom>
                <a:avLst/>
                <a:gdLst>
                  <a:gd name="connsiteX0" fmla="*/ 250348 w 289182"/>
                  <a:gd name="connsiteY0" fmla="*/ 0 h 262659"/>
                  <a:gd name="connsiteX1" fmla="*/ 39146 w 289182"/>
                  <a:gd name="connsiteY1" fmla="*/ 0 h 262659"/>
                  <a:gd name="connsiteX2" fmla="*/ 0 w 289182"/>
                  <a:gd name="connsiteY2" fmla="*/ 39146 h 262659"/>
                  <a:gd name="connsiteX3" fmla="*/ 0 w 289182"/>
                  <a:gd name="connsiteY3" fmla="*/ 174580 h 262659"/>
                  <a:gd name="connsiteX4" fmla="*/ 39146 w 289182"/>
                  <a:gd name="connsiteY4" fmla="*/ 213726 h 262659"/>
                  <a:gd name="connsiteX5" fmla="*/ 176474 w 289182"/>
                  <a:gd name="connsiteY5" fmla="*/ 213726 h 262659"/>
                  <a:gd name="connsiteX6" fmla="*/ 247191 w 289182"/>
                  <a:gd name="connsiteY6" fmla="*/ 261397 h 262659"/>
                  <a:gd name="connsiteX7" fmla="*/ 251295 w 289182"/>
                  <a:gd name="connsiteY7" fmla="*/ 262659 h 262659"/>
                  <a:gd name="connsiteX8" fmla="*/ 254767 w 289182"/>
                  <a:gd name="connsiteY8" fmla="*/ 261712 h 262659"/>
                  <a:gd name="connsiteX9" fmla="*/ 258871 w 289182"/>
                  <a:gd name="connsiteY9" fmla="*/ 255083 h 262659"/>
                  <a:gd name="connsiteX10" fmla="*/ 258871 w 289182"/>
                  <a:gd name="connsiteY10" fmla="*/ 209938 h 262659"/>
                  <a:gd name="connsiteX11" fmla="*/ 289178 w 289182"/>
                  <a:gd name="connsiteY11" fmla="*/ 174580 h 262659"/>
                  <a:gd name="connsiteX12" fmla="*/ 289178 w 289182"/>
                  <a:gd name="connsiteY12" fmla="*/ 39146 h 262659"/>
                  <a:gd name="connsiteX13" fmla="*/ 250348 w 289182"/>
                  <a:gd name="connsiteY13" fmla="*/ 0 h 262659"/>
                  <a:gd name="connsiteX14" fmla="*/ 274340 w 289182"/>
                  <a:gd name="connsiteY14" fmla="*/ 174580 h 262659"/>
                  <a:gd name="connsiteX15" fmla="*/ 249085 w 289182"/>
                  <a:gd name="connsiteY15" fmla="*/ 197626 h 262659"/>
                  <a:gd name="connsiteX16" fmla="*/ 243718 w 289182"/>
                  <a:gd name="connsiteY16" fmla="*/ 204887 h 262659"/>
                  <a:gd name="connsiteX17" fmla="*/ 243718 w 289182"/>
                  <a:gd name="connsiteY17" fmla="*/ 240876 h 262659"/>
                  <a:gd name="connsiteX18" fmla="*/ 183104 w 289182"/>
                  <a:gd name="connsiteY18" fmla="*/ 199836 h 262659"/>
                  <a:gd name="connsiteX19" fmla="*/ 179000 w 289182"/>
                  <a:gd name="connsiteY19" fmla="*/ 198573 h 262659"/>
                  <a:gd name="connsiteX20" fmla="*/ 39146 w 289182"/>
                  <a:gd name="connsiteY20" fmla="*/ 198573 h 262659"/>
                  <a:gd name="connsiteX21" fmla="*/ 15153 w 289182"/>
                  <a:gd name="connsiteY21" fmla="*/ 174580 h 262659"/>
                  <a:gd name="connsiteX22" fmla="*/ 15153 w 289182"/>
                  <a:gd name="connsiteY22" fmla="*/ 39146 h 262659"/>
                  <a:gd name="connsiteX23" fmla="*/ 39146 w 289182"/>
                  <a:gd name="connsiteY23" fmla="*/ 15153 h 262659"/>
                  <a:gd name="connsiteX24" fmla="*/ 250348 w 289182"/>
                  <a:gd name="connsiteY24" fmla="*/ 15153 h 262659"/>
                  <a:gd name="connsiteX25" fmla="*/ 274340 w 289182"/>
                  <a:gd name="connsiteY25" fmla="*/ 39146 h 262659"/>
                  <a:gd name="connsiteX26" fmla="*/ 274340 w 289182"/>
                  <a:gd name="connsiteY26" fmla="*/ 174580 h 26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9182" h="262659">
                    <a:moveTo>
                      <a:pt x="250348" y="0"/>
                    </a:moveTo>
                    <a:lnTo>
                      <a:pt x="39146" y="0"/>
                    </a:lnTo>
                    <a:cubicBezTo>
                      <a:pt x="17679" y="0"/>
                      <a:pt x="0" y="17679"/>
                      <a:pt x="0" y="39146"/>
                    </a:cubicBezTo>
                    <a:lnTo>
                      <a:pt x="0" y="174580"/>
                    </a:lnTo>
                    <a:cubicBezTo>
                      <a:pt x="0" y="196047"/>
                      <a:pt x="17679" y="213726"/>
                      <a:pt x="39146" y="213726"/>
                    </a:cubicBezTo>
                    <a:lnTo>
                      <a:pt x="176474" y="213726"/>
                    </a:lnTo>
                    <a:lnTo>
                      <a:pt x="247191" y="261397"/>
                    </a:lnTo>
                    <a:cubicBezTo>
                      <a:pt x="248453" y="262344"/>
                      <a:pt x="250032" y="262659"/>
                      <a:pt x="251295" y="262659"/>
                    </a:cubicBezTo>
                    <a:cubicBezTo>
                      <a:pt x="252557" y="262659"/>
                      <a:pt x="253820" y="262344"/>
                      <a:pt x="254767" y="261712"/>
                    </a:cubicBezTo>
                    <a:cubicBezTo>
                      <a:pt x="257293" y="260450"/>
                      <a:pt x="258871" y="257924"/>
                      <a:pt x="258871" y="255083"/>
                    </a:cubicBezTo>
                    <a:lnTo>
                      <a:pt x="258871" y="209938"/>
                    </a:lnTo>
                    <a:cubicBezTo>
                      <a:pt x="272762" y="204256"/>
                      <a:pt x="289178" y="191628"/>
                      <a:pt x="289178" y="174580"/>
                    </a:cubicBezTo>
                    <a:lnTo>
                      <a:pt x="289178" y="39146"/>
                    </a:lnTo>
                    <a:cubicBezTo>
                      <a:pt x="289494" y="17679"/>
                      <a:pt x="272131" y="0"/>
                      <a:pt x="250348" y="0"/>
                    </a:cubicBezTo>
                    <a:close/>
                    <a:moveTo>
                      <a:pt x="274340" y="174580"/>
                    </a:moveTo>
                    <a:cubicBezTo>
                      <a:pt x="274340" y="183420"/>
                      <a:pt x="261081" y="193838"/>
                      <a:pt x="249085" y="197626"/>
                    </a:cubicBezTo>
                    <a:cubicBezTo>
                      <a:pt x="245928" y="198573"/>
                      <a:pt x="243718" y="201414"/>
                      <a:pt x="243718" y="204887"/>
                    </a:cubicBezTo>
                    <a:lnTo>
                      <a:pt x="243718" y="240876"/>
                    </a:lnTo>
                    <a:lnTo>
                      <a:pt x="183104" y="199836"/>
                    </a:lnTo>
                    <a:cubicBezTo>
                      <a:pt x="181841" y="198889"/>
                      <a:pt x="180263" y="198573"/>
                      <a:pt x="179000" y="198573"/>
                    </a:cubicBezTo>
                    <a:lnTo>
                      <a:pt x="39146" y="198573"/>
                    </a:lnTo>
                    <a:cubicBezTo>
                      <a:pt x="25887" y="198573"/>
                      <a:pt x="15153" y="187839"/>
                      <a:pt x="15153" y="174580"/>
                    </a:cubicBezTo>
                    <a:lnTo>
                      <a:pt x="15153" y="39146"/>
                    </a:lnTo>
                    <a:cubicBezTo>
                      <a:pt x="15153" y="25887"/>
                      <a:pt x="25887" y="15153"/>
                      <a:pt x="39146" y="15153"/>
                    </a:cubicBezTo>
                    <a:lnTo>
                      <a:pt x="250348" y="15153"/>
                    </a:lnTo>
                    <a:cubicBezTo>
                      <a:pt x="263607" y="15153"/>
                      <a:pt x="274340" y="25887"/>
                      <a:pt x="274340" y="39146"/>
                    </a:cubicBezTo>
                    <a:lnTo>
                      <a:pt x="274340" y="174580"/>
                    </a:lnTo>
                    <a:close/>
                  </a:path>
                </a:pathLst>
              </a:custGeom>
              <a:solidFill>
                <a:srgbClr val="FFFFFF"/>
              </a:solidFill>
              <a:ln w="3106" cap="flat">
                <a:noFill/>
                <a:prstDash val="solid"/>
                <a:miter/>
              </a:ln>
            </p:spPr>
            <p:txBody>
              <a:bodyPr rtlCol="1" anchor="ctr"/>
              <a:lstStyle/>
              <a:p>
                <a:endParaRPr lang="fa-IR"/>
              </a:p>
            </p:txBody>
          </p:sp>
          <p:sp>
            <p:nvSpPr>
              <p:cNvPr id="48" name="Freeform: Shape 47">
                <a:extLst>
                  <a:ext uri="{FF2B5EF4-FFF2-40B4-BE49-F238E27FC236}">
                    <a16:creationId xmlns:a16="http://schemas.microsoft.com/office/drawing/2014/main" id="{287107EA-A25A-395D-031A-8E594D247EEC}"/>
                  </a:ext>
                </a:extLst>
              </p:cNvPr>
              <p:cNvSpPr/>
              <p:nvPr/>
            </p:nvSpPr>
            <p:spPr>
              <a:xfrm>
                <a:off x="5224007" y="4003896"/>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49" name="Freeform: Shape 48">
                <a:extLst>
                  <a:ext uri="{FF2B5EF4-FFF2-40B4-BE49-F238E27FC236}">
                    <a16:creationId xmlns:a16="http://schemas.microsoft.com/office/drawing/2014/main" id="{B6BACEF5-45D2-741C-D3A3-529539709BCC}"/>
                  </a:ext>
                </a:extLst>
              </p:cNvPr>
              <p:cNvSpPr/>
              <p:nvPr/>
            </p:nvSpPr>
            <p:spPr>
              <a:xfrm>
                <a:off x="5224007" y="4045568"/>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6732"/>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50" name="Freeform: Shape 49">
                <a:extLst>
                  <a:ext uri="{FF2B5EF4-FFF2-40B4-BE49-F238E27FC236}">
                    <a16:creationId xmlns:a16="http://schemas.microsoft.com/office/drawing/2014/main" id="{680F0CB6-6CCB-FB83-80CA-C4289D7E473C}"/>
                  </a:ext>
                </a:extLst>
              </p:cNvPr>
              <p:cNvSpPr/>
              <p:nvPr/>
            </p:nvSpPr>
            <p:spPr>
              <a:xfrm>
                <a:off x="5224007" y="4085661"/>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grpSp>
      </p:grpSp>
      <p:grpSp>
        <p:nvGrpSpPr>
          <p:cNvPr id="51" name="Group 50">
            <a:extLst>
              <a:ext uri="{FF2B5EF4-FFF2-40B4-BE49-F238E27FC236}">
                <a16:creationId xmlns:a16="http://schemas.microsoft.com/office/drawing/2014/main" id="{56588DB2-8B82-9734-D831-D9642FE79693}"/>
              </a:ext>
            </a:extLst>
          </p:cNvPr>
          <p:cNvGrpSpPr/>
          <p:nvPr/>
        </p:nvGrpSpPr>
        <p:grpSpPr>
          <a:xfrm>
            <a:off x="5167773" y="1236871"/>
            <a:ext cx="1856445" cy="1818885"/>
            <a:chOff x="5088575" y="3714034"/>
            <a:chExt cx="598925" cy="598926"/>
          </a:xfrm>
        </p:grpSpPr>
        <p:sp>
          <p:nvSpPr>
            <p:cNvPr id="52" name="Freeform: Shape 51">
              <a:hlinkClick r:id="" action="ppaction://hlinkshowjump?jump=previousslide"/>
              <a:extLst>
                <a:ext uri="{FF2B5EF4-FFF2-40B4-BE49-F238E27FC236}">
                  <a16:creationId xmlns:a16="http://schemas.microsoft.com/office/drawing/2014/main" id="{241AFA24-29BA-B539-AB68-088E97C4150E}"/>
                </a:ext>
              </a:extLst>
            </p:cNvPr>
            <p:cNvSpPr/>
            <p:nvPr/>
          </p:nvSpPr>
          <p:spPr>
            <a:xfrm rot="10800000">
              <a:off x="5088575"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53" name="Graphic 235">
              <a:extLst>
                <a:ext uri="{FF2B5EF4-FFF2-40B4-BE49-F238E27FC236}">
                  <a16:creationId xmlns:a16="http://schemas.microsoft.com/office/drawing/2014/main" id="{FB8C3955-280A-C6A8-E633-9AF44420CC7D}"/>
                </a:ext>
              </a:extLst>
            </p:cNvPr>
            <p:cNvSpPr/>
            <p:nvPr/>
          </p:nvSpPr>
          <p:spPr>
            <a:xfrm rot="20481639">
              <a:off x="5206775" y="3832600"/>
              <a:ext cx="362524" cy="361795"/>
            </a:xfrm>
            <a:custGeom>
              <a:avLst/>
              <a:gdLst>
                <a:gd name="connsiteX0" fmla="*/ 199844 w 422175"/>
                <a:gd name="connsiteY0" fmla="*/ 421327 h 421326"/>
                <a:gd name="connsiteX1" fmla="*/ 220210 w 422175"/>
                <a:gd name="connsiteY1" fmla="*/ 421327 h 421326"/>
                <a:gd name="connsiteX2" fmla="*/ 422176 w 422175"/>
                <a:gd name="connsiteY2" fmla="*/ 210451 h 421326"/>
                <a:gd name="connsiteX3" fmla="*/ 219786 w 422175"/>
                <a:gd name="connsiteY3" fmla="*/ 0 h 421326"/>
                <a:gd name="connsiteX4" fmla="*/ 199844 w 422175"/>
                <a:gd name="connsiteY4" fmla="*/ 0 h 421326"/>
                <a:gd name="connsiteX5" fmla="*/ 199844 w 422175"/>
                <a:gd name="connsiteY5" fmla="*/ 0 h 421326"/>
                <a:gd name="connsiteX6" fmla="*/ 0 w 422175"/>
                <a:gd name="connsiteY6" fmla="*/ 210876 h 421326"/>
                <a:gd name="connsiteX7" fmla="*/ 199844 w 422175"/>
                <a:gd name="connsiteY7" fmla="*/ 421327 h 421326"/>
                <a:gd name="connsiteX8" fmla="*/ 72130 w 422175"/>
                <a:gd name="connsiteY8" fmla="*/ 347075 h 421326"/>
                <a:gd name="connsiteX9" fmla="*/ 115409 w 422175"/>
                <a:gd name="connsiteY9" fmla="*/ 322466 h 421326"/>
                <a:gd name="connsiteX10" fmla="*/ 175659 w 422175"/>
                <a:gd name="connsiteY10" fmla="*/ 402234 h 421326"/>
                <a:gd name="connsiteX11" fmla="*/ 72130 w 422175"/>
                <a:gd name="connsiteY11" fmla="*/ 347075 h 421326"/>
                <a:gd name="connsiteX12" fmla="*/ 202814 w 422175"/>
                <a:gd name="connsiteY12" fmla="*/ 403506 h 421326"/>
                <a:gd name="connsiteX13" fmla="*/ 130683 w 422175"/>
                <a:gd name="connsiteY13" fmla="*/ 316526 h 421326"/>
                <a:gd name="connsiteX14" fmla="*/ 202814 w 422175"/>
                <a:gd name="connsiteY14" fmla="*/ 302099 h 421326"/>
                <a:gd name="connsiteX15" fmla="*/ 202814 w 422175"/>
                <a:gd name="connsiteY15" fmla="*/ 403506 h 421326"/>
                <a:gd name="connsiteX16" fmla="*/ 202814 w 422175"/>
                <a:gd name="connsiteY16" fmla="*/ 285552 h 421326"/>
                <a:gd name="connsiteX17" fmla="*/ 123895 w 422175"/>
                <a:gd name="connsiteY17" fmla="*/ 301251 h 421326"/>
                <a:gd name="connsiteX18" fmla="*/ 106923 w 422175"/>
                <a:gd name="connsiteY18" fmla="*/ 225726 h 421326"/>
                <a:gd name="connsiteX19" fmla="*/ 202390 w 422175"/>
                <a:gd name="connsiteY19" fmla="*/ 225726 h 421326"/>
                <a:gd name="connsiteX20" fmla="*/ 202390 w 422175"/>
                <a:gd name="connsiteY20" fmla="*/ 285552 h 421326"/>
                <a:gd name="connsiteX21" fmla="*/ 202814 w 422175"/>
                <a:gd name="connsiteY21" fmla="*/ 209603 h 421326"/>
                <a:gd name="connsiteX22" fmla="*/ 106499 w 422175"/>
                <a:gd name="connsiteY22" fmla="*/ 209603 h 421326"/>
                <a:gd name="connsiteX23" fmla="*/ 119652 w 422175"/>
                <a:gd name="connsiteY23" fmla="*/ 131532 h 421326"/>
                <a:gd name="connsiteX24" fmla="*/ 202814 w 422175"/>
                <a:gd name="connsiteY24" fmla="*/ 148928 h 421326"/>
                <a:gd name="connsiteX25" fmla="*/ 202814 w 422175"/>
                <a:gd name="connsiteY25" fmla="*/ 209603 h 421326"/>
                <a:gd name="connsiteX26" fmla="*/ 243546 w 422175"/>
                <a:gd name="connsiteY26" fmla="*/ 402658 h 421326"/>
                <a:gd name="connsiteX27" fmla="*/ 305494 w 422175"/>
                <a:gd name="connsiteY27" fmla="*/ 319496 h 421326"/>
                <a:gd name="connsiteX28" fmla="*/ 351742 w 422175"/>
                <a:gd name="connsiteY28" fmla="*/ 344529 h 421326"/>
                <a:gd name="connsiteX29" fmla="*/ 243546 w 422175"/>
                <a:gd name="connsiteY29" fmla="*/ 402658 h 421326"/>
                <a:gd name="connsiteX30" fmla="*/ 362774 w 422175"/>
                <a:gd name="connsiteY30" fmla="*/ 332225 h 421326"/>
                <a:gd name="connsiteX31" fmla="*/ 311858 w 422175"/>
                <a:gd name="connsiteY31" fmla="*/ 304221 h 421326"/>
                <a:gd name="connsiteX32" fmla="*/ 328830 w 422175"/>
                <a:gd name="connsiteY32" fmla="*/ 225726 h 421326"/>
                <a:gd name="connsiteX33" fmla="*/ 404779 w 422175"/>
                <a:gd name="connsiteY33" fmla="*/ 225726 h 421326"/>
                <a:gd name="connsiteX34" fmla="*/ 362774 w 422175"/>
                <a:gd name="connsiteY34" fmla="*/ 332225 h 421326"/>
                <a:gd name="connsiteX35" fmla="*/ 369138 w 422175"/>
                <a:gd name="connsiteY35" fmla="*/ 97164 h 421326"/>
                <a:gd name="connsiteX36" fmla="*/ 405628 w 422175"/>
                <a:gd name="connsiteY36" fmla="*/ 209178 h 421326"/>
                <a:gd name="connsiteX37" fmla="*/ 329254 w 422175"/>
                <a:gd name="connsiteY37" fmla="*/ 209178 h 421326"/>
                <a:gd name="connsiteX38" fmla="*/ 316101 w 422175"/>
                <a:gd name="connsiteY38" fmla="*/ 128138 h 421326"/>
                <a:gd name="connsiteX39" fmla="*/ 369138 w 422175"/>
                <a:gd name="connsiteY39" fmla="*/ 97164 h 421326"/>
                <a:gd name="connsiteX40" fmla="*/ 358955 w 422175"/>
                <a:gd name="connsiteY40" fmla="*/ 84435 h 421326"/>
                <a:gd name="connsiteX41" fmla="*/ 310161 w 422175"/>
                <a:gd name="connsiteY41" fmla="*/ 112863 h 421326"/>
                <a:gd name="connsiteX42" fmla="*/ 243546 w 422175"/>
                <a:gd name="connsiteY42" fmla="*/ 18669 h 421326"/>
                <a:gd name="connsiteX43" fmla="*/ 358955 w 422175"/>
                <a:gd name="connsiteY43" fmla="*/ 84435 h 421326"/>
                <a:gd name="connsiteX44" fmla="*/ 218937 w 422175"/>
                <a:gd name="connsiteY44" fmla="*/ 19942 h 421326"/>
                <a:gd name="connsiteX45" fmla="*/ 294886 w 422175"/>
                <a:gd name="connsiteY45" fmla="*/ 119227 h 421326"/>
                <a:gd name="connsiteX46" fmla="*/ 218937 w 422175"/>
                <a:gd name="connsiteY46" fmla="*/ 133229 h 421326"/>
                <a:gd name="connsiteX47" fmla="*/ 218937 w 422175"/>
                <a:gd name="connsiteY47" fmla="*/ 19942 h 421326"/>
                <a:gd name="connsiteX48" fmla="*/ 218937 w 422175"/>
                <a:gd name="connsiteY48" fmla="*/ 149353 h 421326"/>
                <a:gd name="connsiteX49" fmla="*/ 300827 w 422175"/>
                <a:gd name="connsiteY49" fmla="*/ 134502 h 421326"/>
                <a:gd name="connsiteX50" fmla="*/ 313131 w 422175"/>
                <a:gd name="connsiteY50" fmla="*/ 209603 h 421326"/>
                <a:gd name="connsiteX51" fmla="*/ 219362 w 422175"/>
                <a:gd name="connsiteY51" fmla="*/ 209603 h 421326"/>
                <a:gd name="connsiteX52" fmla="*/ 219362 w 422175"/>
                <a:gd name="connsiteY52" fmla="*/ 149353 h 421326"/>
                <a:gd name="connsiteX53" fmla="*/ 218937 w 422175"/>
                <a:gd name="connsiteY53" fmla="*/ 225726 h 421326"/>
                <a:gd name="connsiteX54" fmla="*/ 312283 w 422175"/>
                <a:gd name="connsiteY54" fmla="*/ 225726 h 421326"/>
                <a:gd name="connsiteX55" fmla="*/ 296584 w 422175"/>
                <a:gd name="connsiteY55" fmla="*/ 298705 h 421326"/>
                <a:gd name="connsiteX56" fmla="*/ 218937 w 422175"/>
                <a:gd name="connsiteY56" fmla="*/ 285552 h 421326"/>
                <a:gd name="connsiteX57" fmla="*/ 218937 w 422175"/>
                <a:gd name="connsiteY57" fmla="*/ 225726 h 421326"/>
                <a:gd name="connsiteX58" fmla="*/ 218937 w 422175"/>
                <a:gd name="connsiteY58" fmla="*/ 301675 h 421326"/>
                <a:gd name="connsiteX59" fmla="*/ 290219 w 422175"/>
                <a:gd name="connsiteY59" fmla="*/ 313555 h 421326"/>
                <a:gd name="connsiteX60" fmla="*/ 218937 w 422175"/>
                <a:gd name="connsiteY60" fmla="*/ 401385 h 421326"/>
                <a:gd name="connsiteX61" fmla="*/ 218937 w 422175"/>
                <a:gd name="connsiteY61" fmla="*/ 301675 h 421326"/>
                <a:gd name="connsiteX62" fmla="*/ 202814 w 422175"/>
                <a:gd name="connsiteY62" fmla="*/ 18245 h 421326"/>
                <a:gd name="connsiteX63" fmla="*/ 202814 w 422175"/>
                <a:gd name="connsiteY63" fmla="*/ 132805 h 421326"/>
                <a:gd name="connsiteX64" fmla="*/ 125592 w 422175"/>
                <a:gd name="connsiteY64" fmla="*/ 116257 h 421326"/>
                <a:gd name="connsiteX65" fmla="*/ 202814 w 422175"/>
                <a:gd name="connsiteY65" fmla="*/ 18245 h 421326"/>
                <a:gd name="connsiteX66" fmla="*/ 175659 w 422175"/>
                <a:gd name="connsiteY66" fmla="*/ 19518 h 421326"/>
                <a:gd name="connsiteX67" fmla="*/ 110742 w 422175"/>
                <a:gd name="connsiteY67" fmla="*/ 109893 h 421326"/>
                <a:gd name="connsiteX68" fmla="*/ 65342 w 422175"/>
                <a:gd name="connsiteY68" fmla="*/ 81889 h 421326"/>
                <a:gd name="connsiteX69" fmla="*/ 175659 w 422175"/>
                <a:gd name="connsiteY69" fmla="*/ 19518 h 421326"/>
                <a:gd name="connsiteX70" fmla="*/ 55159 w 422175"/>
                <a:gd name="connsiteY70" fmla="*/ 94194 h 421326"/>
                <a:gd name="connsiteX71" fmla="*/ 104801 w 422175"/>
                <a:gd name="connsiteY71" fmla="*/ 124743 h 421326"/>
                <a:gd name="connsiteX72" fmla="*/ 90375 w 422175"/>
                <a:gd name="connsiteY72" fmla="*/ 209178 h 421326"/>
                <a:gd name="connsiteX73" fmla="*/ 16548 w 422175"/>
                <a:gd name="connsiteY73" fmla="*/ 209178 h 421326"/>
                <a:gd name="connsiteX74" fmla="*/ 55159 w 422175"/>
                <a:gd name="connsiteY74" fmla="*/ 94194 h 421326"/>
                <a:gd name="connsiteX75" fmla="*/ 16972 w 422175"/>
                <a:gd name="connsiteY75" fmla="*/ 225726 h 421326"/>
                <a:gd name="connsiteX76" fmla="*/ 90800 w 422175"/>
                <a:gd name="connsiteY76" fmla="*/ 225726 h 421326"/>
                <a:gd name="connsiteX77" fmla="*/ 109044 w 422175"/>
                <a:gd name="connsiteY77" fmla="*/ 307191 h 421326"/>
                <a:gd name="connsiteX78" fmla="*/ 61523 w 422175"/>
                <a:gd name="connsiteY78" fmla="*/ 334770 h 421326"/>
                <a:gd name="connsiteX79" fmla="*/ 16972 w 422175"/>
                <a:gd name="connsiteY79" fmla="*/ 225726 h 42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2175" h="421326">
                  <a:moveTo>
                    <a:pt x="199844" y="421327"/>
                  </a:moveTo>
                  <a:lnTo>
                    <a:pt x="220210" y="421327"/>
                  </a:lnTo>
                  <a:cubicBezTo>
                    <a:pt x="333497" y="416660"/>
                    <a:pt x="422176" y="324163"/>
                    <a:pt x="422176" y="210451"/>
                  </a:cubicBezTo>
                  <a:cubicBezTo>
                    <a:pt x="421751" y="97164"/>
                    <a:pt x="333073" y="4667"/>
                    <a:pt x="219786" y="0"/>
                  </a:cubicBezTo>
                  <a:lnTo>
                    <a:pt x="199844" y="0"/>
                  </a:lnTo>
                  <a:cubicBezTo>
                    <a:pt x="199844" y="0"/>
                    <a:pt x="199844" y="0"/>
                    <a:pt x="199844" y="0"/>
                  </a:cubicBezTo>
                  <a:cubicBezTo>
                    <a:pt x="87405" y="5940"/>
                    <a:pt x="0" y="98437"/>
                    <a:pt x="0" y="210876"/>
                  </a:cubicBezTo>
                  <a:cubicBezTo>
                    <a:pt x="0" y="323314"/>
                    <a:pt x="87829" y="415387"/>
                    <a:pt x="199844" y="421327"/>
                  </a:cubicBezTo>
                  <a:close/>
                  <a:moveTo>
                    <a:pt x="72130" y="347075"/>
                  </a:moveTo>
                  <a:cubicBezTo>
                    <a:pt x="85708" y="337316"/>
                    <a:pt x="100134" y="328830"/>
                    <a:pt x="115409" y="322466"/>
                  </a:cubicBezTo>
                  <a:cubicBezTo>
                    <a:pt x="129835" y="352591"/>
                    <a:pt x="150201" y="379746"/>
                    <a:pt x="175659" y="402234"/>
                  </a:cubicBezTo>
                  <a:cubicBezTo>
                    <a:pt x="136624" y="395020"/>
                    <a:pt x="100134" y="375503"/>
                    <a:pt x="72130" y="347075"/>
                  </a:cubicBezTo>
                  <a:close/>
                  <a:moveTo>
                    <a:pt x="202814" y="403506"/>
                  </a:moveTo>
                  <a:cubicBezTo>
                    <a:pt x="171840" y="380170"/>
                    <a:pt x="147231" y="350469"/>
                    <a:pt x="130683" y="316526"/>
                  </a:cubicBezTo>
                  <a:cubicBezTo>
                    <a:pt x="154020" y="308040"/>
                    <a:pt x="178205" y="303372"/>
                    <a:pt x="202814" y="302099"/>
                  </a:cubicBezTo>
                  <a:lnTo>
                    <a:pt x="202814" y="403506"/>
                  </a:lnTo>
                  <a:close/>
                  <a:moveTo>
                    <a:pt x="202814" y="285552"/>
                  </a:moveTo>
                  <a:cubicBezTo>
                    <a:pt x="175659" y="286825"/>
                    <a:pt x="149353" y="291916"/>
                    <a:pt x="123895" y="301251"/>
                  </a:cubicBezTo>
                  <a:cubicBezTo>
                    <a:pt x="114136" y="277490"/>
                    <a:pt x="108620" y="252032"/>
                    <a:pt x="106923" y="225726"/>
                  </a:cubicBezTo>
                  <a:lnTo>
                    <a:pt x="202390" y="225726"/>
                  </a:lnTo>
                  <a:lnTo>
                    <a:pt x="202390" y="285552"/>
                  </a:lnTo>
                  <a:close/>
                  <a:moveTo>
                    <a:pt x="202814" y="209603"/>
                  </a:moveTo>
                  <a:lnTo>
                    <a:pt x="106499" y="209603"/>
                  </a:lnTo>
                  <a:cubicBezTo>
                    <a:pt x="106499" y="182872"/>
                    <a:pt x="111166" y="156566"/>
                    <a:pt x="119652" y="131532"/>
                  </a:cubicBezTo>
                  <a:cubicBezTo>
                    <a:pt x="145958" y="142139"/>
                    <a:pt x="173962" y="148080"/>
                    <a:pt x="202814" y="148928"/>
                  </a:cubicBezTo>
                  <a:lnTo>
                    <a:pt x="202814" y="209603"/>
                  </a:lnTo>
                  <a:close/>
                  <a:moveTo>
                    <a:pt x="243546" y="402658"/>
                  </a:moveTo>
                  <a:cubicBezTo>
                    <a:pt x="270277" y="378897"/>
                    <a:pt x="291068" y="351318"/>
                    <a:pt x="305494" y="319496"/>
                  </a:cubicBezTo>
                  <a:cubicBezTo>
                    <a:pt x="322041" y="326284"/>
                    <a:pt x="337316" y="334770"/>
                    <a:pt x="351742" y="344529"/>
                  </a:cubicBezTo>
                  <a:cubicBezTo>
                    <a:pt x="322890" y="375079"/>
                    <a:pt x="285128" y="395445"/>
                    <a:pt x="243546" y="402658"/>
                  </a:cubicBezTo>
                  <a:close/>
                  <a:moveTo>
                    <a:pt x="362774" y="332225"/>
                  </a:moveTo>
                  <a:cubicBezTo>
                    <a:pt x="347075" y="321193"/>
                    <a:pt x="330103" y="311858"/>
                    <a:pt x="311858" y="304221"/>
                  </a:cubicBezTo>
                  <a:cubicBezTo>
                    <a:pt x="321617" y="279187"/>
                    <a:pt x="327133" y="252881"/>
                    <a:pt x="328830" y="225726"/>
                  </a:cubicBezTo>
                  <a:lnTo>
                    <a:pt x="404779" y="225726"/>
                  </a:lnTo>
                  <a:cubicBezTo>
                    <a:pt x="401809" y="264761"/>
                    <a:pt x="387383" y="301675"/>
                    <a:pt x="362774" y="332225"/>
                  </a:cubicBezTo>
                  <a:close/>
                  <a:moveTo>
                    <a:pt x="369138" y="97164"/>
                  </a:moveTo>
                  <a:cubicBezTo>
                    <a:pt x="392899" y="129835"/>
                    <a:pt x="405628" y="168870"/>
                    <a:pt x="405628" y="209178"/>
                  </a:cubicBezTo>
                  <a:lnTo>
                    <a:pt x="329254" y="209178"/>
                  </a:lnTo>
                  <a:cubicBezTo>
                    <a:pt x="329254" y="181599"/>
                    <a:pt x="324587" y="154020"/>
                    <a:pt x="316101" y="128138"/>
                  </a:cubicBezTo>
                  <a:cubicBezTo>
                    <a:pt x="334770" y="120076"/>
                    <a:pt x="352591" y="109893"/>
                    <a:pt x="369138" y="97164"/>
                  </a:cubicBezTo>
                  <a:close/>
                  <a:moveTo>
                    <a:pt x="358955" y="84435"/>
                  </a:moveTo>
                  <a:cubicBezTo>
                    <a:pt x="343681" y="95891"/>
                    <a:pt x="327557" y="105226"/>
                    <a:pt x="310161" y="112863"/>
                  </a:cubicBezTo>
                  <a:cubicBezTo>
                    <a:pt x="295735" y="77222"/>
                    <a:pt x="272823" y="44975"/>
                    <a:pt x="243546" y="18669"/>
                  </a:cubicBezTo>
                  <a:cubicBezTo>
                    <a:pt x="288522" y="26731"/>
                    <a:pt x="329254" y="49643"/>
                    <a:pt x="358955" y="84435"/>
                  </a:cubicBezTo>
                  <a:close/>
                  <a:moveTo>
                    <a:pt x="218937" y="19942"/>
                  </a:moveTo>
                  <a:cubicBezTo>
                    <a:pt x="252881" y="46248"/>
                    <a:pt x="279187" y="80192"/>
                    <a:pt x="294886" y="119227"/>
                  </a:cubicBezTo>
                  <a:cubicBezTo>
                    <a:pt x="270277" y="128138"/>
                    <a:pt x="244819" y="132805"/>
                    <a:pt x="218937" y="133229"/>
                  </a:cubicBezTo>
                  <a:lnTo>
                    <a:pt x="218937" y="19942"/>
                  </a:lnTo>
                  <a:close/>
                  <a:moveTo>
                    <a:pt x="218937" y="149353"/>
                  </a:moveTo>
                  <a:cubicBezTo>
                    <a:pt x="246941" y="148928"/>
                    <a:pt x="274096" y="143837"/>
                    <a:pt x="300827" y="134502"/>
                  </a:cubicBezTo>
                  <a:cubicBezTo>
                    <a:pt x="308888" y="158687"/>
                    <a:pt x="313131" y="184145"/>
                    <a:pt x="313131" y="209603"/>
                  </a:cubicBezTo>
                  <a:lnTo>
                    <a:pt x="219362" y="209603"/>
                  </a:lnTo>
                  <a:lnTo>
                    <a:pt x="219362" y="149353"/>
                  </a:lnTo>
                  <a:close/>
                  <a:moveTo>
                    <a:pt x="218937" y="225726"/>
                  </a:moveTo>
                  <a:lnTo>
                    <a:pt x="312283" y="225726"/>
                  </a:lnTo>
                  <a:cubicBezTo>
                    <a:pt x="310585" y="250760"/>
                    <a:pt x="305494" y="275369"/>
                    <a:pt x="296584" y="298705"/>
                  </a:cubicBezTo>
                  <a:cubicBezTo>
                    <a:pt x="271550" y="290219"/>
                    <a:pt x="245668" y="285976"/>
                    <a:pt x="218937" y="285552"/>
                  </a:cubicBezTo>
                  <a:lnTo>
                    <a:pt x="218937" y="225726"/>
                  </a:lnTo>
                  <a:close/>
                  <a:moveTo>
                    <a:pt x="218937" y="301675"/>
                  </a:moveTo>
                  <a:cubicBezTo>
                    <a:pt x="243122" y="302099"/>
                    <a:pt x="267307" y="306342"/>
                    <a:pt x="290219" y="313555"/>
                  </a:cubicBezTo>
                  <a:cubicBezTo>
                    <a:pt x="274096" y="347499"/>
                    <a:pt x="249487" y="378049"/>
                    <a:pt x="218937" y="401385"/>
                  </a:cubicBezTo>
                  <a:lnTo>
                    <a:pt x="218937" y="301675"/>
                  </a:lnTo>
                  <a:close/>
                  <a:moveTo>
                    <a:pt x="202814" y="18245"/>
                  </a:moveTo>
                  <a:lnTo>
                    <a:pt x="202814" y="132805"/>
                  </a:lnTo>
                  <a:cubicBezTo>
                    <a:pt x="176083" y="131532"/>
                    <a:pt x="150201" y="126016"/>
                    <a:pt x="125592" y="116257"/>
                  </a:cubicBezTo>
                  <a:cubicBezTo>
                    <a:pt x="142139" y="77646"/>
                    <a:pt x="168446" y="43703"/>
                    <a:pt x="202814" y="18245"/>
                  </a:cubicBezTo>
                  <a:close/>
                  <a:moveTo>
                    <a:pt x="175659" y="19518"/>
                  </a:moveTo>
                  <a:cubicBezTo>
                    <a:pt x="147655" y="44551"/>
                    <a:pt x="125168" y="75525"/>
                    <a:pt x="110742" y="109893"/>
                  </a:cubicBezTo>
                  <a:cubicBezTo>
                    <a:pt x="94618" y="102256"/>
                    <a:pt x="79344" y="92921"/>
                    <a:pt x="65342" y="81889"/>
                  </a:cubicBezTo>
                  <a:cubicBezTo>
                    <a:pt x="94194" y="49218"/>
                    <a:pt x="133229" y="27155"/>
                    <a:pt x="175659" y="19518"/>
                  </a:cubicBezTo>
                  <a:close/>
                  <a:moveTo>
                    <a:pt x="55159" y="94194"/>
                  </a:moveTo>
                  <a:cubicBezTo>
                    <a:pt x="70433" y="106499"/>
                    <a:pt x="87405" y="116682"/>
                    <a:pt x="104801" y="124743"/>
                  </a:cubicBezTo>
                  <a:cubicBezTo>
                    <a:pt x="95467" y="151898"/>
                    <a:pt x="90375" y="180326"/>
                    <a:pt x="90375" y="209178"/>
                  </a:cubicBezTo>
                  <a:lnTo>
                    <a:pt x="16548" y="209178"/>
                  </a:lnTo>
                  <a:cubicBezTo>
                    <a:pt x="16548" y="167597"/>
                    <a:pt x="30125" y="127713"/>
                    <a:pt x="55159" y="94194"/>
                  </a:cubicBezTo>
                  <a:close/>
                  <a:moveTo>
                    <a:pt x="16972" y="225726"/>
                  </a:moveTo>
                  <a:lnTo>
                    <a:pt x="90800" y="225726"/>
                  </a:lnTo>
                  <a:cubicBezTo>
                    <a:pt x="92497" y="254154"/>
                    <a:pt x="98437" y="281309"/>
                    <a:pt x="109044" y="307191"/>
                  </a:cubicBezTo>
                  <a:cubicBezTo>
                    <a:pt x="92072" y="314828"/>
                    <a:pt x="76373" y="323739"/>
                    <a:pt x="61523" y="334770"/>
                  </a:cubicBezTo>
                  <a:cubicBezTo>
                    <a:pt x="35217" y="303797"/>
                    <a:pt x="19942" y="266034"/>
                    <a:pt x="16972" y="225726"/>
                  </a:cubicBezTo>
                  <a:close/>
                </a:path>
              </a:pathLst>
            </a:custGeom>
            <a:solidFill>
              <a:srgbClr val="FFFFFF"/>
            </a:solidFill>
            <a:ln w="4233" cap="flat">
              <a:noFill/>
              <a:prstDash val="solid"/>
              <a:miter/>
            </a:ln>
          </p:spPr>
          <p:txBody>
            <a:bodyPr rtlCol="1" anchor="ctr"/>
            <a:lstStyle/>
            <a:p>
              <a:endParaRPr lang="fa-IR" dirty="0"/>
            </a:p>
          </p:txBody>
        </p:sp>
      </p:grpSp>
      <p:grpSp>
        <p:nvGrpSpPr>
          <p:cNvPr id="54" name="Group 53">
            <a:extLst>
              <a:ext uri="{FF2B5EF4-FFF2-40B4-BE49-F238E27FC236}">
                <a16:creationId xmlns:a16="http://schemas.microsoft.com/office/drawing/2014/main" id="{ABB94812-69DE-1504-375F-AF213798FAE8}"/>
              </a:ext>
            </a:extLst>
          </p:cNvPr>
          <p:cNvGrpSpPr/>
          <p:nvPr/>
        </p:nvGrpSpPr>
        <p:grpSpPr>
          <a:xfrm>
            <a:off x="5167773" y="1236871"/>
            <a:ext cx="1856445" cy="1818885"/>
            <a:chOff x="6415920" y="3429000"/>
            <a:chExt cx="598925" cy="598926"/>
          </a:xfrm>
        </p:grpSpPr>
        <p:sp>
          <p:nvSpPr>
            <p:cNvPr id="55" name="Freeform: Shape 54">
              <a:hlinkClick r:id="" action="ppaction://hlinkshowjump?jump=previousslide"/>
              <a:extLst>
                <a:ext uri="{FF2B5EF4-FFF2-40B4-BE49-F238E27FC236}">
                  <a16:creationId xmlns:a16="http://schemas.microsoft.com/office/drawing/2014/main" id="{C6F75FF3-42ED-BB93-8C09-763567217ED8}"/>
                </a:ext>
              </a:extLst>
            </p:cNvPr>
            <p:cNvSpPr/>
            <p:nvPr userDrawn="1"/>
          </p:nvSpPr>
          <p:spPr>
            <a:xfrm rot="10800000">
              <a:off x="6415920" y="3429000"/>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56" name="Graphic 160">
              <a:extLst>
                <a:ext uri="{FF2B5EF4-FFF2-40B4-BE49-F238E27FC236}">
                  <a16:creationId xmlns:a16="http://schemas.microsoft.com/office/drawing/2014/main" id="{E0429BC2-F764-AD06-E24C-B7E6ECDE65A4}"/>
                </a:ext>
              </a:extLst>
            </p:cNvPr>
            <p:cNvGrpSpPr/>
            <p:nvPr/>
          </p:nvGrpSpPr>
          <p:grpSpPr>
            <a:xfrm>
              <a:off x="6531388" y="3517408"/>
              <a:ext cx="367989" cy="422111"/>
              <a:chOff x="6520446" y="3517556"/>
              <a:chExt cx="367989" cy="422111"/>
            </a:xfrm>
            <a:solidFill>
              <a:schemeClr val="bg1"/>
            </a:solidFill>
          </p:grpSpPr>
          <p:sp>
            <p:nvSpPr>
              <p:cNvPr id="57" name="Freeform: Shape 56">
                <a:extLst>
                  <a:ext uri="{FF2B5EF4-FFF2-40B4-BE49-F238E27FC236}">
                    <a16:creationId xmlns:a16="http://schemas.microsoft.com/office/drawing/2014/main" id="{49C7CD59-CD31-A639-EA43-DA863CF9D256}"/>
                  </a:ext>
                </a:extLst>
              </p:cNvPr>
              <p:cNvSpPr/>
              <p:nvPr/>
            </p:nvSpPr>
            <p:spPr>
              <a:xfrm>
                <a:off x="6688788" y="3870454"/>
                <a:ext cx="86557" cy="28141"/>
              </a:xfrm>
              <a:custGeom>
                <a:avLst/>
                <a:gdLst>
                  <a:gd name="connsiteX0" fmla="*/ 86515 w 86557"/>
                  <a:gd name="connsiteY0" fmla="*/ 10944 h 28141"/>
                  <a:gd name="connsiteX1" fmla="*/ 82227 w 86557"/>
                  <a:gd name="connsiteY1" fmla="*/ 16482 h 28141"/>
                  <a:gd name="connsiteX2" fmla="*/ 6831 w 86557"/>
                  <a:gd name="connsiteY2" fmla="*/ 28096 h 28141"/>
                  <a:gd name="connsiteX3" fmla="*/ 1114 w 86557"/>
                  <a:gd name="connsiteY3" fmla="*/ 23986 h 28141"/>
                  <a:gd name="connsiteX4" fmla="*/ 42 w 86557"/>
                  <a:gd name="connsiteY4" fmla="*/ 17018 h 28141"/>
                  <a:gd name="connsiteX5" fmla="*/ 4330 w 86557"/>
                  <a:gd name="connsiteY5" fmla="*/ 11480 h 28141"/>
                  <a:gd name="connsiteX6" fmla="*/ 79726 w 86557"/>
                  <a:gd name="connsiteY6" fmla="*/ 45 h 28141"/>
                  <a:gd name="connsiteX7" fmla="*/ 85443 w 86557"/>
                  <a:gd name="connsiteY7" fmla="*/ 4155 h 28141"/>
                  <a:gd name="connsiteX8" fmla="*/ 86515 w 86557"/>
                  <a:gd name="connsiteY8" fmla="*/ 10944 h 2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57" h="28141">
                    <a:moveTo>
                      <a:pt x="86515" y="10944"/>
                    </a:moveTo>
                    <a:cubicBezTo>
                      <a:pt x="86873" y="13624"/>
                      <a:pt x="84907" y="16125"/>
                      <a:pt x="82227" y="16482"/>
                    </a:cubicBezTo>
                    <a:lnTo>
                      <a:pt x="6831" y="28096"/>
                    </a:lnTo>
                    <a:cubicBezTo>
                      <a:pt x="3973" y="28453"/>
                      <a:pt x="1471" y="26666"/>
                      <a:pt x="1114" y="23986"/>
                    </a:cubicBezTo>
                    <a:lnTo>
                      <a:pt x="42" y="17018"/>
                    </a:lnTo>
                    <a:cubicBezTo>
                      <a:pt x="-315" y="14339"/>
                      <a:pt x="1650" y="11837"/>
                      <a:pt x="4330" y="11480"/>
                    </a:cubicBezTo>
                    <a:lnTo>
                      <a:pt x="79726" y="45"/>
                    </a:lnTo>
                    <a:cubicBezTo>
                      <a:pt x="82585" y="-312"/>
                      <a:pt x="85086" y="1475"/>
                      <a:pt x="85443" y="4155"/>
                    </a:cubicBezTo>
                    <a:lnTo>
                      <a:pt x="86515" y="10944"/>
                    </a:lnTo>
                    <a:close/>
                  </a:path>
                </a:pathLst>
              </a:custGeom>
              <a:solidFill>
                <a:schemeClr val="bg1"/>
              </a:solidFill>
              <a:ln w="1757" cap="flat">
                <a:solidFill>
                  <a:srgbClr val="FFFFFF"/>
                </a:solidFill>
                <a:prstDash val="solid"/>
                <a:miter/>
              </a:ln>
            </p:spPr>
            <p:txBody>
              <a:bodyPr rtlCol="1" anchor="ctr"/>
              <a:lstStyle/>
              <a:p>
                <a:endParaRPr lang="fa-IR"/>
              </a:p>
            </p:txBody>
          </p:sp>
          <p:sp>
            <p:nvSpPr>
              <p:cNvPr id="58" name="Freeform: Shape 57">
                <a:extLst>
                  <a:ext uri="{FF2B5EF4-FFF2-40B4-BE49-F238E27FC236}">
                    <a16:creationId xmlns:a16="http://schemas.microsoft.com/office/drawing/2014/main" id="{E07DFD87-79B4-CC24-1665-607CEF03A7A8}"/>
                  </a:ext>
                </a:extLst>
              </p:cNvPr>
              <p:cNvSpPr/>
              <p:nvPr/>
            </p:nvSpPr>
            <p:spPr>
              <a:xfrm>
                <a:off x="6700567" y="3895114"/>
                <a:ext cx="70145" cy="25990"/>
              </a:xfrm>
              <a:custGeom>
                <a:avLst/>
                <a:gdLst>
                  <a:gd name="connsiteX0" fmla="*/ 70091 w 70145"/>
                  <a:gd name="connsiteY0" fmla="*/ 11298 h 25990"/>
                  <a:gd name="connsiteX1" fmla="*/ 66696 w 70145"/>
                  <a:gd name="connsiteY1" fmla="*/ 16658 h 25990"/>
                  <a:gd name="connsiteX2" fmla="*/ 5950 w 70145"/>
                  <a:gd name="connsiteY2" fmla="*/ 25948 h 25990"/>
                  <a:gd name="connsiteX3" fmla="*/ 1127 w 70145"/>
                  <a:gd name="connsiteY3" fmla="*/ 21660 h 25990"/>
                  <a:gd name="connsiteX4" fmla="*/ 55 w 70145"/>
                  <a:gd name="connsiteY4" fmla="*/ 14692 h 25990"/>
                  <a:gd name="connsiteX5" fmla="*/ 3449 w 70145"/>
                  <a:gd name="connsiteY5" fmla="*/ 9333 h 25990"/>
                  <a:gd name="connsiteX6" fmla="*/ 64195 w 70145"/>
                  <a:gd name="connsiteY6" fmla="*/ 42 h 25990"/>
                  <a:gd name="connsiteX7" fmla="*/ 69019 w 70145"/>
                  <a:gd name="connsiteY7" fmla="*/ 4330 h 25990"/>
                  <a:gd name="connsiteX8" fmla="*/ 70091 w 70145"/>
                  <a:gd name="connsiteY8" fmla="*/ 11298 h 2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5" h="25990">
                    <a:moveTo>
                      <a:pt x="70091" y="11298"/>
                    </a:moveTo>
                    <a:cubicBezTo>
                      <a:pt x="70448" y="13978"/>
                      <a:pt x="69019" y="16479"/>
                      <a:pt x="66696" y="16658"/>
                    </a:cubicBezTo>
                    <a:lnTo>
                      <a:pt x="5950" y="25948"/>
                    </a:lnTo>
                    <a:cubicBezTo>
                      <a:pt x="3628" y="26306"/>
                      <a:pt x="1484" y="24340"/>
                      <a:pt x="1127" y="21660"/>
                    </a:cubicBezTo>
                    <a:lnTo>
                      <a:pt x="55" y="14692"/>
                    </a:lnTo>
                    <a:cubicBezTo>
                      <a:pt x="-303" y="12012"/>
                      <a:pt x="1127" y="9511"/>
                      <a:pt x="3449" y="9333"/>
                    </a:cubicBezTo>
                    <a:lnTo>
                      <a:pt x="64195" y="42"/>
                    </a:lnTo>
                    <a:cubicBezTo>
                      <a:pt x="66517" y="-315"/>
                      <a:pt x="68661" y="1650"/>
                      <a:pt x="69019" y="4330"/>
                    </a:cubicBezTo>
                    <a:lnTo>
                      <a:pt x="70091" y="11298"/>
                    </a:lnTo>
                    <a:close/>
                  </a:path>
                </a:pathLst>
              </a:custGeom>
              <a:solidFill>
                <a:schemeClr val="bg1"/>
              </a:solidFill>
              <a:ln w="1757" cap="flat">
                <a:solidFill>
                  <a:srgbClr val="FFFFFF"/>
                </a:solidFill>
                <a:prstDash val="solid"/>
                <a:miter/>
              </a:ln>
            </p:spPr>
            <p:txBody>
              <a:bodyPr rtlCol="1" anchor="ctr"/>
              <a:lstStyle/>
              <a:p>
                <a:endParaRPr lang="fa-IR"/>
              </a:p>
            </p:txBody>
          </p:sp>
          <p:sp>
            <p:nvSpPr>
              <p:cNvPr id="59" name="Freeform: Shape 58">
                <a:extLst>
                  <a:ext uri="{FF2B5EF4-FFF2-40B4-BE49-F238E27FC236}">
                    <a16:creationId xmlns:a16="http://schemas.microsoft.com/office/drawing/2014/main" id="{8D9ABD1A-A19F-ED25-386C-7D0DE4BFAB76}"/>
                  </a:ext>
                </a:extLst>
              </p:cNvPr>
              <p:cNvSpPr/>
              <p:nvPr/>
            </p:nvSpPr>
            <p:spPr>
              <a:xfrm>
                <a:off x="6721704" y="3920883"/>
                <a:ext cx="32541" cy="18784"/>
              </a:xfrm>
              <a:custGeom>
                <a:avLst/>
                <a:gdLst>
                  <a:gd name="connsiteX0" fmla="*/ 32338 w 32541"/>
                  <a:gd name="connsiteY0" fmla="*/ 0 h 18784"/>
                  <a:gd name="connsiteX1" fmla="*/ 18581 w 32541"/>
                  <a:gd name="connsiteY1" fmla="*/ 18581 h 18784"/>
                  <a:gd name="connsiteX2" fmla="*/ 0 w 32541"/>
                  <a:gd name="connsiteY2" fmla="*/ 4824 h 18784"/>
                </a:gdLst>
                <a:ahLst/>
                <a:cxnLst>
                  <a:cxn ang="0">
                    <a:pos x="connsiteX0" y="connsiteY0"/>
                  </a:cxn>
                  <a:cxn ang="0">
                    <a:pos x="connsiteX1" y="connsiteY1"/>
                  </a:cxn>
                  <a:cxn ang="0">
                    <a:pos x="connsiteX2" y="connsiteY2"/>
                  </a:cxn>
                </a:cxnLst>
                <a:rect l="l" t="t" r="r" b="b"/>
                <a:pathLst>
                  <a:path w="32541" h="18784">
                    <a:moveTo>
                      <a:pt x="32338" y="0"/>
                    </a:moveTo>
                    <a:cubicBezTo>
                      <a:pt x="33767" y="8933"/>
                      <a:pt x="27514" y="17330"/>
                      <a:pt x="18581" y="18581"/>
                    </a:cubicBezTo>
                    <a:cubicBezTo>
                      <a:pt x="9648" y="20010"/>
                      <a:pt x="1251" y="13757"/>
                      <a:pt x="0" y="4824"/>
                    </a:cubicBezTo>
                  </a:path>
                </a:pathLst>
              </a:custGeom>
              <a:solidFill>
                <a:schemeClr val="bg1"/>
              </a:solidFill>
              <a:ln w="1757" cap="flat">
                <a:solidFill>
                  <a:srgbClr val="FFFFFF"/>
                </a:solidFill>
                <a:prstDash val="solid"/>
                <a:miter/>
              </a:ln>
            </p:spPr>
            <p:txBody>
              <a:bodyPr rtlCol="1" anchor="ctr"/>
              <a:lstStyle/>
              <a:p>
                <a:endParaRPr lang="fa-IR"/>
              </a:p>
            </p:txBody>
          </p:sp>
          <p:sp>
            <p:nvSpPr>
              <p:cNvPr id="60" name="Freeform: Shape 59">
                <a:extLst>
                  <a:ext uri="{FF2B5EF4-FFF2-40B4-BE49-F238E27FC236}">
                    <a16:creationId xmlns:a16="http://schemas.microsoft.com/office/drawing/2014/main" id="{B2ECE8D3-BE30-3CED-9643-F212F02DD911}"/>
                  </a:ext>
                </a:extLst>
              </p:cNvPr>
              <p:cNvSpPr/>
              <p:nvPr/>
            </p:nvSpPr>
            <p:spPr>
              <a:xfrm>
                <a:off x="6597788" y="3602379"/>
                <a:ext cx="216772" cy="268223"/>
              </a:xfrm>
              <a:custGeom>
                <a:avLst/>
                <a:gdLst>
                  <a:gd name="connsiteX0" fmla="*/ 178051 w 216772"/>
                  <a:gd name="connsiteY0" fmla="*/ 254006 h 268223"/>
                  <a:gd name="connsiteX1" fmla="*/ 85682 w 216772"/>
                  <a:gd name="connsiteY1" fmla="*/ 268121 h 268223"/>
                  <a:gd name="connsiteX2" fmla="*/ 73176 w 216772"/>
                  <a:gd name="connsiteY2" fmla="*/ 256686 h 268223"/>
                  <a:gd name="connsiteX3" fmla="*/ 74248 w 216772"/>
                  <a:gd name="connsiteY3" fmla="*/ 248110 h 268223"/>
                  <a:gd name="connsiteX4" fmla="*/ 38157 w 216772"/>
                  <a:gd name="connsiteY4" fmla="*/ 195940 h 268223"/>
                  <a:gd name="connsiteX5" fmla="*/ 25651 w 216772"/>
                  <a:gd name="connsiteY5" fmla="*/ 182541 h 268223"/>
                  <a:gd name="connsiteX6" fmla="*/ 1353 w 216772"/>
                  <a:gd name="connsiteY6" fmla="*/ 127691 h 268223"/>
                  <a:gd name="connsiteX7" fmla="*/ 3139 w 216772"/>
                  <a:gd name="connsiteY7" fmla="*/ 83561 h 268223"/>
                  <a:gd name="connsiteX8" fmla="*/ 20648 w 216772"/>
                  <a:gd name="connsiteY8" fmla="*/ 44969 h 268223"/>
                  <a:gd name="connsiteX9" fmla="*/ 51021 w 216772"/>
                  <a:gd name="connsiteY9" fmla="*/ 16204 h 268223"/>
                  <a:gd name="connsiteX10" fmla="*/ 91399 w 216772"/>
                  <a:gd name="connsiteY10" fmla="*/ 1197 h 268223"/>
                  <a:gd name="connsiteX11" fmla="*/ 134457 w 216772"/>
                  <a:gd name="connsiteY11" fmla="*/ 3519 h 268223"/>
                  <a:gd name="connsiteX12" fmla="*/ 172155 w 216772"/>
                  <a:gd name="connsiteY12" fmla="*/ 21922 h 268223"/>
                  <a:gd name="connsiteX13" fmla="*/ 200384 w 216772"/>
                  <a:gd name="connsiteY13" fmla="*/ 53545 h 268223"/>
                  <a:gd name="connsiteX14" fmla="*/ 215392 w 216772"/>
                  <a:gd name="connsiteY14" fmla="*/ 95174 h 268223"/>
                  <a:gd name="connsiteX15" fmla="*/ 216285 w 216772"/>
                  <a:gd name="connsiteY15" fmla="*/ 123403 h 268223"/>
                  <a:gd name="connsiteX16" fmla="*/ 212354 w 216772"/>
                  <a:gd name="connsiteY16" fmla="*/ 143949 h 268223"/>
                  <a:gd name="connsiteX17" fmla="*/ 212712 w 216772"/>
                  <a:gd name="connsiteY17" fmla="*/ 144128 h 268223"/>
                  <a:gd name="connsiteX18" fmla="*/ 210389 w 216772"/>
                  <a:gd name="connsiteY18" fmla="*/ 150202 h 268223"/>
                  <a:gd name="connsiteX19" fmla="*/ 208603 w 216772"/>
                  <a:gd name="connsiteY19" fmla="*/ 154669 h 268223"/>
                  <a:gd name="connsiteX20" fmla="*/ 200563 w 216772"/>
                  <a:gd name="connsiteY20" fmla="*/ 171106 h 268223"/>
                  <a:gd name="connsiteX21" fmla="*/ 181446 w 216772"/>
                  <a:gd name="connsiteY21" fmla="*/ 230244 h 268223"/>
                  <a:gd name="connsiteX22" fmla="*/ 185734 w 216772"/>
                  <a:gd name="connsiteY22" fmla="*/ 239534 h 268223"/>
                  <a:gd name="connsiteX23" fmla="*/ 178051 w 216772"/>
                  <a:gd name="connsiteY23" fmla="*/ 254006 h 268223"/>
                  <a:gd name="connsiteX24" fmla="*/ 84967 w 216772"/>
                  <a:gd name="connsiteY24" fmla="*/ 256686 h 268223"/>
                  <a:gd name="connsiteX25" fmla="*/ 174478 w 216772"/>
                  <a:gd name="connsiteY25" fmla="*/ 243108 h 268223"/>
                  <a:gd name="connsiteX26" fmla="*/ 174299 w 216772"/>
                  <a:gd name="connsiteY26" fmla="*/ 241321 h 268223"/>
                  <a:gd name="connsiteX27" fmla="*/ 173763 w 216772"/>
                  <a:gd name="connsiteY27" fmla="*/ 239177 h 268223"/>
                  <a:gd name="connsiteX28" fmla="*/ 170369 w 216772"/>
                  <a:gd name="connsiteY28" fmla="*/ 238641 h 268223"/>
                  <a:gd name="connsiteX29" fmla="*/ 170011 w 216772"/>
                  <a:gd name="connsiteY29" fmla="*/ 234175 h 268223"/>
                  <a:gd name="connsiteX30" fmla="*/ 190200 w 216772"/>
                  <a:gd name="connsiteY30" fmla="*/ 165746 h 268223"/>
                  <a:gd name="connsiteX31" fmla="*/ 197525 w 216772"/>
                  <a:gd name="connsiteY31" fmla="*/ 150738 h 268223"/>
                  <a:gd name="connsiteX32" fmla="*/ 197525 w 216772"/>
                  <a:gd name="connsiteY32" fmla="*/ 150560 h 268223"/>
                  <a:gd name="connsiteX33" fmla="*/ 199133 w 216772"/>
                  <a:gd name="connsiteY33" fmla="*/ 146272 h 268223"/>
                  <a:gd name="connsiteX34" fmla="*/ 199133 w 216772"/>
                  <a:gd name="connsiteY34" fmla="*/ 146272 h 268223"/>
                  <a:gd name="connsiteX35" fmla="*/ 203600 w 216772"/>
                  <a:gd name="connsiteY35" fmla="*/ 96961 h 268223"/>
                  <a:gd name="connsiteX36" fmla="*/ 190200 w 216772"/>
                  <a:gd name="connsiteY36" fmla="*/ 59620 h 268223"/>
                  <a:gd name="connsiteX37" fmla="*/ 164830 w 216772"/>
                  <a:gd name="connsiteY37" fmla="*/ 31391 h 268223"/>
                  <a:gd name="connsiteX38" fmla="*/ 131241 w 216772"/>
                  <a:gd name="connsiteY38" fmla="*/ 14954 h 268223"/>
                  <a:gd name="connsiteX39" fmla="*/ 92829 w 216772"/>
                  <a:gd name="connsiteY39" fmla="*/ 12810 h 268223"/>
                  <a:gd name="connsiteX40" fmla="*/ 56738 w 216772"/>
                  <a:gd name="connsiteY40" fmla="*/ 26210 h 268223"/>
                  <a:gd name="connsiteX41" fmla="*/ 29582 w 216772"/>
                  <a:gd name="connsiteY41" fmla="*/ 51937 h 268223"/>
                  <a:gd name="connsiteX42" fmla="*/ 13859 w 216772"/>
                  <a:gd name="connsiteY42" fmla="*/ 86598 h 268223"/>
                  <a:gd name="connsiteX43" fmla="*/ 12251 w 216772"/>
                  <a:gd name="connsiteY43" fmla="*/ 126262 h 268223"/>
                  <a:gd name="connsiteX44" fmla="*/ 34048 w 216772"/>
                  <a:gd name="connsiteY44" fmla="*/ 175573 h 268223"/>
                  <a:gd name="connsiteX45" fmla="*/ 34227 w 216772"/>
                  <a:gd name="connsiteY45" fmla="*/ 175751 h 268223"/>
                  <a:gd name="connsiteX46" fmla="*/ 45840 w 216772"/>
                  <a:gd name="connsiteY46" fmla="*/ 188079 h 268223"/>
                  <a:gd name="connsiteX47" fmla="*/ 85682 w 216772"/>
                  <a:gd name="connsiteY47" fmla="*/ 248110 h 268223"/>
                  <a:gd name="connsiteX48" fmla="*/ 86218 w 216772"/>
                  <a:gd name="connsiteY48" fmla="*/ 250969 h 268223"/>
                  <a:gd name="connsiteX49" fmla="*/ 84431 w 216772"/>
                  <a:gd name="connsiteY49" fmla="*/ 253113 h 268223"/>
                  <a:gd name="connsiteX50" fmla="*/ 84253 w 216772"/>
                  <a:gd name="connsiteY50" fmla="*/ 255436 h 268223"/>
                  <a:gd name="connsiteX51" fmla="*/ 84967 w 216772"/>
                  <a:gd name="connsiteY51" fmla="*/ 256686 h 2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6772" h="268223">
                    <a:moveTo>
                      <a:pt x="178051" y="254006"/>
                    </a:moveTo>
                    <a:lnTo>
                      <a:pt x="85682" y="268121"/>
                    </a:lnTo>
                    <a:cubicBezTo>
                      <a:pt x="79786" y="269014"/>
                      <a:pt x="74248" y="264011"/>
                      <a:pt x="73176" y="256686"/>
                    </a:cubicBezTo>
                    <a:cubicBezTo>
                      <a:pt x="72640" y="253649"/>
                      <a:pt x="73176" y="250612"/>
                      <a:pt x="74248" y="248110"/>
                    </a:cubicBezTo>
                    <a:cubicBezTo>
                      <a:pt x="68530" y="225956"/>
                      <a:pt x="51021" y="208626"/>
                      <a:pt x="38157" y="195940"/>
                    </a:cubicBezTo>
                    <a:cubicBezTo>
                      <a:pt x="32976" y="190938"/>
                      <a:pt x="28688" y="186471"/>
                      <a:pt x="25651" y="182541"/>
                    </a:cubicBezTo>
                    <a:cubicBezTo>
                      <a:pt x="12787" y="166818"/>
                      <a:pt x="4569" y="147880"/>
                      <a:pt x="1353" y="127691"/>
                    </a:cubicBezTo>
                    <a:cubicBezTo>
                      <a:pt x="-970" y="112862"/>
                      <a:pt x="-255" y="98033"/>
                      <a:pt x="3139" y="83561"/>
                    </a:cubicBezTo>
                    <a:cubicBezTo>
                      <a:pt x="6534" y="69625"/>
                      <a:pt x="12430" y="56583"/>
                      <a:pt x="20648" y="44969"/>
                    </a:cubicBezTo>
                    <a:cubicBezTo>
                      <a:pt x="28867" y="33356"/>
                      <a:pt x="39229" y="23708"/>
                      <a:pt x="51021" y="16204"/>
                    </a:cubicBezTo>
                    <a:cubicBezTo>
                      <a:pt x="63349" y="8343"/>
                      <a:pt x="76927" y="3341"/>
                      <a:pt x="91399" y="1197"/>
                    </a:cubicBezTo>
                    <a:cubicBezTo>
                      <a:pt x="105871" y="-947"/>
                      <a:pt x="120343" y="-233"/>
                      <a:pt x="134457" y="3519"/>
                    </a:cubicBezTo>
                    <a:cubicBezTo>
                      <a:pt x="148036" y="7093"/>
                      <a:pt x="160721" y="13346"/>
                      <a:pt x="172155" y="21922"/>
                    </a:cubicBezTo>
                    <a:cubicBezTo>
                      <a:pt x="183590" y="30498"/>
                      <a:pt x="193059" y="41217"/>
                      <a:pt x="200384" y="53545"/>
                    </a:cubicBezTo>
                    <a:cubicBezTo>
                      <a:pt x="208067" y="66230"/>
                      <a:pt x="213069" y="80345"/>
                      <a:pt x="215392" y="95174"/>
                    </a:cubicBezTo>
                    <a:cubicBezTo>
                      <a:pt x="216821" y="104465"/>
                      <a:pt x="217178" y="114112"/>
                      <a:pt x="216285" y="123403"/>
                    </a:cubicBezTo>
                    <a:cubicBezTo>
                      <a:pt x="215570" y="130371"/>
                      <a:pt x="214320" y="137160"/>
                      <a:pt x="212354" y="143949"/>
                    </a:cubicBezTo>
                    <a:lnTo>
                      <a:pt x="212712" y="144128"/>
                    </a:lnTo>
                    <a:lnTo>
                      <a:pt x="210389" y="150202"/>
                    </a:lnTo>
                    <a:cubicBezTo>
                      <a:pt x="209853" y="151810"/>
                      <a:pt x="209317" y="153240"/>
                      <a:pt x="208603" y="154669"/>
                    </a:cubicBezTo>
                    <a:cubicBezTo>
                      <a:pt x="206816" y="159314"/>
                      <a:pt x="203957" y="164853"/>
                      <a:pt x="200563" y="171106"/>
                    </a:cubicBezTo>
                    <a:cubicBezTo>
                      <a:pt x="192166" y="186650"/>
                      <a:pt x="180910" y="207732"/>
                      <a:pt x="181446" y="230244"/>
                    </a:cubicBezTo>
                    <a:cubicBezTo>
                      <a:pt x="183232" y="231852"/>
                      <a:pt x="185019" y="234711"/>
                      <a:pt x="185734" y="239534"/>
                    </a:cubicBezTo>
                    <a:cubicBezTo>
                      <a:pt x="187163" y="248468"/>
                      <a:pt x="182875" y="253292"/>
                      <a:pt x="178051" y="254006"/>
                    </a:cubicBezTo>
                    <a:close/>
                    <a:moveTo>
                      <a:pt x="84967" y="256686"/>
                    </a:moveTo>
                    <a:lnTo>
                      <a:pt x="174478" y="243108"/>
                    </a:lnTo>
                    <a:cubicBezTo>
                      <a:pt x="174478" y="242572"/>
                      <a:pt x="174478" y="242036"/>
                      <a:pt x="174299" y="241321"/>
                    </a:cubicBezTo>
                    <a:cubicBezTo>
                      <a:pt x="174120" y="240249"/>
                      <a:pt x="173942" y="239534"/>
                      <a:pt x="173763" y="239177"/>
                    </a:cubicBezTo>
                    <a:lnTo>
                      <a:pt x="170369" y="238641"/>
                    </a:lnTo>
                    <a:lnTo>
                      <a:pt x="170011" y="234175"/>
                    </a:lnTo>
                    <a:cubicBezTo>
                      <a:pt x="168046" y="207196"/>
                      <a:pt x="180910" y="183255"/>
                      <a:pt x="190200" y="165746"/>
                    </a:cubicBezTo>
                    <a:cubicBezTo>
                      <a:pt x="193416" y="159850"/>
                      <a:pt x="196096" y="154669"/>
                      <a:pt x="197525" y="150738"/>
                    </a:cubicBezTo>
                    <a:lnTo>
                      <a:pt x="197525" y="150560"/>
                    </a:lnTo>
                    <a:cubicBezTo>
                      <a:pt x="198061" y="149130"/>
                      <a:pt x="198597" y="147701"/>
                      <a:pt x="199133" y="146272"/>
                    </a:cubicBezTo>
                    <a:lnTo>
                      <a:pt x="199133" y="146272"/>
                    </a:lnTo>
                    <a:cubicBezTo>
                      <a:pt x="204672" y="130549"/>
                      <a:pt x="206101" y="113576"/>
                      <a:pt x="203600" y="96961"/>
                    </a:cubicBezTo>
                    <a:cubicBezTo>
                      <a:pt x="201635" y="83561"/>
                      <a:pt x="196989" y="71054"/>
                      <a:pt x="190200" y="59620"/>
                    </a:cubicBezTo>
                    <a:cubicBezTo>
                      <a:pt x="183590" y="48543"/>
                      <a:pt x="175014" y="39073"/>
                      <a:pt x="164830" y="31391"/>
                    </a:cubicBezTo>
                    <a:cubicBezTo>
                      <a:pt x="154646" y="23708"/>
                      <a:pt x="143390" y="18170"/>
                      <a:pt x="131241" y="14954"/>
                    </a:cubicBezTo>
                    <a:cubicBezTo>
                      <a:pt x="118735" y="11559"/>
                      <a:pt x="105692" y="10845"/>
                      <a:pt x="92829" y="12810"/>
                    </a:cubicBezTo>
                    <a:cubicBezTo>
                      <a:pt x="79965" y="14775"/>
                      <a:pt x="67816" y="19242"/>
                      <a:pt x="56738" y="26210"/>
                    </a:cubicBezTo>
                    <a:cubicBezTo>
                      <a:pt x="46019" y="32999"/>
                      <a:pt x="36907" y="41575"/>
                      <a:pt x="29582" y="51937"/>
                    </a:cubicBezTo>
                    <a:cubicBezTo>
                      <a:pt x="22078" y="62300"/>
                      <a:pt x="16897" y="73913"/>
                      <a:pt x="13859" y="86598"/>
                    </a:cubicBezTo>
                    <a:cubicBezTo>
                      <a:pt x="10643" y="99641"/>
                      <a:pt x="10107" y="112862"/>
                      <a:pt x="12251" y="126262"/>
                    </a:cubicBezTo>
                    <a:cubicBezTo>
                      <a:pt x="15110" y="144485"/>
                      <a:pt x="22614" y="161637"/>
                      <a:pt x="34048" y="175573"/>
                    </a:cubicBezTo>
                    <a:lnTo>
                      <a:pt x="34227" y="175751"/>
                    </a:lnTo>
                    <a:cubicBezTo>
                      <a:pt x="36907" y="179146"/>
                      <a:pt x="41016" y="183255"/>
                      <a:pt x="45840" y="188079"/>
                    </a:cubicBezTo>
                    <a:cubicBezTo>
                      <a:pt x="60133" y="202194"/>
                      <a:pt x="79786" y="221668"/>
                      <a:pt x="85682" y="248110"/>
                    </a:cubicBezTo>
                    <a:lnTo>
                      <a:pt x="86218" y="250969"/>
                    </a:lnTo>
                    <a:lnTo>
                      <a:pt x="84431" y="253113"/>
                    </a:lnTo>
                    <a:cubicBezTo>
                      <a:pt x="84253" y="253292"/>
                      <a:pt x="84074" y="254185"/>
                      <a:pt x="84253" y="255436"/>
                    </a:cubicBezTo>
                    <a:cubicBezTo>
                      <a:pt x="84610" y="255793"/>
                      <a:pt x="84789" y="256329"/>
                      <a:pt x="84967" y="256686"/>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61" name="Freeform: Shape 60">
                <a:extLst>
                  <a:ext uri="{FF2B5EF4-FFF2-40B4-BE49-F238E27FC236}">
                    <a16:creationId xmlns:a16="http://schemas.microsoft.com/office/drawing/2014/main" id="{2B66DF58-5A27-63AC-0CEC-FE4925C86D7D}"/>
                  </a:ext>
                </a:extLst>
              </p:cNvPr>
              <p:cNvSpPr/>
              <p:nvPr/>
            </p:nvSpPr>
            <p:spPr>
              <a:xfrm>
                <a:off x="6671238" y="3517556"/>
                <a:ext cx="18523" cy="57515"/>
              </a:xfrm>
              <a:custGeom>
                <a:avLst/>
                <a:gdLst>
                  <a:gd name="connsiteX0" fmla="*/ 13661 w 18523"/>
                  <a:gd name="connsiteY0" fmla="*/ 57433 h 57515"/>
                  <a:gd name="connsiteX1" fmla="*/ 7050 w 18523"/>
                  <a:gd name="connsiteY1" fmla="*/ 52609 h 57515"/>
                  <a:gd name="connsiteX2" fmla="*/ 82 w 18523"/>
                  <a:gd name="connsiteY2" fmla="*/ 6693 h 57515"/>
                  <a:gd name="connsiteX3" fmla="*/ 4906 w 18523"/>
                  <a:gd name="connsiteY3" fmla="*/ 82 h 57515"/>
                  <a:gd name="connsiteX4" fmla="*/ 11517 w 18523"/>
                  <a:gd name="connsiteY4" fmla="*/ 4906 h 57515"/>
                  <a:gd name="connsiteX5" fmla="*/ 18484 w 18523"/>
                  <a:gd name="connsiteY5" fmla="*/ 50823 h 57515"/>
                  <a:gd name="connsiteX6" fmla="*/ 13661 w 18523"/>
                  <a:gd name="connsiteY6" fmla="*/ 57433 h 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3" h="57515">
                    <a:moveTo>
                      <a:pt x="13661" y="57433"/>
                    </a:moveTo>
                    <a:cubicBezTo>
                      <a:pt x="10445" y="57969"/>
                      <a:pt x="7586" y="55825"/>
                      <a:pt x="7050" y="52609"/>
                    </a:cubicBezTo>
                    <a:lnTo>
                      <a:pt x="82" y="6693"/>
                    </a:lnTo>
                    <a:cubicBezTo>
                      <a:pt x="-454" y="3477"/>
                      <a:pt x="1690" y="618"/>
                      <a:pt x="4906" y="82"/>
                    </a:cubicBezTo>
                    <a:cubicBezTo>
                      <a:pt x="8122" y="-454"/>
                      <a:pt x="10981" y="1690"/>
                      <a:pt x="11517" y="4906"/>
                    </a:cubicBezTo>
                    <a:lnTo>
                      <a:pt x="18484" y="50823"/>
                    </a:lnTo>
                    <a:cubicBezTo>
                      <a:pt x="18842" y="54039"/>
                      <a:pt x="16698" y="56897"/>
                      <a:pt x="13661" y="57433"/>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62" name="Freeform: Shape 61">
                <a:extLst>
                  <a:ext uri="{FF2B5EF4-FFF2-40B4-BE49-F238E27FC236}">
                    <a16:creationId xmlns:a16="http://schemas.microsoft.com/office/drawing/2014/main" id="{A629108B-6E30-8886-6AED-F556DA73E3EC}"/>
                  </a:ext>
                </a:extLst>
              </p:cNvPr>
              <p:cNvSpPr/>
              <p:nvPr/>
            </p:nvSpPr>
            <p:spPr>
              <a:xfrm>
                <a:off x="6830964" y="3670135"/>
                <a:ext cx="57471" cy="18566"/>
              </a:xfrm>
              <a:custGeom>
                <a:avLst/>
                <a:gdLst>
                  <a:gd name="connsiteX0" fmla="*/ 52609 w 57471"/>
                  <a:gd name="connsiteY0" fmla="*/ 11517 h 18566"/>
                  <a:gd name="connsiteX1" fmla="*/ 6693 w 57471"/>
                  <a:gd name="connsiteY1" fmla="*/ 18484 h 18566"/>
                  <a:gd name="connsiteX2" fmla="*/ 82 w 57471"/>
                  <a:gd name="connsiteY2" fmla="*/ 13661 h 18566"/>
                  <a:gd name="connsiteX3" fmla="*/ 4906 w 57471"/>
                  <a:gd name="connsiteY3" fmla="*/ 7050 h 18566"/>
                  <a:gd name="connsiteX4" fmla="*/ 50823 w 57471"/>
                  <a:gd name="connsiteY4" fmla="*/ 82 h 18566"/>
                  <a:gd name="connsiteX5" fmla="*/ 57433 w 57471"/>
                  <a:gd name="connsiteY5" fmla="*/ 4906 h 18566"/>
                  <a:gd name="connsiteX6" fmla="*/ 52609 w 57471"/>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71"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790" y="8122"/>
                      <a:pt x="55646"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63" name="Freeform: Shape 62">
                <a:extLst>
                  <a:ext uri="{FF2B5EF4-FFF2-40B4-BE49-F238E27FC236}">
                    <a16:creationId xmlns:a16="http://schemas.microsoft.com/office/drawing/2014/main" id="{CD08F26C-E44F-104C-A9E2-6F36CFC5977C}"/>
                  </a:ext>
                </a:extLst>
              </p:cNvPr>
              <p:cNvSpPr/>
              <p:nvPr/>
            </p:nvSpPr>
            <p:spPr>
              <a:xfrm>
                <a:off x="6520446" y="3717481"/>
                <a:ext cx="57515" cy="18566"/>
              </a:xfrm>
              <a:custGeom>
                <a:avLst/>
                <a:gdLst>
                  <a:gd name="connsiteX0" fmla="*/ 52609 w 57515"/>
                  <a:gd name="connsiteY0" fmla="*/ 11517 h 18566"/>
                  <a:gd name="connsiteX1" fmla="*/ 6693 w 57515"/>
                  <a:gd name="connsiteY1" fmla="*/ 18484 h 18566"/>
                  <a:gd name="connsiteX2" fmla="*/ 82 w 57515"/>
                  <a:gd name="connsiteY2" fmla="*/ 13661 h 18566"/>
                  <a:gd name="connsiteX3" fmla="*/ 4906 w 57515"/>
                  <a:gd name="connsiteY3" fmla="*/ 7050 h 18566"/>
                  <a:gd name="connsiteX4" fmla="*/ 50823 w 57515"/>
                  <a:gd name="connsiteY4" fmla="*/ 82 h 18566"/>
                  <a:gd name="connsiteX5" fmla="*/ 57433 w 57515"/>
                  <a:gd name="connsiteY5" fmla="*/ 4906 h 18566"/>
                  <a:gd name="connsiteX6" fmla="*/ 52609 w 57515"/>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5"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969" y="8122"/>
                      <a:pt x="55825"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64" name="Freeform: Shape 63">
                <a:extLst>
                  <a:ext uri="{FF2B5EF4-FFF2-40B4-BE49-F238E27FC236}">
                    <a16:creationId xmlns:a16="http://schemas.microsoft.com/office/drawing/2014/main" id="{9EBFCCF6-89C2-293E-AEC1-E693B50A009F}"/>
                  </a:ext>
                </a:extLst>
              </p:cNvPr>
              <p:cNvSpPr/>
              <p:nvPr/>
            </p:nvSpPr>
            <p:spPr>
              <a:xfrm>
                <a:off x="6775445" y="3536362"/>
                <a:ext cx="35983" cy="50841"/>
              </a:xfrm>
              <a:custGeom>
                <a:avLst/>
                <a:gdLst>
                  <a:gd name="connsiteX0" fmla="*/ 6647 w 35983"/>
                  <a:gd name="connsiteY0" fmla="*/ 50777 h 50841"/>
                  <a:gd name="connsiteX1" fmla="*/ 2716 w 35983"/>
                  <a:gd name="connsiteY1" fmla="*/ 50062 h 50841"/>
                  <a:gd name="connsiteX2" fmla="*/ 930 w 35983"/>
                  <a:gd name="connsiteY2" fmla="*/ 42201 h 50841"/>
                  <a:gd name="connsiteX3" fmla="*/ 25406 w 35983"/>
                  <a:gd name="connsiteY3" fmla="*/ 2716 h 50841"/>
                  <a:gd name="connsiteX4" fmla="*/ 33268 w 35983"/>
                  <a:gd name="connsiteY4" fmla="*/ 930 h 50841"/>
                  <a:gd name="connsiteX5" fmla="*/ 35054 w 35983"/>
                  <a:gd name="connsiteY5" fmla="*/ 8791 h 50841"/>
                  <a:gd name="connsiteX6" fmla="*/ 10577 w 35983"/>
                  <a:gd name="connsiteY6" fmla="*/ 48275 h 50841"/>
                  <a:gd name="connsiteX7" fmla="*/ 6647 w 35983"/>
                  <a:gd name="connsiteY7" fmla="*/ 50777 h 5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3" h="50841">
                    <a:moveTo>
                      <a:pt x="6647" y="50777"/>
                    </a:moveTo>
                    <a:cubicBezTo>
                      <a:pt x="5396" y="50955"/>
                      <a:pt x="3967" y="50777"/>
                      <a:pt x="2716" y="50062"/>
                    </a:cubicBezTo>
                    <a:cubicBezTo>
                      <a:pt x="36" y="48454"/>
                      <a:pt x="-857" y="44881"/>
                      <a:pt x="930" y="42201"/>
                    </a:cubicBezTo>
                    <a:lnTo>
                      <a:pt x="25406" y="2716"/>
                    </a:lnTo>
                    <a:cubicBezTo>
                      <a:pt x="27014" y="36"/>
                      <a:pt x="30588" y="-857"/>
                      <a:pt x="33268" y="930"/>
                    </a:cubicBezTo>
                    <a:cubicBezTo>
                      <a:pt x="35948" y="2537"/>
                      <a:pt x="36841" y="6111"/>
                      <a:pt x="35054" y="8791"/>
                    </a:cubicBezTo>
                    <a:lnTo>
                      <a:pt x="10577" y="48275"/>
                    </a:lnTo>
                    <a:cubicBezTo>
                      <a:pt x="9863" y="49526"/>
                      <a:pt x="8255" y="50598"/>
                      <a:pt x="6647" y="5077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65" name="Freeform: Shape 64">
                <a:extLst>
                  <a:ext uri="{FF2B5EF4-FFF2-40B4-BE49-F238E27FC236}">
                    <a16:creationId xmlns:a16="http://schemas.microsoft.com/office/drawing/2014/main" id="{076355E2-3DE1-E9E9-87F4-C85E7DB9BEA0}"/>
                  </a:ext>
                </a:extLst>
              </p:cNvPr>
              <p:cNvSpPr/>
              <p:nvPr/>
            </p:nvSpPr>
            <p:spPr>
              <a:xfrm>
                <a:off x="6552694" y="3573923"/>
                <a:ext cx="46619" cy="41845"/>
              </a:xfrm>
              <a:custGeom>
                <a:avLst/>
                <a:gdLst>
                  <a:gd name="connsiteX0" fmla="*/ 41802 w 46619"/>
                  <a:gd name="connsiteY0" fmla="*/ 41802 h 41845"/>
                  <a:gd name="connsiteX1" fmla="*/ 37156 w 46619"/>
                  <a:gd name="connsiteY1" fmla="*/ 40551 h 41845"/>
                  <a:gd name="connsiteX2" fmla="*/ 1960 w 46619"/>
                  <a:gd name="connsiteY2" fmla="*/ 10000 h 41845"/>
                  <a:gd name="connsiteX3" fmla="*/ 1424 w 46619"/>
                  <a:gd name="connsiteY3" fmla="*/ 1960 h 41845"/>
                  <a:gd name="connsiteX4" fmla="*/ 9464 w 46619"/>
                  <a:gd name="connsiteY4" fmla="*/ 1424 h 41845"/>
                  <a:gd name="connsiteX5" fmla="*/ 44660 w 46619"/>
                  <a:gd name="connsiteY5" fmla="*/ 31797 h 41845"/>
                  <a:gd name="connsiteX6" fmla="*/ 45196 w 46619"/>
                  <a:gd name="connsiteY6" fmla="*/ 39836 h 41845"/>
                  <a:gd name="connsiteX7" fmla="*/ 41802 w 46619"/>
                  <a:gd name="connsiteY7" fmla="*/ 41802 h 4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19" h="41845">
                    <a:moveTo>
                      <a:pt x="41802" y="41802"/>
                    </a:moveTo>
                    <a:cubicBezTo>
                      <a:pt x="40194" y="41980"/>
                      <a:pt x="38407" y="41623"/>
                      <a:pt x="37156" y="40551"/>
                    </a:cubicBezTo>
                    <a:lnTo>
                      <a:pt x="1960" y="10000"/>
                    </a:lnTo>
                    <a:cubicBezTo>
                      <a:pt x="-363" y="7856"/>
                      <a:pt x="-720" y="4282"/>
                      <a:pt x="1424" y="1960"/>
                    </a:cubicBezTo>
                    <a:cubicBezTo>
                      <a:pt x="3568" y="-363"/>
                      <a:pt x="7141" y="-720"/>
                      <a:pt x="9464" y="1424"/>
                    </a:cubicBezTo>
                    <a:lnTo>
                      <a:pt x="44660" y="31797"/>
                    </a:lnTo>
                    <a:cubicBezTo>
                      <a:pt x="46983" y="33941"/>
                      <a:pt x="47340" y="37514"/>
                      <a:pt x="45196" y="39836"/>
                    </a:cubicBezTo>
                    <a:cubicBezTo>
                      <a:pt x="44303" y="40908"/>
                      <a:pt x="43052" y="41623"/>
                      <a:pt x="41802" y="41802"/>
                    </a:cubicBezTo>
                    <a:close/>
                  </a:path>
                </a:pathLst>
              </a:custGeom>
              <a:solidFill>
                <a:schemeClr val="bg1"/>
              </a:solidFill>
              <a:ln w="1757" cap="flat">
                <a:solidFill>
                  <a:srgbClr val="FFFFFF"/>
                </a:solidFill>
                <a:prstDash val="solid"/>
                <a:miter/>
              </a:ln>
            </p:spPr>
            <p:txBody>
              <a:bodyPr rtlCol="1" anchor="ctr"/>
              <a:lstStyle/>
              <a:p>
                <a:endParaRPr lang="fa-IR"/>
              </a:p>
            </p:txBody>
          </p:sp>
        </p:grpSp>
      </p:grpSp>
      <p:grpSp>
        <p:nvGrpSpPr>
          <p:cNvPr id="66" name="Group 65">
            <a:extLst>
              <a:ext uri="{FF2B5EF4-FFF2-40B4-BE49-F238E27FC236}">
                <a16:creationId xmlns:a16="http://schemas.microsoft.com/office/drawing/2014/main" id="{E7869742-CB09-F0F2-6ABB-50241162503B}"/>
              </a:ext>
            </a:extLst>
          </p:cNvPr>
          <p:cNvGrpSpPr/>
          <p:nvPr/>
        </p:nvGrpSpPr>
        <p:grpSpPr>
          <a:xfrm>
            <a:off x="5167773" y="1236871"/>
            <a:ext cx="1856445" cy="1818885"/>
            <a:chOff x="4936175" y="3561634"/>
            <a:chExt cx="598925" cy="598926"/>
          </a:xfrm>
        </p:grpSpPr>
        <p:sp>
          <p:nvSpPr>
            <p:cNvPr id="67" name="Freeform: Shape 66">
              <a:hlinkClick r:id="" action="ppaction://hlinkshowjump?jump=previousslide"/>
              <a:extLst>
                <a:ext uri="{FF2B5EF4-FFF2-40B4-BE49-F238E27FC236}">
                  <a16:creationId xmlns:a16="http://schemas.microsoft.com/office/drawing/2014/main" id="{0B7353E3-E972-1E4C-0939-709AF053FDB3}"/>
                </a:ext>
              </a:extLst>
            </p:cNvPr>
            <p:cNvSpPr/>
            <p:nvPr/>
          </p:nvSpPr>
          <p:spPr>
            <a:xfrm rot="10800000">
              <a:off x="4936175" y="35616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68" name="Graphic 67">
              <a:extLst>
                <a:ext uri="{FF2B5EF4-FFF2-40B4-BE49-F238E27FC236}">
                  <a16:creationId xmlns:a16="http://schemas.microsoft.com/office/drawing/2014/main" id="{317B6071-9753-2176-0DD4-FDB62FC251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62236" y="3685811"/>
              <a:ext cx="346803" cy="350573"/>
            </a:xfrm>
            <a:prstGeom prst="rect">
              <a:avLst/>
            </a:prstGeom>
          </p:spPr>
        </p:pic>
      </p:grpSp>
      <p:sp>
        <p:nvSpPr>
          <p:cNvPr id="70" name="TextBox 69">
            <a:extLst>
              <a:ext uri="{FF2B5EF4-FFF2-40B4-BE49-F238E27FC236}">
                <a16:creationId xmlns:a16="http://schemas.microsoft.com/office/drawing/2014/main" id="{F8E85B71-8D3A-9893-3EDE-6D7BAFB1094D}"/>
              </a:ext>
            </a:extLst>
          </p:cNvPr>
          <p:cNvSpPr txBox="1"/>
          <p:nvPr/>
        </p:nvSpPr>
        <p:spPr>
          <a:xfrm>
            <a:off x="1965544" y="3141256"/>
            <a:ext cx="8236890" cy="630942"/>
          </a:xfrm>
          <a:prstGeom prst="rect">
            <a:avLst/>
          </a:prstGeom>
          <a:noFill/>
        </p:spPr>
        <p:txBody>
          <a:bodyPr wrap="square">
            <a:spAutoFit/>
          </a:bodyPr>
          <a:lstStyle/>
          <a:p>
            <a:pPr marL="0" indent="0" algn="ctr" rtl="1">
              <a:lnSpc>
                <a:spcPct val="200000"/>
              </a:lnSpc>
            </a:pPr>
            <a:r>
              <a:rPr lang="fa-IR" sz="2000" dirty="0">
                <a:solidFill>
                  <a:schemeClr val="bg1"/>
                </a:solidFill>
                <a:latin typeface="Shabnam" panose="020B0603030804020204" pitchFamily="34" charset="-78"/>
                <a:cs typeface="Shabnam" panose="020B0603030804020204" pitchFamily="34" charset="-78"/>
              </a:rPr>
              <a:t>فیلتر هموارسازی با حفظ لبه ها و قابلیت تنظیم شدت و مقیاس</a:t>
            </a:r>
          </a:p>
        </p:txBody>
      </p:sp>
      <p:sp>
        <p:nvSpPr>
          <p:cNvPr id="74" name="TextBox 73">
            <a:extLst>
              <a:ext uri="{FF2B5EF4-FFF2-40B4-BE49-F238E27FC236}">
                <a16:creationId xmlns:a16="http://schemas.microsoft.com/office/drawing/2014/main" id="{E9EB575F-02F1-38FD-04DD-38CBEE33C33F}"/>
              </a:ext>
            </a:extLst>
          </p:cNvPr>
          <p:cNvSpPr txBox="1"/>
          <p:nvPr/>
        </p:nvSpPr>
        <p:spPr>
          <a:xfrm>
            <a:off x="1977555" y="-654110"/>
            <a:ext cx="8236890" cy="523220"/>
          </a:xfrm>
          <a:prstGeom prst="rect">
            <a:avLst/>
          </a:prstGeom>
          <a:noFill/>
        </p:spPr>
        <p:txBody>
          <a:bodyPr wrap="square">
            <a:spAutoFit/>
          </a:bodyPr>
          <a:lstStyle/>
          <a:p>
            <a:pPr algn="ctr" rtl="1"/>
            <a:r>
              <a:rPr lang="fa-IR" sz="2800" b="1" dirty="0">
                <a:latin typeface="Shabnam" panose="020B0603030804020204" pitchFamily="34" charset="-78"/>
                <a:cs typeface="Shabnam" panose="020B0603030804020204" pitchFamily="34" charset="-78"/>
              </a:rPr>
              <a:t>فهرست مطالب پروپوزال</a:t>
            </a:r>
          </a:p>
        </p:txBody>
      </p:sp>
      <p:sp>
        <p:nvSpPr>
          <p:cNvPr id="75" name="Rectangle 74">
            <a:extLst>
              <a:ext uri="{FF2B5EF4-FFF2-40B4-BE49-F238E27FC236}">
                <a16:creationId xmlns:a16="http://schemas.microsoft.com/office/drawing/2014/main" id="{5BB93B36-005B-642A-8A01-5F7AEDA542FE}"/>
              </a:ext>
            </a:extLst>
          </p:cNvPr>
          <p:cNvSpPr/>
          <p:nvPr/>
        </p:nvSpPr>
        <p:spPr>
          <a:xfrm>
            <a:off x="7861737" y="3853691"/>
            <a:ext cx="3314700" cy="577081"/>
          </a:xfrm>
          <a:prstGeom prst="rect">
            <a:avLst/>
          </a:prstGeom>
          <a:noFill/>
        </p:spPr>
        <p:txBody>
          <a:bodyPr wrap="square" lIns="91440" tIns="45720" rIns="91440" bIns="45720">
            <a:spAutoFit/>
          </a:bodyPr>
          <a:lstStyle/>
          <a:p>
            <a:pPr marL="0" indent="0" algn="r" rtl="1">
              <a:lnSpc>
                <a:spcPct val="200000"/>
              </a:lnSpc>
            </a:pPr>
            <a:r>
              <a:rPr lang="fa-IR" dirty="0">
                <a:solidFill>
                  <a:schemeClr val="bg1"/>
                </a:solidFill>
                <a:latin typeface="Shabnam" panose="020B0603030804020204" pitchFamily="34" charset="-78"/>
                <a:cs typeface="Shabnam" panose="020B0603030804020204" pitchFamily="34" charset="-78"/>
              </a:rPr>
              <a:t>نام دانشجو: محمد رضا منصوری</a:t>
            </a:r>
          </a:p>
        </p:txBody>
      </p:sp>
      <p:sp>
        <p:nvSpPr>
          <p:cNvPr id="76" name="Rectangle 75">
            <a:extLst>
              <a:ext uri="{FF2B5EF4-FFF2-40B4-BE49-F238E27FC236}">
                <a16:creationId xmlns:a16="http://schemas.microsoft.com/office/drawing/2014/main" id="{511165EA-169D-72A5-C8B2-472D5E13A3F7}"/>
              </a:ext>
            </a:extLst>
          </p:cNvPr>
          <p:cNvSpPr/>
          <p:nvPr/>
        </p:nvSpPr>
        <p:spPr>
          <a:xfrm>
            <a:off x="1057772" y="3853690"/>
            <a:ext cx="3314700" cy="577081"/>
          </a:xfrm>
          <a:prstGeom prst="rect">
            <a:avLst/>
          </a:prstGeom>
          <a:noFill/>
        </p:spPr>
        <p:txBody>
          <a:bodyPr wrap="square" lIns="91440" tIns="45720" rIns="91440" bIns="45720">
            <a:spAutoFit/>
          </a:bodyPr>
          <a:lstStyle/>
          <a:p>
            <a:pPr marL="0" indent="0" algn="r" rtl="1">
              <a:lnSpc>
                <a:spcPct val="200000"/>
              </a:lnSpc>
            </a:pPr>
            <a:r>
              <a:rPr lang="fa-IR" dirty="0">
                <a:solidFill>
                  <a:schemeClr val="bg1"/>
                </a:solidFill>
                <a:latin typeface="Shabnam" panose="020B0603030804020204" pitchFamily="34" charset="-78"/>
                <a:cs typeface="Shabnam" panose="020B0603030804020204" pitchFamily="34" charset="-78"/>
              </a:rPr>
              <a:t>تاریخ ارائه:  5 اسفند 1403</a:t>
            </a:r>
          </a:p>
        </p:txBody>
      </p:sp>
      <p:sp>
        <p:nvSpPr>
          <p:cNvPr id="77" name="Rectangle 76">
            <a:extLst>
              <a:ext uri="{FF2B5EF4-FFF2-40B4-BE49-F238E27FC236}">
                <a16:creationId xmlns:a16="http://schemas.microsoft.com/office/drawing/2014/main" id="{D799E565-82CD-6AFD-1908-673D2D185C0D}"/>
              </a:ext>
            </a:extLst>
          </p:cNvPr>
          <p:cNvSpPr/>
          <p:nvPr/>
        </p:nvSpPr>
        <p:spPr>
          <a:xfrm>
            <a:off x="7296150" y="4512264"/>
            <a:ext cx="3880287" cy="577081"/>
          </a:xfrm>
          <a:prstGeom prst="rect">
            <a:avLst/>
          </a:prstGeom>
          <a:noFill/>
        </p:spPr>
        <p:txBody>
          <a:bodyPr wrap="square" lIns="91440" tIns="45720" rIns="91440" bIns="45720">
            <a:spAutoFit/>
          </a:bodyPr>
          <a:lstStyle/>
          <a:p>
            <a:pPr marL="0" indent="0" algn="r" rtl="1">
              <a:lnSpc>
                <a:spcPct val="200000"/>
              </a:lnSpc>
            </a:pPr>
            <a:r>
              <a:rPr lang="fa-IR" dirty="0">
                <a:solidFill>
                  <a:schemeClr val="bg1"/>
                </a:solidFill>
                <a:latin typeface="Shabnam" panose="020B0603030804020204" pitchFamily="34" charset="-78"/>
                <a:cs typeface="Shabnam" panose="020B0603030804020204" pitchFamily="34" charset="-78"/>
              </a:rPr>
              <a:t>رشته: مهندسی برق مخابرات سیستم </a:t>
            </a:r>
          </a:p>
        </p:txBody>
      </p:sp>
      <p:sp>
        <p:nvSpPr>
          <p:cNvPr id="78" name="Rectangle 77">
            <a:extLst>
              <a:ext uri="{FF2B5EF4-FFF2-40B4-BE49-F238E27FC236}">
                <a16:creationId xmlns:a16="http://schemas.microsoft.com/office/drawing/2014/main" id="{8212F54F-58C0-BF21-C554-3B5B5DEE76BC}"/>
              </a:ext>
            </a:extLst>
          </p:cNvPr>
          <p:cNvSpPr/>
          <p:nvPr/>
        </p:nvSpPr>
        <p:spPr>
          <a:xfrm>
            <a:off x="492185" y="4512263"/>
            <a:ext cx="3880287" cy="577081"/>
          </a:xfrm>
          <a:prstGeom prst="rect">
            <a:avLst/>
          </a:prstGeom>
          <a:noFill/>
        </p:spPr>
        <p:txBody>
          <a:bodyPr wrap="square" lIns="91440" tIns="45720" rIns="91440" bIns="45720">
            <a:spAutoFit/>
          </a:bodyPr>
          <a:lstStyle/>
          <a:p>
            <a:pPr marL="0" indent="0" algn="r" rtl="1">
              <a:lnSpc>
                <a:spcPct val="200000"/>
              </a:lnSpc>
            </a:pPr>
            <a:r>
              <a:rPr lang="fa-IR" dirty="0">
                <a:solidFill>
                  <a:schemeClr val="bg1"/>
                </a:solidFill>
                <a:latin typeface="Shabnam" panose="020B0603030804020204" pitchFamily="34" charset="-78"/>
                <a:cs typeface="Shabnam" panose="020B0603030804020204" pitchFamily="34" charset="-78"/>
              </a:rPr>
              <a:t>نام دانشگاه: دانشگاه خلیج فارس</a:t>
            </a:r>
          </a:p>
        </p:txBody>
      </p:sp>
      <p:pic>
        <p:nvPicPr>
          <p:cNvPr id="5" name="Picture 4">
            <a:extLst>
              <a:ext uri="{FF2B5EF4-FFF2-40B4-BE49-F238E27FC236}">
                <a16:creationId xmlns:a16="http://schemas.microsoft.com/office/drawing/2014/main" id="{E3A41128-0A8C-992D-75CF-BA366705B4B4}"/>
              </a:ext>
            </a:extLst>
          </p:cNvPr>
          <p:cNvPicPr>
            <a:picLocks noChangeAspect="1"/>
          </p:cNvPicPr>
          <p:nvPr/>
        </p:nvPicPr>
        <p:blipFill>
          <a:blip r:embed="rId6">
            <a:extLst>
              <a:ext uri="{28A0092B-C50C-407E-A947-70E740481C1C}">
                <a14:useLocalDpi xmlns:a14="http://schemas.microsoft.com/office/drawing/2010/main" val="0"/>
              </a:ext>
            </a:extLst>
          </a:blip>
          <a:srcRect l="11519" t="1683" r="11946" b="26011"/>
          <a:stretch/>
        </p:blipFill>
        <p:spPr>
          <a:xfrm>
            <a:off x="5275886" y="1365877"/>
            <a:ext cx="1640215" cy="1549653"/>
          </a:xfrm>
          <a:prstGeom prst="ellipse">
            <a:avLst/>
          </a:prstGeom>
        </p:spPr>
      </p:pic>
    </p:spTree>
    <p:extLst>
      <p:ext uri="{BB962C8B-B14F-4D97-AF65-F5344CB8AC3E}">
        <p14:creationId xmlns:p14="http://schemas.microsoft.com/office/powerpoint/2010/main" val="1004725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مستطیل سمت چپ">
            <a:hlinkClick r:id="" action="ppaction://hlinkshowjump?jump=previousslide"/>
            <a:extLst>
              <a:ext uri="{FF2B5EF4-FFF2-40B4-BE49-F238E27FC236}">
                <a16:creationId xmlns:a16="http://schemas.microsoft.com/office/drawing/2014/main" id="{6D26D1E8-F12F-A619-D2FC-92BC582BBE16}"/>
              </a:ext>
            </a:extLst>
          </p:cNvPr>
          <p:cNvSpPr/>
          <p:nvPr/>
        </p:nvSpPr>
        <p:spPr>
          <a:xfrm rot="16200000">
            <a:off x="377582" y="5597387"/>
            <a:ext cx="843895" cy="1028990"/>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11" name="!!مستطیل سمت راست">
            <a:hlinkClick r:id="" action="ppaction://hlinkshowjump?jump=previousslide"/>
            <a:extLst>
              <a:ext uri="{FF2B5EF4-FFF2-40B4-BE49-F238E27FC236}">
                <a16:creationId xmlns:a16="http://schemas.microsoft.com/office/drawing/2014/main" id="{9D90C0FA-F722-5AEE-C4E4-A33CD04753A3}"/>
              </a:ext>
            </a:extLst>
          </p:cNvPr>
          <p:cNvSpPr/>
          <p:nvPr/>
        </p:nvSpPr>
        <p:spPr>
          <a:xfrm rot="16200000">
            <a:off x="10319886" y="4814809"/>
            <a:ext cx="843895" cy="2594144"/>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12" name="!!مستطیل وسط">
            <a:hlinkClick r:id="" action="ppaction://hlinkshowjump?jump=previousslide"/>
            <a:extLst>
              <a:ext uri="{FF2B5EF4-FFF2-40B4-BE49-F238E27FC236}">
                <a16:creationId xmlns:a16="http://schemas.microsoft.com/office/drawing/2014/main" id="{40361735-1586-75F6-8587-57FB665DFA60}"/>
              </a:ext>
            </a:extLst>
          </p:cNvPr>
          <p:cNvSpPr/>
          <p:nvPr/>
        </p:nvSpPr>
        <p:spPr>
          <a:xfrm rot="16200000">
            <a:off x="4957446" y="2046514"/>
            <a:ext cx="843895" cy="8130735"/>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13" name="Group 12">
            <a:extLst>
              <a:ext uri="{FF2B5EF4-FFF2-40B4-BE49-F238E27FC236}">
                <a16:creationId xmlns:a16="http://schemas.microsoft.com/office/drawing/2014/main" id="{1A57993C-7956-280D-BB53-ABE8EFA3B40F}"/>
              </a:ext>
            </a:extLst>
          </p:cNvPr>
          <p:cNvGrpSpPr/>
          <p:nvPr/>
        </p:nvGrpSpPr>
        <p:grpSpPr>
          <a:xfrm>
            <a:off x="11177364" y="5812418"/>
            <a:ext cx="598925" cy="598926"/>
            <a:chOff x="3910691" y="2437163"/>
            <a:chExt cx="598925" cy="598926"/>
          </a:xfrm>
        </p:grpSpPr>
        <p:sp>
          <p:nvSpPr>
            <p:cNvPr id="14" name="Freeform: Shape 13">
              <a:hlinkClick r:id="rId3" action="ppaction://hlinksldjump"/>
              <a:extLst>
                <a:ext uri="{FF2B5EF4-FFF2-40B4-BE49-F238E27FC236}">
                  <a16:creationId xmlns:a16="http://schemas.microsoft.com/office/drawing/2014/main" id="{EB2AF167-E5A5-E543-4845-07C0F04C5DD8}"/>
                </a:ext>
              </a:extLst>
            </p:cNvPr>
            <p:cNvSpPr/>
            <p:nvPr userDrawn="1"/>
          </p:nvSpPr>
          <p:spPr>
            <a:xfrm rot="10800000">
              <a:off x="3910691" y="2437163"/>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chemeClr val="bg1">
                <a:lumMod val="50000"/>
              </a:schemeClr>
            </a:solidFill>
            <a:ln w="41852" cap="flat">
              <a:solidFill>
                <a:schemeClr val="bg1"/>
              </a:solidFill>
              <a:prstDash val="solid"/>
              <a:miter/>
            </a:ln>
          </p:spPr>
          <p:txBody>
            <a:bodyPr rtlCol="1" anchor="ctr"/>
            <a:lstStyle/>
            <a:p>
              <a:endParaRPr lang="fa-IR" dirty="0"/>
            </a:p>
          </p:txBody>
        </p:sp>
        <p:pic>
          <p:nvPicPr>
            <p:cNvPr id="15" name="Graphic 14">
              <a:hlinkClick r:id="rId3" action="ppaction://hlinksldjump"/>
              <a:extLst>
                <a:ext uri="{FF2B5EF4-FFF2-40B4-BE49-F238E27FC236}">
                  <a16:creationId xmlns:a16="http://schemas.microsoft.com/office/drawing/2014/main" id="{4EDECC63-138E-06B0-5DD8-842D37B8D1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082452">
              <a:off x="3970589" y="2596773"/>
              <a:ext cx="479128" cy="279707"/>
            </a:xfrm>
            <a:prstGeom prst="rect">
              <a:avLst/>
            </a:prstGeom>
          </p:spPr>
        </p:pic>
      </p:grpSp>
      <p:grpSp>
        <p:nvGrpSpPr>
          <p:cNvPr id="16" name="Group 15">
            <a:extLst>
              <a:ext uri="{FF2B5EF4-FFF2-40B4-BE49-F238E27FC236}">
                <a16:creationId xmlns:a16="http://schemas.microsoft.com/office/drawing/2014/main" id="{1707D86A-2C89-E09F-9A72-D3225BFF26CD}"/>
              </a:ext>
            </a:extLst>
          </p:cNvPr>
          <p:cNvGrpSpPr/>
          <p:nvPr/>
        </p:nvGrpSpPr>
        <p:grpSpPr>
          <a:xfrm>
            <a:off x="10440084" y="5812418"/>
            <a:ext cx="598925" cy="598926"/>
            <a:chOff x="4240843" y="3714034"/>
            <a:chExt cx="598925" cy="598926"/>
          </a:xfrm>
        </p:grpSpPr>
        <p:sp>
          <p:nvSpPr>
            <p:cNvPr id="84" name="Freeform: Shape 83">
              <a:hlinkClick r:id="rId6" action="ppaction://hlinksldjump"/>
              <a:extLst>
                <a:ext uri="{FF2B5EF4-FFF2-40B4-BE49-F238E27FC236}">
                  <a16:creationId xmlns:a16="http://schemas.microsoft.com/office/drawing/2014/main" id="{2E8A9844-E37E-4239-3E04-98D75CCBEDEA}"/>
                </a:ext>
              </a:extLst>
            </p:cNvPr>
            <p:cNvSpPr/>
            <p:nvPr/>
          </p:nvSpPr>
          <p:spPr>
            <a:xfrm rot="10800000">
              <a:off x="4240843"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chemeClr val="bg1">
                <a:lumMod val="50000"/>
              </a:schemeClr>
            </a:solidFill>
            <a:ln w="41852" cap="flat">
              <a:solidFill>
                <a:schemeClr val="bg1"/>
              </a:solidFill>
              <a:prstDash val="solid"/>
              <a:miter/>
            </a:ln>
          </p:spPr>
          <p:txBody>
            <a:bodyPr rtlCol="1" anchor="ctr"/>
            <a:lstStyle/>
            <a:p>
              <a:endParaRPr lang="fa-IR" dirty="0"/>
            </a:p>
          </p:txBody>
        </p:sp>
        <p:grpSp>
          <p:nvGrpSpPr>
            <p:cNvPr id="85" name="Graphic 224">
              <a:extLst>
                <a:ext uri="{FF2B5EF4-FFF2-40B4-BE49-F238E27FC236}">
                  <a16:creationId xmlns:a16="http://schemas.microsoft.com/office/drawing/2014/main" id="{C53E8120-9735-4AFE-0D0B-733A4C091086}"/>
                </a:ext>
              </a:extLst>
            </p:cNvPr>
            <p:cNvGrpSpPr/>
            <p:nvPr/>
          </p:nvGrpSpPr>
          <p:grpSpPr>
            <a:xfrm rot="20293263">
              <a:off x="4358196" y="3870311"/>
              <a:ext cx="364228" cy="330822"/>
              <a:chOff x="5182655" y="3953385"/>
              <a:chExt cx="289182" cy="262659"/>
            </a:xfrm>
            <a:solidFill>
              <a:srgbClr val="FFFFFF"/>
            </a:solidFill>
          </p:grpSpPr>
          <p:sp>
            <p:nvSpPr>
              <p:cNvPr id="86" name="Freeform: Shape 85">
                <a:hlinkClick r:id="rId6" action="ppaction://hlinksldjump"/>
                <a:extLst>
                  <a:ext uri="{FF2B5EF4-FFF2-40B4-BE49-F238E27FC236}">
                    <a16:creationId xmlns:a16="http://schemas.microsoft.com/office/drawing/2014/main" id="{7DBA8362-8990-71BF-430A-DA68FE65871D}"/>
                  </a:ext>
                </a:extLst>
              </p:cNvPr>
              <p:cNvSpPr/>
              <p:nvPr/>
            </p:nvSpPr>
            <p:spPr>
              <a:xfrm>
                <a:off x="5182655" y="3953385"/>
                <a:ext cx="289182" cy="262659"/>
              </a:xfrm>
              <a:custGeom>
                <a:avLst/>
                <a:gdLst>
                  <a:gd name="connsiteX0" fmla="*/ 250348 w 289182"/>
                  <a:gd name="connsiteY0" fmla="*/ 0 h 262659"/>
                  <a:gd name="connsiteX1" fmla="*/ 39146 w 289182"/>
                  <a:gd name="connsiteY1" fmla="*/ 0 h 262659"/>
                  <a:gd name="connsiteX2" fmla="*/ 0 w 289182"/>
                  <a:gd name="connsiteY2" fmla="*/ 39146 h 262659"/>
                  <a:gd name="connsiteX3" fmla="*/ 0 w 289182"/>
                  <a:gd name="connsiteY3" fmla="*/ 174580 h 262659"/>
                  <a:gd name="connsiteX4" fmla="*/ 39146 w 289182"/>
                  <a:gd name="connsiteY4" fmla="*/ 213726 h 262659"/>
                  <a:gd name="connsiteX5" fmla="*/ 176474 w 289182"/>
                  <a:gd name="connsiteY5" fmla="*/ 213726 h 262659"/>
                  <a:gd name="connsiteX6" fmla="*/ 247191 w 289182"/>
                  <a:gd name="connsiteY6" fmla="*/ 261397 h 262659"/>
                  <a:gd name="connsiteX7" fmla="*/ 251295 w 289182"/>
                  <a:gd name="connsiteY7" fmla="*/ 262659 h 262659"/>
                  <a:gd name="connsiteX8" fmla="*/ 254767 w 289182"/>
                  <a:gd name="connsiteY8" fmla="*/ 261712 h 262659"/>
                  <a:gd name="connsiteX9" fmla="*/ 258871 w 289182"/>
                  <a:gd name="connsiteY9" fmla="*/ 255083 h 262659"/>
                  <a:gd name="connsiteX10" fmla="*/ 258871 w 289182"/>
                  <a:gd name="connsiteY10" fmla="*/ 209938 h 262659"/>
                  <a:gd name="connsiteX11" fmla="*/ 289178 w 289182"/>
                  <a:gd name="connsiteY11" fmla="*/ 174580 h 262659"/>
                  <a:gd name="connsiteX12" fmla="*/ 289178 w 289182"/>
                  <a:gd name="connsiteY12" fmla="*/ 39146 h 262659"/>
                  <a:gd name="connsiteX13" fmla="*/ 250348 w 289182"/>
                  <a:gd name="connsiteY13" fmla="*/ 0 h 262659"/>
                  <a:gd name="connsiteX14" fmla="*/ 274340 w 289182"/>
                  <a:gd name="connsiteY14" fmla="*/ 174580 h 262659"/>
                  <a:gd name="connsiteX15" fmla="*/ 249085 w 289182"/>
                  <a:gd name="connsiteY15" fmla="*/ 197626 h 262659"/>
                  <a:gd name="connsiteX16" fmla="*/ 243718 w 289182"/>
                  <a:gd name="connsiteY16" fmla="*/ 204887 h 262659"/>
                  <a:gd name="connsiteX17" fmla="*/ 243718 w 289182"/>
                  <a:gd name="connsiteY17" fmla="*/ 240876 h 262659"/>
                  <a:gd name="connsiteX18" fmla="*/ 183104 w 289182"/>
                  <a:gd name="connsiteY18" fmla="*/ 199836 h 262659"/>
                  <a:gd name="connsiteX19" fmla="*/ 179000 w 289182"/>
                  <a:gd name="connsiteY19" fmla="*/ 198573 h 262659"/>
                  <a:gd name="connsiteX20" fmla="*/ 39146 w 289182"/>
                  <a:gd name="connsiteY20" fmla="*/ 198573 h 262659"/>
                  <a:gd name="connsiteX21" fmla="*/ 15153 w 289182"/>
                  <a:gd name="connsiteY21" fmla="*/ 174580 h 262659"/>
                  <a:gd name="connsiteX22" fmla="*/ 15153 w 289182"/>
                  <a:gd name="connsiteY22" fmla="*/ 39146 h 262659"/>
                  <a:gd name="connsiteX23" fmla="*/ 39146 w 289182"/>
                  <a:gd name="connsiteY23" fmla="*/ 15153 h 262659"/>
                  <a:gd name="connsiteX24" fmla="*/ 250348 w 289182"/>
                  <a:gd name="connsiteY24" fmla="*/ 15153 h 262659"/>
                  <a:gd name="connsiteX25" fmla="*/ 274340 w 289182"/>
                  <a:gd name="connsiteY25" fmla="*/ 39146 h 262659"/>
                  <a:gd name="connsiteX26" fmla="*/ 274340 w 289182"/>
                  <a:gd name="connsiteY26" fmla="*/ 174580 h 26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9182" h="262659">
                    <a:moveTo>
                      <a:pt x="250348" y="0"/>
                    </a:moveTo>
                    <a:lnTo>
                      <a:pt x="39146" y="0"/>
                    </a:lnTo>
                    <a:cubicBezTo>
                      <a:pt x="17679" y="0"/>
                      <a:pt x="0" y="17679"/>
                      <a:pt x="0" y="39146"/>
                    </a:cubicBezTo>
                    <a:lnTo>
                      <a:pt x="0" y="174580"/>
                    </a:lnTo>
                    <a:cubicBezTo>
                      <a:pt x="0" y="196047"/>
                      <a:pt x="17679" y="213726"/>
                      <a:pt x="39146" y="213726"/>
                    </a:cubicBezTo>
                    <a:lnTo>
                      <a:pt x="176474" y="213726"/>
                    </a:lnTo>
                    <a:lnTo>
                      <a:pt x="247191" y="261397"/>
                    </a:lnTo>
                    <a:cubicBezTo>
                      <a:pt x="248453" y="262344"/>
                      <a:pt x="250032" y="262659"/>
                      <a:pt x="251295" y="262659"/>
                    </a:cubicBezTo>
                    <a:cubicBezTo>
                      <a:pt x="252557" y="262659"/>
                      <a:pt x="253820" y="262344"/>
                      <a:pt x="254767" y="261712"/>
                    </a:cubicBezTo>
                    <a:cubicBezTo>
                      <a:pt x="257293" y="260450"/>
                      <a:pt x="258871" y="257924"/>
                      <a:pt x="258871" y="255083"/>
                    </a:cubicBezTo>
                    <a:lnTo>
                      <a:pt x="258871" y="209938"/>
                    </a:lnTo>
                    <a:cubicBezTo>
                      <a:pt x="272762" y="204256"/>
                      <a:pt x="289178" y="191628"/>
                      <a:pt x="289178" y="174580"/>
                    </a:cubicBezTo>
                    <a:lnTo>
                      <a:pt x="289178" y="39146"/>
                    </a:lnTo>
                    <a:cubicBezTo>
                      <a:pt x="289494" y="17679"/>
                      <a:pt x="272131" y="0"/>
                      <a:pt x="250348" y="0"/>
                    </a:cubicBezTo>
                    <a:close/>
                    <a:moveTo>
                      <a:pt x="274340" y="174580"/>
                    </a:moveTo>
                    <a:cubicBezTo>
                      <a:pt x="274340" y="183420"/>
                      <a:pt x="261081" y="193838"/>
                      <a:pt x="249085" y="197626"/>
                    </a:cubicBezTo>
                    <a:cubicBezTo>
                      <a:pt x="245928" y="198573"/>
                      <a:pt x="243718" y="201414"/>
                      <a:pt x="243718" y="204887"/>
                    </a:cubicBezTo>
                    <a:lnTo>
                      <a:pt x="243718" y="240876"/>
                    </a:lnTo>
                    <a:lnTo>
                      <a:pt x="183104" y="199836"/>
                    </a:lnTo>
                    <a:cubicBezTo>
                      <a:pt x="181841" y="198889"/>
                      <a:pt x="180263" y="198573"/>
                      <a:pt x="179000" y="198573"/>
                    </a:cubicBezTo>
                    <a:lnTo>
                      <a:pt x="39146" y="198573"/>
                    </a:lnTo>
                    <a:cubicBezTo>
                      <a:pt x="25887" y="198573"/>
                      <a:pt x="15153" y="187839"/>
                      <a:pt x="15153" y="174580"/>
                    </a:cubicBezTo>
                    <a:lnTo>
                      <a:pt x="15153" y="39146"/>
                    </a:lnTo>
                    <a:cubicBezTo>
                      <a:pt x="15153" y="25887"/>
                      <a:pt x="25887" y="15153"/>
                      <a:pt x="39146" y="15153"/>
                    </a:cubicBezTo>
                    <a:lnTo>
                      <a:pt x="250348" y="15153"/>
                    </a:lnTo>
                    <a:cubicBezTo>
                      <a:pt x="263607" y="15153"/>
                      <a:pt x="274340" y="25887"/>
                      <a:pt x="274340" y="39146"/>
                    </a:cubicBezTo>
                    <a:lnTo>
                      <a:pt x="274340" y="174580"/>
                    </a:lnTo>
                    <a:close/>
                  </a:path>
                </a:pathLst>
              </a:custGeom>
              <a:solidFill>
                <a:srgbClr val="FFFFFF"/>
              </a:solidFill>
              <a:ln w="3106" cap="flat">
                <a:noFill/>
                <a:prstDash val="solid"/>
                <a:miter/>
              </a:ln>
            </p:spPr>
            <p:txBody>
              <a:bodyPr rtlCol="1" anchor="ctr"/>
              <a:lstStyle/>
              <a:p>
                <a:endParaRPr lang="fa-IR" dirty="0"/>
              </a:p>
            </p:txBody>
          </p:sp>
          <p:sp>
            <p:nvSpPr>
              <p:cNvPr id="87" name="Freeform: Shape 86">
                <a:extLst>
                  <a:ext uri="{FF2B5EF4-FFF2-40B4-BE49-F238E27FC236}">
                    <a16:creationId xmlns:a16="http://schemas.microsoft.com/office/drawing/2014/main" id="{57DC7266-F40B-D421-C350-247BF8718865}"/>
                  </a:ext>
                </a:extLst>
              </p:cNvPr>
              <p:cNvSpPr/>
              <p:nvPr/>
            </p:nvSpPr>
            <p:spPr>
              <a:xfrm>
                <a:off x="5224007" y="4003896"/>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88" name="Freeform: Shape 87">
                <a:extLst>
                  <a:ext uri="{FF2B5EF4-FFF2-40B4-BE49-F238E27FC236}">
                    <a16:creationId xmlns:a16="http://schemas.microsoft.com/office/drawing/2014/main" id="{C5BCC9BC-E08D-B1F0-BAC5-FC77D5E801FA}"/>
                  </a:ext>
                </a:extLst>
              </p:cNvPr>
              <p:cNvSpPr/>
              <p:nvPr/>
            </p:nvSpPr>
            <p:spPr>
              <a:xfrm>
                <a:off x="5224007" y="4045568"/>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6732"/>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101" name="Freeform: Shape 100">
                <a:extLst>
                  <a:ext uri="{FF2B5EF4-FFF2-40B4-BE49-F238E27FC236}">
                    <a16:creationId xmlns:a16="http://schemas.microsoft.com/office/drawing/2014/main" id="{2EB57108-16A2-5773-A5B2-5BF2A8E9161C}"/>
                  </a:ext>
                </a:extLst>
              </p:cNvPr>
              <p:cNvSpPr/>
              <p:nvPr/>
            </p:nvSpPr>
            <p:spPr>
              <a:xfrm>
                <a:off x="5224007" y="4085661"/>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grpSp>
      </p:grpSp>
      <p:grpSp>
        <p:nvGrpSpPr>
          <p:cNvPr id="102" name="Group 101">
            <a:extLst>
              <a:ext uri="{FF2B5EF4-FFF2-40B4-BE49-F238E27FC236}">
                <a16:creationId xmlns:a16="http://schemas.microsoft.com/office/drawing/2014/main" id="{2133CCA3-E499-46FA-A642-A889F50CFE49}"/>
              </a:ext>
            </a:extLst>
          </p:cNvPr>
          <p:cNvGrpSpPr/>
          <p:nvPr/>
        </p:nvGrpSpPr>
        <p:grpSpPr>
          <a:xfrm>
            <a:off x="9707378" y="5812418"/>
            <a:ext cx="598925" cy="598926"/>
            <a:chOff x="5088575" y="3714034"/>
            <a:chExt cx="598925" cy="598926"/>
          </a:xfrm>
        </p:grpSpPr>
        <p:sp>
          <p:nvSpPr>
            <p:cNvPr id="103" name="Freeform: Shape 102">
              <a:hlinkClick r:id="rId7" action="ppaction://hlinksldjump"/>
              <a:extLst>
                <a:ext uri="{FF2B5EF4-FFF2-40B4-BE49-F238E27FC236}">
                  <a16:creationId xmlns:a16="http://schemas.microsoft.com/office/drawing/2014/main" id="{F75A251A-51EB-F7C1-43EC-654D8D53F72D}"/>
                </a:ext>
              </a:extLst>
            </p:cNvPr>
            <p:cNvSpPr/>
            <p:nvPr/>
          </p:nvSpPr>
          <p:spPr>
            <a:xfrm rot="10800000">
              <a:off x="5088575"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chemeClr val="bg1">
                <a:lumMod val="50000"/>
              </a:schemeClr>
            </a:solidFill>
            <a:ln w="41852" cap="flat">
              <a:solidFill>
                <a:schemeClr val="bg1"/>
              </a:solidFill>
              <a:prstDash val="solid"/>
              <a:miter/>
            </a:ln>
          </p:spPr>
          <p:txBody>
            <a:bodyPr rtlCol="1" anchor="ctr"/>
            <a:lstStyle/>
            <a:p>
              <a:endParaRPr lang="fa-IR" dirty="0"/>
            </a:p>
          </p:txBody>
        </p:sp>
        <p:sp>
          <p:nvSpPr>
            <p:cNvPr id="104" name="Graphic 235">
              <a:hlinkClick r:id="rId7" action="ppaction://hlinksldjump"/>
              <a:extLst>
                <a:ext uri="{FF2B5EF4-FFF2-40B4-BE49-F238E27FC236}">
                  <a16:creationId xmlns:a16="http://schemas.microsoft.com/office/drawing/2014/main" id="{4C452C16-4784-778F-F1F6-91F1E40DDD68}"/>
                </a:ext>
              </a:extLst>
            </p:cNvPr>
            <p:cNvSpPr/>
            <p:nvPr/>
          </p:nvSpPr>
          <p:spPr>
            <a:xfrm rot="20481639">
              <a:off x="5206775" y="3832600"/>
              <a:ext cx="362524" cy="361795"/>
            </a:xfrm>
            <a:custGeom>
              <a:avLst/>
              <a:gdLst>
                <a:gd name="connsiteX0" fmla="*/ 199844 w 422175"/>
                <a:gd name="connsiteY0" fmla="*/ 421327 h 421326"/>
                <a:gd name="connsiteX1" fmla="*/ 220210 w 422175"/>
                <a:gd name="connsiteY1" fmla="*/ 421327 h 421326"/>
                <a:gd name="connsiteX2" fmla="*/ 422176 w 422175"/>
                <a:gd name="connsiteY2" fmla="*/ 210451 h 421326"/>
                <a:gd name="connsiteX3" fmla="*/ 219786 w 422175"/>
                <a:gd name="connsiteY3" fmla="*/ 0 h 421326"/>
                <a:gd name="connsiteX4" fmla="*/ 199844 w 422175"/>
                <a:gd name="connsiteY4" fmla="*/ 0 h 421326"/>
                <a:gd name="connsiteX5" fmla="*/ 199844 w 422175"/>
                <a:gd name="connsiteY5" fmla="*/ 0 h 421326"/>
                <a:gd name="connsiteX6" fmla="*/ 0 w 422175"/>
                <a:gd name="connsiteY6" fmla="*/ 210876 h 421326"/>
                <a:gd name="connsiteX7" fmla="*/ 199844 w 422175"/>
                <a:gd name="connsiteY7" fmla="*/ 421327 h 421326"/>
                <a:gd name="connsiteX8" fmla="*/ 72130 w 422175"/>
                <a:gd name="connsiteY8" fmla="*/ 347075 h 421326"/>
                <a:gd name="connsiteX9" fmla="*/ 115409 w 422175"/>
                <a:gd name="connsiteY9" fmla="*/ 322466 h 421326"/>
                <a:gd name="connsiteX10" fmla="*/ 175659 w 422175"/>
                <a:gd name="connsiteY10" fmla="*/ 402234 h 421326"/>
                <a:gd name="connsiteX11" fmla="*/ 72130 w 422175"/>
                <a:gd name="connsiteY11" fmla="*/ 347075 h 421326"/>
                <a:gd name="connsiteX12" fmla="*/ 202814 w 422175"/>
                <a:gd name="connsiteY12" fmla="*/ 403506 h 421326"/>
                <a:gd name="connsiteX13" fmla="*/ 130683 w 422175"/>
                <a:gd name="connsiteY13" fmla="*/ 316526 h 421326"/>
                <a:gd name="connsiteX14" fmla="*/ 202814 w 422175"/>
                <a:gd name="connsiteY14" fmla="*/ 302099 h 421326"/>
                <a:gd name="connsiteX15" fmla="*/ 202814 w 422175"/>
                <a:gd name="connsiteY15" fmla="*/ 403506 h 421326"/>
                <a:gd name="connsiteX16" fmla="*/ 202814 w 422175"/>
                <a:gd name="connsiteY16" fmla="*/ 285552 h 421326"/>
                <a:gd name="connsiteX17" fmla="*/ 123895 w 422175"/>
                <a:gd name="connsiteY17" fmla="*/ 301251 h 421326"/>
                <a:gd name="connsiteX18" fmla="*/ 106923 w 422175"/>
                <a:gd name="connsiteY18" fmla="*/ 225726 h 421326"/>
                <a:gd name="connsiteX19" fmla="*/ 202390 w 422175"/>
                <a:gd name="connsiteY19" fmla="*/ 225726 h 421326"/>
                <a:gd name="connsiteX20" fmla="*/ 202390 w 422175"/>
                <a:gd name="connsiteY20" fmla="*/ 285552 h 421326"/>
                <a:gd name="connsiteX21" fmla="*/ 202814 w 422175"/>
                <a:gd name="connsiteY21" fmla="*/ 209603 h 421326"/>
                <a:gd name="connsiteX22" fmla="*/ 106499 w 422175"/>
                <a:gd name="connsiteY22" fmla="*/ 209603 h 421326"/>
                <a:gd name="connsiteX23" fmla="*/ 119652 w 422175"/>
                <a:gd name="connsiteY23" fmla="*/ 131532 h 421326"/>
                <a:gd name="connsiteX24" fmla="*/ 202814 w 422175"/>
                <a:gd name="connsiteY24" fmla="*/ 148928 h 421326"/>
                <a:gd name="connsiteX25" fmla="*/ 202814 w 422175"/>
                <a:gd name="connsiteY25" fmla="*/ 209603 h 421326"/>
                <a:gd name="connsiteX26" fmla="*/ 243546 w 422175"/>
                <a:gd name="connsiteY26" fmla="*/ 402658 h 421326"/>
                <a:gd name="connsiteX27" fmla="*/ 305494 w 422175"/>
                <a:gd name="connsiteY27" fmla="*/ 319496 h 421326"/>
                <a:gd name="connsiteX28" fmla="*/ 351742 w 422175"/>
                <a:gd name="connsiteY28" fmla="*/ 344529 h 421326"/>
                <a:gd name="connsiteX29" fmla="*/ 243546 w 422175"/>
                <a:gd name="connsiteY29" fmla="*/ 402658 h 421326"/>
                <a:gd name="connsiteX30" fmla="*/ 362774 w 422175"/>
                <a:gd name="connsiteY30" fmla="*/ 332225 h 421326"/>
                <a:gd name="connsiteX31" fmla="*/ 311858 w 422175"/>
                <a:gd name="connsiteY31" fmla="*/ 304221 h 421326"/>
                <a:gd name="connsiteX32" fmla="*/ 328830 w 422175"/>
                <a:gd name="connsiteY32" fmla="*/ 225726 h 421326"/>
                <a:gd name="connsiteX33" fmla="*/ 404779 w 422175"/>
                <a:gd name="connsiteY33" fmla="*/ 225726 h 421326"/>
                <a:gd name="connsiteX34" fmla="*/ 362774 w 422175"/>
                <a:gd name="connsiteY34" fmla="*/ 332225 h 421326"/>
                <a:gd name="connsiteX35" fmla="*/ 369138 w 422175"/>
                <a:gd name="connsiteY35" fmla="*/ 97164 h 421326"/>
                <a:gd name="connsiteX36" fmla="*/ 405628 w 422175"/>
                <a:gd name="connsiteY36" fmla="*/ 209178 h 421326"/>
                <a:gd name="connsiteX37" fmla="*/ 329254 w 422175"/>
                <a:gd name="connsiteY37" fmla="*/ 209178 h 421326"/>
                <a:gd name="connsiteX38" fmla="*/ 316101 w 422175"/>
                <a:gd name="connsiteY38" fmla="*/ 128138 h 421326"/>
                <a:gd name="connsiteX39" fmla="*/ 369138 w 422175"/>
                <a:gd name="connsiteY39" fmla="*/ 97164 h 421326"/>
                <a:gd name="connsiteX40" fmla="*/ 358955 w 422175"/>
                <a:gd name="connsiteY40" fmla="*/ 84435 h 421326"/>
                <a:gd name="connsiteX41" fmla="*/ 310161 w 422175"/>
                <a:gd name="connsiteY41" fmla="*/ 112863 h 421326"/>
                <a:gd name="connsiteX42" fmla="*/ 243546 w 422175"/>
                <a:gd name="connsiteY42" fmla="*/ 18669 h 421326"/>
                <a:gd name="connsiteX43" fmla="*/ 358955 w 422175"/>
                <a:gd name="connsiteY43" fmla="*/ 84435 h 421326"/>
                <a:gd name="connsiteX44" fmla="*/ 218937 w 422175"/>
                <a:gd name="connsiteY44" fmla="*/ 19942 h 421326"/>
                <a:gd name="connsiteX45" fmla="*/ 294886 w 422175"/>
                <a:gd name="connsiteY45" fmla="*/ 119227 h 421326"/>
                <a:gd name="connsiteX46" fmla="*/ 218937 w 422175"/>
                <a:gd name="connsiteY46" fmla="*/ 133229 h 421326"/>
                <a:gd name="connsiteX47" fmla="*/ 218937 w 422175"/>
                <a:gd name="connsiteY47" fmla="*/ 19942 h 421326"/>
                <a:gd name="connsiteX48" fmla="*/ 218937 w 422175"/>
                <a:gd name="connsiteY48" fmla="*/ 149353 h 421326"/>
                <a:gd name="connsiteX49" fmla="*/ 300827 w 422175"/>
                <a:gd name="connsiteY49" fmla="*/ 134502 h 421326"/>
                <a:gd name="connsiteX50" fmla="*/ 313131 w 422175"/>
                <a:gd name="connsiteY50" fmla="*/ 209603 h 421326"/>
                <a:gd name="connsiteX51" fmla="*/ 219362 w 422175"/>
                <a:gd name="connsiteY51" fmla="*/ 209603 h 421326"/>
                <a:gd name="connsiteX52" fmla="*/ 219362 w 422175"/>
                <a:gd name="connsiteY52" fmla="*/ 149353 h 421326"/>
                <a:gd name="connsiteX53" fmla="*/ 218937 w 422175"/>
                <a:gd name="connsiteY53" fmla="*/ 225726 h 421326"/>
                <a:gd name="connsiteX54" fmla="*/ 312283 w 422175"/>
                <a:gd name="connsiteY54" fmla="*/ 225726 h 421326"/>
                <a:gd name="connsiteX55" fmla="*/ 296584 w 422175"/>
                <a:gd name="connsiteY55" fmla="*/ 298705 h 421326"/>
                <a:gd name="connsiteX56" fmla="*/ 218937 w 422175"/>
                <a:gd name="connsiteY56" fmla="*/ 285552 h 421326"/>
                <a:gd name="connsiteX57" fmla="*/ 218937 w 422175"/>
                <a:gd name="connsiteY57" fmla="*/ 225726 h 421326"/>
                <a:gd name="connsiteX58" fmla="*/ 218937 w 422175"/>
                <a:gd name="connsiteY58" fmla="*/ 301675 h 421326"/>
                <a:gd name="connsiteX59" fmla="*/ 290219 w 422175"/>
                <a:gd name="connsiteY59" fmla="*/ 313555 h 421326"/>
                <a:gd name="connsiteX60" fmla="*/ 218937 w 422175"/>
                <a:gd name="connsiteY60" fmla="*/ 401385 h 421326"/>
                <a:gd name="connsiteX61" fmla="*/ 218937 w 422175"/>
                <a:gd name="connsiteY61" fmla="*/ 301675 h 421326"/>
                <a:gd name="connsiteX62" fmla="*/ 202814 w 422175"/>
                <a:gd name="connsiteY62" fmla="*/ 18245 h 421326"/>
                <a:gd name="connsiteX63" fmla="*/ 202814 w 422175"/>
                <a:gd name="connsiteY63" fmla="*/ 132805 h 421326"/>
                <a:gd name="connsiteX64" fmla="*/ 125592 w 422175"/>
                <a:gd name="connsiteY64" fmla="*/ 116257 h 421326"/>
                <a:gd name="connsiteX65" fmla="*/ 202814 w 422175"/>
                <a:gd name="connsiteY65" fmla="*/ 18245 h 421326"/>
                <a:gd name="connsiteX66" fmla="*/ 175659 w 422175"/>
                <a:gd name="connsiteY66" fmla="*/ 19518 h 421326"/>
                <a:gd name="connsiteX67" fmla="*/ 110742 w 422175"/>
                <a:gd name="connsiteY67" fmla="*/ 109893 h 421326"/>
                <a:gd name="connsiteX68" fmla="*/ 65342 w 422175"/>
                <a:gd name="connsiteY68" fmla="*/ 81889 h 421326"/>
                <a:gd name="connsiteX69" fmla="*/ 175659 w 422175"/>
                <a:gd name="connsiteY69" fmla="*/ 19518 h 421326"/>
                <a:gd name="connsiteX70" fmla="*/ 55159 w 422175"/>
                <a:gd name="connsiteY70" fmla="*/ 94194 h 421326"/>
                <a:gd name="connsiteX71" fmla="*/ 104801 w 422175"/>
                <a:gd name="connsiteY71" fmla="*/ 124743 h 421326"/>
                <a:gd name="connsiteX72" fmla="*/ 90375 w 422175"/>
                <a:gd name="connsiteY72" fmla="*/ 209178 h 421326"/>
                <a:gd name="connsiteX73" fmla="*/ 16548 w 422175"/>
                <a:gd name="connsiteY73" fmla="*/ 209178 h 421326"/>
                <a:gd name="connsiteX74" fmla="*/ 55159 w 422175"/>
                <a:gd name="connsiteY74" fmla="*/ 94194 h 421326"/>
                <a:gd name="connsiteX75" fmla="*/ 16972 w 422175"/>
                <a:gd name="connsiteY75" fmla="*/ 225726 h 421326"/>
                <a:gd name="connsiteX76" fmla="*/ 90800 w 422175"/>
                <a:gd name="connsiteY76" fmla="*/ 225726 h 421326"/>
                <a:gd name="connsiteX77" fmla="*/ 109044 w 422175"/>
                <a:gd name="connsiteY77" fmla="*/ 307191 h 421326"/>
                <a:gd name="connsiteX78" fmla="*/ 61523 w 422175"/>
                <a:gd name="connsiteY78" fmla="*/ 334770 h 421326"/>
                <a:gd name="connsiteX79" fmla="*/ 16972 w 422175"/>
                <a:gd name="connsiteY79" fmla="*/ 225726 h 42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2175" h="421326">
                  <a:moveTo>
                    <a:pt x="199844" y="421327"/>
                  </a:moveTo>
                  <a:lnTo>
                    <a:pt x="220210" y="421327"/>
                  </a:lnTo>
                  <a:cubicBezTo>
                    <a:pt x="333497" y="416660"/>
                    <a:pt x="422176" y="324163"/>
                    <a:pt x="422176" y="210451"/>
                  </a:cubicBezTo>
                  <a:cubicBezTo>
                    <a:pt x="421751" y="97164"/>
                    <a:pt x="333073" y="4667"/>
                    <a:pt x="219786" y="0"/>
                  </a:cubicBezTo>
                  <a:lnTo>
                    <a:pt x="199844" y="0"/>
                  </a:lnTo>
                  <a:cubicBezTo>
                    <a:pt x="199844" y="0"/>
                    <a:pt x="199844" y="0"/>
                    <a:pt x="199844" y="0"/>
                  </a:cubicBezTo>
                  <a:cubicBezTo>
                    <a:pt x="87405" y="5940"/>
                    <a:pt x="0" y="98437"/>
                    <a:pt x="0" y="210876"/>
                  </a:cubicBezTo>
                  <a:cubicBezTo>
                    <a:pt x="0" y="323314"/>
                    <a:pt x="87829" y="415387"/>
                    <a:pt x="199844" y="421327"/>
                  </a:cubicBezTo>
                  <a:close/>
                  <a:moveTo>
                    <a:pt x="72130" y="347075"/>
                  </a:moveTo>
                  <a:cubicBezTo>
                    <a:pt x="85708" y="337316"/>
                    <a:pt x="100134" y="328830"/>
                    <a:pt x="115409" y="322466"/>
                  </a:cubicBezTo>
                  <a:cubicBezTo>
                    <a:pt x="129835" y="352591"/>
                    <a:pt x="150201" y="379746"/>
                    <a:pt x="175659" y="402234"/>
                  </a:cubicBezTo>
                  <a:cubicBezTo>
                    <a:pt x="136624" y="395020"/>
                    <a:pt x="100134" y="375503"/>
                    <a:pt x="72130" y="347075"/>
                  </a:cubicBezTo>
                  <a:close/>
                  <a:moveTo>
                    <a:pt x="202814" y="403506"/>
                  </a:moveTo>
                  <a:cubicBezTo>
                    <a:pt x="171840" y="380170"/>
                    <a:pt x="147231" y="350469"/>
                    <a:pt x="130683" y="316526"/>
                  </a:cubicBezTo>
                  <a:cubicBezTo>
                    <a:pt x="154020" y="308040"/>
                    <a:pt x="178205" y="303372"/>
                    <a:pt x="202814" y="302099"/>
                  </a:cubicBezTo>
                  <a:lnTo>
                    <a:pt x="202814" y="403506"/>
                  </a:lnTo>
                  <a:close/>
                  <a:moveTo>
                    <a:pt x="202814" y="285552"/>
                  </a:moveTo>
                  <a:cubicBezTo>
                    <a:pt x="175659" y="286825"/>
                    <a:pt x="149353" y="291916"/>
                    <a:pt x="123895" y="301251"/>
                  </a:cubicBezTo>
                  <a:cubicBezTo>
                    <a:pt x="114136" y="277490"/>
                    <a:pt x="108620" y="252032"/>
                    <a:pt x="106923" y="225726"/>
                  </a:cubicBezTo>
                  <a:lnTo>
                    <a:pt x="202390" y="225726"/>
                  </a:lnTo>
                  <a:lnTo>
                    <a:pt x="202390" y="285552"/>
                  </a:lnTo>
                  <a:close/>
                  <a:moveTo>
                    <a:pt x="202814" y="209603"/>
                  </a:moveTo>
                  <a:lnTo>
                    <a:pt x="106499" y="209603"/>
                  </a:lnTo>
                  <a:cubicBezTo>
                    <a:pt x="106499" y="182872"/>
                    <a:pt x="111166" y="156566"/>
                    <a:pt x="119652" y="131532"/>
                  </a:cubicBezTo>
                  <a:cubicBezTo>
                    <a:pt x="145958" y="142139"/>
                    <a:pt x="173962" y="148080"/>
                    <a:pt x="202814" y="148928"/>
                  </a:cubicBezTo>
                  <a:lnTo>
                    <a:pt x="202814" y="209603"/>
                  </a:lnTo>
                  <a:close/>
                  <a:moveTo>
                    <a:pt x="243546" y="402658"/>
                  </a:moveTo>
                  <a:cubicBezTo>
                    <a:pt x="270277" y="378897"/>
                    <a:pt x="291068" y="351318"/>
                    <a:pt x="305494" y="319496"/>
                  </a:cubicBezTo>
                  <a:cubicBezTo>
                    <a:pt x="322041" y="326284"/>
                    <a:pt x="337316" y="334770"/>
                    <a:pt x="351742" y="344529"/>
                  </a:cubicBezTo>
                  <a:cubicBezTo>
                    <a:pt x="322890" y="375079"/>
                    <a:pt x="285128" y="395445"/>
                    <a:pt x="243546" y="402658"/>
                  </a:cubicBezTo>
                  <a:close/>
                  <a:moveTo>
                    <a:pt x="362774" y="332225"/>
                  </a:moveTo>
                  <a:cubicBezTo>
                    <a:pt x="347075" y="321193"/>
                    <a:pt x="330103" y="311858"/>
                    <a:pt x="311858" y="304221"/>
                  </a:cubicBezTo>
                  <a:cubicBezTo>
                    <a:pt x="321617" y="279187"/>
                    <a:pt x="327133" y="252881"/>
                    <a:pt x="328830" y="225726"/>
                  </a:cubicBezTo>
                  <a:lnTo>
                    <a:pt x="404779" y="225726"/>
                  </a:lnTo>
                  <a:cubicBezTo>
                    <a:pt x="401809" y="264761"/>
                    <a:pt x="387383" y="301675"/>
                    <a:pt x="362774" y="332225"/>
                  </a:cubicBezTo>
                  <a:close/>
                  <a:moveTo>
                    <a:pt x="369138" y="97164"/>
                  </a:moveTo>
                  <a:cubicBezTo>
                    <a:pt x="392899" y="129835"/>
                    <a:pt x="405628" y="168870"/>
                    <a:pt x="405628" y="209178"/>
                  </a:cubicBezTo>
                  <a:lnTo>
                    <a:pt x="329254" y="209178"/>
                  </a:lnTo>
                  <a:cubicBezTo>
                    <a:pt x="329254" y="181599"/>
                    <a:pt x="324587" y="154020"/>
                    <a:pt x="316101" y="128138"/>
                  </a:cubicBezTo>
                  <a:cubicBezTo>
                    <a:pt x="334770" y="120076"/>
                    <a:pt x="352591" y="109893"/>
                    <a:pt x="369138" y="97164"/>
                  </a:cubicBezTo>
                  <a:close/>
                  <a:moveTo>
                    <a:pt x="358955" y="84435"/>
                  </a:moveTo>
                  <a:cubicBezTo>
                    <a:pt x="343681" y="95891"/>
                    <a:pt x="327557" y="105226"/>
                    <a:pt x="310161" y="112863"/>
                  </a:cubicBezTo>
                  <a:cubicBezTo>
                    <a:pt x="295735" y="77222"/>
                    <a:pt x="272823" y="44975"/>
                    <a:pt x="243546" y="18669"/>
                  </a:cubicBezTo>
                  <a:cubicBezTo>
                    <a:pt x="288522" y="26731"/>
                    <a:pt x="329254" y="49643"/>
                    <a:pt x="358955" y="84435"/>
                  </a:cubicBezTo>
                  <a:close/>
                  <a:moveTo>
                    <a:pt x="218937" y="19942"/>
                  </a:moveTo>
                  <a:cubicBezTo>
                    <a:pt x="252881" y="46248"/>
                    <a:pt x="279187" y="80192"/>
                    <a:pt x="294886" y="119227"/>
                  </a:cubicBezTo>
                  <a:cubicBezTo>
                    <a:pt x="270277" y="128138"/>
                    <a:pt x="244819" y="132805"/>
                    <a:pt x="218937" y="133229"/>
                  </a:cubicBezTo>
                  <a:lnTo>
                    <a:pt x="218937" y="19942"/>
                  </a:lnTo>
                  <a:close/>
                  <a:moveTo>
                    <a:pt x="218937" y="149353"/>
                  </a:moveTo>
                  <a:cubicBezTo>
                    <a:pt x="246941" y="148928"/>
                    <a:pt x="274096" y="143837"/>
                    <a:pt x="300827" y="134502"/>
                  </a:cubicBezTo>
                  <a:cubicBezTo>
                    <a:pt x="308888" y="158687"/>
                    <a:pt x="313131" y="184145"/>
                    <a:pt x="313131" y="209603"/>
                  </a:cubicBezTo>
                  <a:lnTo>
                    <a:pt x="219362" y="209603"/>
                  </a:lnTo>
                  <a:lnTo>
                    <a:pt x="219362" y="149353"/>
                  </a:lnTo>
                  <a:close/>
                  <a:moveTo>
                    <a:pt x="218937" y="225726"/>
                  </a:moveTo>
                  <a:lnTo>
                    <a:pt x="312283" y="225726"/>
                  </a:lnTo>
                  <a:cubicBezTo>
                    <a:pt x="310585" y="250760"/>
                    <a:pt x="305494" y="275369"/>
                    <a:pt x="296584" y="298705"/>
                  </a:cubicBezTo>
                  <a:cubicBezTo>
                    <a:pt x="271550" y="290219"/>
                    <a:pt x="245668" y="285976"/>
                    <a:pt x="218937" y="285552"/>
                  </a:cubicBezTo>
                  <a:lnTo>
                    <a:pt x="218937" y="225726"/>
                  </a:lnTo>
                  <a:close/>
                  <a:moveTo>
                    <a:pt x="218937" y="301675"/>
                  </a:moveTo>
                  <a:cubicBezTo>
                    <a:pt x="243122" y="302099"/>
                    <a:pt x="267307" y="306342"/>
                    <a:pt x="290219" y="313555"/>
                  </a:cubicBezTo>
                  <a:cubicBezTo>
                    <a:pt x="274096" y="347499"/>
                    <a:pt x="249487" y="378049"/>
                    <a:pt x="218937" y="401385"/>
                  </a:cubicBezTo>
                  <a:lnTo>
                    <a:pt x="218937" y="301675"/>
                  </a:lnTo>
                  <a:close/>
                  <a:moveTo>
                    <a:pt x="202814" y="18245"/>
                  </a:moveTo>
                  <a:lnTo>
                    <a:pt x="202814" y="132805"/>
                  </a:lnTo>
                  <a:cubicBezTo>
                    <a:pt x="176083" y="131532"/>
                    <a:pt x="150201" y="126016"/>
                    <a:pt x="125592" y="116257"/>
                  </a:cubicBezTo>
                  <a:cubicBezTo>
                    <a:pt x="142139" y="77646"/>
                    <a:pt x="168446" y="43703"/>
                    <a:pt x="202814" y="18245"/>
                  </a:cubicBezTo>
                  <a:close/>
                  <a:moveTo>
                    <a:pt x="175659" y="19518"/>
                  </a:moveTo>
                  <a:cubicBezTo>
                    <a:pt x="147655" y="44551"/>
                    <a:pt x="125168" y="75525"/>
                    <a:pt x="110742" y="109893"/>
                  </a:cubicBezTo>
                  <a:cubicBezTo>
                    <a:pt x="94618" y="102256"/>
                    <a:pt x="79344" y="92921"/>
                    <a:pt x="65342" y="81889"/>
                  </a:cubicBezTo>
                  <a:cubicBezTo>
                    <a:pt x="94194" y="49218"/>
                    <a:pt x="133229" y="27155"/>
                    <a:pt x="175659" y="19518"/>
                  </a:cubicBezTo>
                  <a:close/>
                  <a:moveTo>
                    <a:pt x="55159" y="94194"/>
                  </a:moveTo>
                  <a:cubicBezTo>
                    <a:pt x="70433" y="106499"/>
                    <a:pt x="87405" y="116682"/>
                    <a:pt x="104801" y="124743"/>
                  </a:cubicBezTo>
                  <a:cubicBezTo>
                    <a:pt x="95467" y="151898"/>
                    <a:pt x="90375" y="180326"/>
                    <a:pt x="90375" y="209178"/>
                  </a:cubicBezTo>
                  <a:lnTo>
                    <a:pt x="16548" y="209178"/>
                  </a:lnTo>
                  <a:cubicBezTo>
                    <a:pt x="16548" y="167597"/>
                    <a:pt x="30125" y="127713"/>
                    <a:pt x="55159" y="94194"/>
                  </a:cubicBezTo>
                  <a:close/>
                  <a:moveTo>
                    <a:pt x="16972" y="225726"/>
                  </a:moveTo>
                  <a:lnTo>
                    <a:pt x="90800" y="225726"/>
                  </a:lnTo>
                  <a:cubicBezTo>
                    <a:pt x="92497" y="254154"/>
                    <a:pt x="98437" y="281309"/>
                    <a:pt x="109044" y="307191"/>
                  </a:cubicBezTo>
                  <a:cubicBezTo>
                    <a:pt x="92072" y="314828"/>
                    <a:pt x="76373" y="323739"/>
                    <a:pt x="61523" y="334770"/>
                  </a:cubicBezTo>
                  <a:cubicBezTo>
                    <a:pt x="35217" y="303797"/>
                    <a:pt x="19942" y="266034"/>
                    <a:pt x="16972" y="225726"/>
                  </a:cubicBezTo>
                  <a:close/>
                </a:path>
              </a:pathLst>
            </a:custGeom>
            <a:solidFill>
              <a:srgbClr val="FFFFFF"/>
            </a:solidFill>
            <a:ln w="4233" cap="flat">
              <a:noFill/>
              <a:prstDash val="solid"/>
              <a:miter/>
            </a:ln>
          </p:spPr>
          <p:txBody>
            <a:bodyPr rtlCol="1" anchor="ctr"/>
            <a:lstStyle/>
            <a:p>
              <a:endParaRPr lang="fa-IR" dirty="0"/>
            </a:p>
          </p:txBody>
        </p:sp>
      </p:grpSp>
      <p:sp>
        <p:nvSpPr>
          <p:cNvPr id="105" name="TextBox 104">
            <a:extLst>
              <a:ext uri="{FF2B5EF4-FFF2-40B4-BE49-F238E27FC236}">
                <a16:creationId xmlns:a16="http://schemas.microsoft.com/office/drawing/2014/main" id="{E60DF700-02E5-E848-0AB7-72A443D60E15}"/>
              </a:ext>
            </a:extLst>
          </p:cNvPr>
          <p:cNvSpPr txBox="1"/>
          <p:nvPr/>
        </p:nvSpPr>
        <p:spPr>
          <a:xfrm>
            <a:off x="1356778" y="5888487"/>
            <a:ext cx="7240195" cy="461665"/>
          </a:xfrm>
          <a:prstGeom prst="rect">
            <a:avLst/>
          </a:prstGeom>
          <a:noFill/>
        </p:spPr>
        <p:txBody>
          <a:bodyPr wrap="square">
            <a:spAutoFit/>
          </a:bodyPr>
          <a:lstStyle/>
          <a:p>
            <a:pPr algn="r" rtl="1"/>
            <a:r>
              <a:rPr lang="fa-IR" sz="2400" b="1" dirty="0">
                <a:solidFill>
                  <a:srgbClr val="FFFFFF"/>
                </a:solidFill>
                <a:latin typeface="Shabnam" panose="020B0603030804020204" pitchFamily="34" charset="-78"/>
                <a:cs typeface="Shabnam" panose="020B0603030804020204" pitchFamily="34" charset="-78"/>
              </a:rPr>
              <a:t>تحلیل داده‌ها: تیتر خود را وارد کنید.</a:t>
            </a:r>
          </a:p>
        </p:txBody>
      </p:sp>
      <p:grpSp>
        <p:nvGrpSpPr>
          <p:cNvPr id="106" name="Group 105">
            <a:extLst>
              <a:ext uri="{FF2B5EF4-FFF2-40B4-BE49-F238E27FC236}">
                <a16:creationId xmlns:a16="http://schemas.microsoft.com/office/drawing/2014/main" id="{25884DC7-9759-7D51-DD8B-5FAB8EF83267}"/>
              </a:ext>
            </a:extLst>
          </p:cNvPr>
          <p:cNvGrpSpPr/>
          <p:nvPr/>
        </p:nvGrpSpPr>
        <p:grpSpPr>
          <a:xfrm>
            <a:off x="8629615" y="5819855"/>
            <a:ext cx="598925" cy="598926"/>
            <a:chOff x="6415920" y="3429000"/>
            <a:chExt cx="598925" cy="598926"/>
          </a:xfrm>
        </p:grpSpPr>
        <p:sp>
          <p:nvSpPr>
            <p:cNvPr id="107" name="Freeform: Shape 106">
              <a:hlinkClick r:id="rId8" action="ppaction://hlinksldjump"/>
              <a:extLst>
                <a:ext uri="{FF2B5EF4-FFF2-40B4-BE49-F238E27FC236}">
                  <a16:creationId xmlns:a16="http://schemas.microsoft.com/office/drawing/2014/main" id="{8B178309-BA08-5F5F-ECCE-CBB6A9E5EBFB}"/>
                </a:ext>
              </a:extLst>
            </p:cNvPr>
            <p:cNvSpPr/>
            <p:nvPr userDrawn="1"/>
          </p:nvSpPr>
          <p:spPr>
            <a:xfrm rot="10800000">
              <a:off x="6415920" y="3429000"/>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109" name="Graphic 160">
              <a:extLst>
                <a:ext uri="{FF2B5EF4-FFF2-40B4-BE49-F238E27FC236}">
                  <a16:creationId xmlns:a16="http://schemas.microsoft.com/office/drawing/2014/main" id="{0AF2BFF6-57E4-1DC6-98D2-841AD3818327}"/>
                </a:ext>
              </a:extLst>
            </p:cNvPr>
            <p:cNvGrpSpPr/>
            <p:nvPr/>
          </p:nvGrpSpPr>
          <p:grpSpPr>
            <a:xfrm>
              <a:off x="6531388" y="3517408"/>
              <a:ext cx="367989" cy="422111"/>
              <a:chOff x="6520446" y="3517556"/>
              <a:chExt cx="367989" cy="422111"/>
            </a:xfrm>
            <a:solidFill>
              <a:schemeClr val="bg1"/>
            </a:solidFill>
          </p:grpSpPr>
          <p:sp>
            <p:nvSpPr>
              <p:cNvPr id="111" name="Freeform: Shape 110">
                <a:extLst>
                  <a:ext uri="{FF2B5EF4-FFF2-40B4-BE49-F238E27FC236}">
                    <a16:creationId xmlns:a16="http://schemas.microsoft.com/office/drawing/2014/main" id="{5A42B876-4484-7748-6A36-E0719B8F50F3}"/>
                  </a:ext>
                </a:extLst>
              </p:cNvPr>
              <p:cNvSpPr/>
              <p:nvPr/>
            </p:nvSpPr>
            <p:spPr>
              <a:xfrm>
                <a:off x="6688788" y="3870454"/>
                <a:ext cx="86557" cy="28141"/>
              </a:xfrm>
              <a:custGeom>
                <a:avLst/>
                <a:gdLst>
                  <a:gd name="connsiteX0" fmla="*/ 86515 w 86557"/>
                  <a:gd name="connsiteY0" fmla="*/ 10944 h 28141"/>
                  <a:gd name="connsiteX1" fmla="*/ 82227 w 86557"/>
                  <a:gd name="connsiteY1" fmla="*/ 16482 h 28141"/>
                  <a:gd name="connsiteX2" fmla="*/ 6831 w 86557"/>
                  <a:gd name="connsiteY2" fmla="*/ 28096 h 28141"/>
                  <a:gd name="connsiteX3" fmla="*/ 1114 w 86557"/>
                  <a:gd name="connsiteY3" fmla="*/ 23986 h 28141"/>
                  <a:gd name="connsiteX4" fmla="*/ 42 w 86557"/>
                  <a:gd name="connsiteY4" fmla="*/ 17018 h 28141"/>
                  <a:gd name="connsiteX5" fmla="*/ 4330 w 86557"/>
                  <a:gd name="connsiteY5" fmla="*/ 11480 h 28141"/>
                  <a:gd name="connsiteX6" fmla="*/ 79726 w 86557"/>
                  <a:gd name="connsiteY6" fmla="*/ 45 h 28141"/>
                  <a:gd name="connsiteX7" fmla="*/ 85443 w 86557"/>
                  <a:gd name="connsiteY7" fmla="*/ 4155 h 28141"/>
                  <a:gd name="connsiteX8" fmla="*/ 86515 w 86557"/>
                  <a:gd name="connsiteY8" fmla="*/ 10944 h 2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57" h="28141">
                    <a:moveTo>
                      <a:pt x="86515" y="10944"/>
                    </a:moveTo>
                    <a:cubicBezTo>
                      <a:pt x="86873" y="13624"/>
                      <a:pt x="84907" y="16125"/>
                      <a:pt x="82227" y="16482"/>
                    </a:cubicBezTo>
                    <a:lnTo>
                      <a:pt x="6831" y="28096"/>
                    </a:lnTo>
                    <a:cubicBezTo>
                      <a:pt x="3973" y="28453"/>
                      <a:pt x="1471" y="26666"/>
                      <a:pt x="1114" y="23986"/>
                    </a:cubicBezTo>
                    <a:lnTo>
                      <a:pt x="42" y="17018"/>
                    </a:lnTo>
                    <a:cubicBezTo>
                      <a:pt x="-315" y="14339"/>
                      <a:pt x="1650" y="11837"/>
                      <a:pt x="4330" y="11480"/>
                    </a:cubicBezTo>
                    <a:lnTo>
                      <a:pt x="79726" y="45"/>
                    </a:lnTo>
                    <a:cubicBezTo>
                      <a:pt x="82585" y="-312"/>
                      <a:pt x="85086" y="1475"/>
                      <a:pt x="85443" y="4155"/>
                    </a:cubicBezTo>
                    <a:lnTo>
                      <a:pt x="86515" y="10944"/>
                    </a:lnTo>
                    <a:close/>
                  </a:path>
                </a:pathLst>
              </a:custGeom>
              <a:solidFill>
                <a:schemeClr val="bg1"/>
              </a:solidFill>
              <a:ln w="1757" cap="flat">
                <a:solidFill>
                  <a:srgbClr val="FFFFFF"/>
                </a:solidFill>
                <a:prstDash val="solid"/>
                <a:miter/>
              </a:ln>
            </p:spPr>
            <p:txBody>
              <a:bodyPr rtlCol="1" anchor="ctr"/>
              <a:lstStyle/>
              <a:p>
                <a:endParaRPr lang="fa-IR"/>
              </a:p>
            </p:txBody>
          </p:sp>
          <p:sp>
            <p:nvSpPr>
              <p:cNvPr id="112" name="Freeform: Shape 111">
                <a:extLst>
                  <a:ext uri="{FF2B5EF4-FFF2-40B4-BE49-F238E27FC236}">
                    <a16:creationId xmlns:a16="http://schemas.microsoft.com/office/drawing/2014/main" id="{D0A7D751-CEC7-13FE-C3BB-76735A869D81}"/>
                  </a:ext>
                </a:extLst>
              </p:cNvPr>
              <p:cNvSpPr/>
              <p:nvPr/>
            </p:nvSpPr>
            <p:spPr>
              <a:xfrm>
                <a:off x="6700567" y="3895114"/>
                <a:ext cx="70145" cy="25990"/>
              </a:xfrm>
              <a:custGeom>
                <a:avLst/>
                <a:gdLst>
                  <a:gd name="connsiteX0" fmla="*/ 70091 w 70145"/>
                  <a:gd name="connsiteY0" fmla="*/ 11298 h 25990"/>
                  <a:gd name="connsiteX1" fmla="*/ 66696 w 70145"/>
                  <a:gd name="connsiteY1" fmla="*/ 16658 h 25990"/>
                  <a:gd name="connsiteX2" fmla="*/ 5950 w 70145"/>
                  <a:gd name="connsiteY2" fmla="*/ 25948 h 25990"/>
                  <a:gd name="connsiteX3" fmla="*/ 1127 w 70145"/>
                  <a:gd name="connsiteY3" fmla="*/ 21660 h 25990"/>
                  <a:gd name="connsiteX4" fmla="*/ 55 w 70145"/>
                  <a:gd name="connsiteY4" fmla="*/ 14692 h 25990"/>
                  <a:gd name="connsiteX5" fmla="*/ 3449 w 70145"/>
                  <a:gd name="connsiteY5" fmla="*/ 9333 h 25990"/>
                  <a:gd name="connsiteX6" fmla="*/ 64195 w 70145"/>
                  <a:gd name="connsiteY6" fmla="*/ 42 h 25990"/>
                  <a:gd name="connsiteX7" fmla="*/ 69019 w 70145"/>
                  <a:gd name="connsiteY7" fmla="*/ 4330 h 25990"/>
                  <a:gd name="connsiteX8" fmla="*/ 70091 w 70145"/>
                  <a:gd name="connsiteY8" fmla="*/ 11298 h 2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5" h="25990">
                    <a:moveTo>
                      <a:pt x="70091" y="11298"/>
                    </a:moveTo>
                    <a:cubicBezTo>
                      <a:pt x="70448" y="13978"/>
                      <a:pt x="69019" y="16479"/>
                      <a:pt x="66696" y="16658"/>
                    </a:cubicBezTo>
                    <a:lnTo>
                      <a:pt x="5950" y="25948"/>
                    </a:lnTo>
                    <a:cubicBezTo>
                      <a:pt x="3628" y="26306"/>
                      <a:pt x="1484" y="24340"/>
                      <a:pt x="1127" y="21660"/>
                    </a:cubicBezTo>
                    <a:lnTo>
                      <a:pt x="55" y="14692"/>
                    </a:lnTo>
                    <a:cubicBezTo>
                      <a:pt x="-303" y="12012"/>
                      <a:pt x="1127" y="9511"/>
                      <a:pt x="3449" y="9333"/>
                    </a:cubicBezTo>
                    <a:lnTo>
                      <a:pt x="64195" y="42"/>
                    </a:lnTo>
                    <a:cubicBezTo>
                      <a:pt x="66517" y="-315"/>
                      <a:pt x="68661" y="1650"/>
                      <a:pt x="69019" y="4330"/>
                    </a:cubicBezTo>
                    <a:lnTo>
                      <a:pt x="70091" y="11298"/>
                    </a:lnTo>
                    <a:close/>
                  </a:path>
                </a:pathLst>
              </a:custGeom>
              <a:solidFill>
                <a:schemeClr val="bg1"/>
              </a:solidFill>
              <a:ln w="1757" cap="flat">
                <a:solidFill>
                  <a:srgbClr val="FFFFFF"/>
                </a:solidFill>
                <a:prstDash val="solid"/>
                <a:miter/>
              </a:ln>
            </p:spPr>
            <p:txBody>
              <a:bodyPr rtlCol="1" anchor="ctr"/>
              <a:lstStyle/>
              <a:p>
                <a:endParaRPr lang="fa-IR"/>
              </a:p>
            </p:txBody>
          </p:sp>
          <p:sp>
            <p:nvSpPr>
              <p:cNvPr id="115" name="Freeform: Shape 114">
                <a:extLst>
                  <a:ext uri="{FF2B5EF4-FFF2-40B4-BE49-F238E27FC236}">
                    <a16:creationId xmlns:a16="http://schemas.microsoft.com/office/drawing/2014/main" id="{E6B25DD7-A75D-66D9-311E-3677935FD306}"/>
                  </a:ext>
                </a:extLst>
              </p:cNvPr>
              <p:cNvSpPr/>
              <p:nvPr/>
            </p:nvSpPr>
            <p:spPr>
              <a:xfrm>
                <a:off x="6721704" y="3920883"/>
                <a:ext cx="32541" cy="18784"/>
              </a:xfrm>
              <a:custGeom>
                <a:avLst/>
                <a:gdLst>
                  <a:gd name="connsiteX0" fmla="*/ 32338 w 32541"/>
                  <a:gd name="connsiteY0" fmla="*/ 0 h 18784"/>
                  <a:gd name="connsiteX1" fmla="*/ 18581 w 32541"/>
                  <a:gd name="connsiteY1" fmla="*/ 18581 h 18784"/>
                  <a:gd name="connsiteX2" fmla="*/ 0 w 32541"/>
                  <a:gd name="connsiteY2" fmla="*/ 4824 h 18784"/>
                </a:gdLst>
                <a:ahLst/>
                <a:cxnLst>
                  <a:cxn ang="0">
                    <a:pos x="connsiteX0" y="connsiteY0"/>
                  </a:cxn>
                  <a:cxn ang="0">
                    <a:pos x="connsiteX1" y="connsiteY1"/>
                  </a:cxn>
                  <a:cxn ang="0">
                    <a:pos x="connsiteX2" y="connsiteY2"/>
                  </a:cxn>
                </a:cxnLst>
                <a:rect l="l" t="t" r="r" b="b"/>
                <a:pathLst>
                  <a:path w="32541" h="18784">
                    <a:moveTo>
                      <a:pt x="32338" y="0"/>
                    </a:moveTo>
                    <a:cubicBezTo>
                      <a:pt x="33767" y="8933"/>
                      <a:pt x="27514" y="17330"/>
                      <a:pt x="18581" y="18581"/>
                    </a:cubicBezTo>
                    <a:cubicBezTo>
                      <a:pt x="9648" y="20010"/>
                      <a:pt x="1251" y="13757"/>
                      <a:pt x="0" y="4824"/>
                    </a:cubicBezTo>
                  </a:path>
                </a:pathLst>
              </a:custGeom>
              <a:solidFill>
                <a:schemeClr val="bg1"/>
              </a:solidFill>
              <a:ln w="1757" cap="flat">
                <a:solidFill>
                  <a:srgbClr val="FFFFFF"/>
                </a:solidFill>
                <a:prstDash val="solid"/>
                <a:miter/>
              </a:ln>
            </p:spPr>
            <p:txBody>
              <a:bodyPr rtlCol="1" anchor="ctr"/>
              <a:lstStyle/>
              <a:p>
                <a:endParaRPr lang="fa-IR"/>
              </a:p>
            </p:txBody>
          </p:sp>
          <p:sp>
            <p:nvSpPr>
              <p:cNvPr id="117" name="Freeform: Shape 116">
                <a:hlinkClick r:id="rId8" action="ppaction://hlinksldjump"/>
                <a:extLst>
                  <a:ext uri="{FF2B5EF4-FFF2-40B4-BE49-F238E27FC236}">
                    <a16:creationId xmlns:a16="http://schemas.microsoft.com/office/drawing/2014/main" id="{7883B695-17F6-726A-2FE0-2EE57B1B1C6F}"/>
                  </a:ext>
                </a:extLst>
              </p:cNvPr>
              <p:cNvSpPr/>
              <p:nvPr/>
            </p:nvSpPr>
            <p:spPr>
              <a:xfrm>
                <a:off x="6597788" y="3602379"/>
                <a:ext cx="216772" cy="268223"/>
              </a:xfrm>
              <a:custGeom>
                <a:avLst/>
                <a:gdLst>
                  <a:gd name="connsiteX0" fmla="*/ 178051 w 216772"/>
                  <a:gd name="connsiteY0" fmla="*/ 254006 h 268223"/>
                  <a:gd name="connsiteX1" fmla="*/ 85682 w 216772"/>
                  <a:gd name="connsiteY1" fmla="*/ 268121 h 268223"/>
                  <a:gd name="connsiteX2" fmla="*/ 73176 w 216772"/>
                  <a:gd name="connsiteY2" fmla="*/ 256686 h 268223"/>
                  <a:gd name="connsiteX3" fmla="*/ 74248 w 216772"/>
                  <a:gd name="connsiteY3" fmla="*/ 248110 h 268223"/>
                  <a:gd name="connsiteX4" fmla="*/ 38157 w 216772"/>
                  <a:gd name="connsiteY4" fmla="*/ 195940 h 268223"/>
                  <a:gd name="connsiteX5" fmla="*/ 25651 w 216772"/>
                  <a:gd name="connsiteY5" fmla="*/ 182541 h 268223"/>
                  <a:gd name="connsiteX6" fmla="*/ 1353 w 216772"/>
                  <a:gd name="connsiteY6" fmla="*/ 127691 h 268223"/>
                  <a:gd name="connsiteX7" fmla="*/ 3139 w 216772"/>
                  <a:gd name="connsiteY7" fmla="*/ 83561 h 268223"/>
                  <a:gd name="connsiteX8" fmla="*/ 20648 w 216772"/>
                  <a:gd name="connsiteY8" fmla="*/ 44969 h 268223"/>
                  <a:gd name="connsiteX9" fmla="*/ 51021 w 216772"/>
                  <a:gd name="connsiteY9" fmla="*/ 16204 h 268223"/>
                  <a:gd name="connsiteX10" fmla="*/ 91399 w 216772"/>
                  <a:gd name="connsiteY10" fmla="*/ 1197 h 268223"/>
                  <a:gd name="connsiteX11" fmla="*/ 134457 w 216772"/>
                  <a:gd name="connsiteY11" fmla="*/ 3519 h 268223"/>
                  <a:gd name="connsiteX12" fmla="*/ 172155 w 216772"/>
                  <a:gd name="connsiteY12" fmla="*/ 21922 h 268223"/>
                  <a:gd name="connsiteX13" fmla="*/ 200384 w 216772"/>
                  <a:gd name="connsiteY13" fmla="*/ 53545 h 268223"/>
                  <a:gd name="connsiteX14" fmla="*/ 215392 w 216772"/>
                  <a:gd name="connsiteY14" fmla="*/ 95174 h 268223"/>
                  <a:gd name="connsiteX15" fmla="*/ 216285 w 216772"/>
                  <a:gd name="connsiteY15" fmla="*/ 123403 h 268223"/>
                  <a:gd name="connsiteX16" fmla="*/ 212354 w 216772"/>
                  <a:gd name="connsiteY16" fmla="*/ 143949 h 268223"/>
                  <a:gd name="connsiteX17" fmla="*/ 212712 w 216772"/>
                  <a:gd name="connsiteY17" fmla="*/ 144128 h 268223"/>
                  <a:gd name="connsiteX18" fmla="*/ 210389 w 216772"/>
                  <a:gd name="connsiteY18" fmla="*/ 150202 h 268223"/>
                  <a:gd name="connsiteX19" fmla="*/ 208603 w 216772"/>
                  <a:gd name="connsiteY19" fmla="*/ 154669 h 268223"/>
                  <a:gd name="connsiteX20" fmla="*/ 200563 w 216772"/>
                  <a:gd name="connsiteY20" fmla="*/ 171106 h 268223"/>
                  <a:gd name="connsiteX21" fmla="*/ 181446 w 216772"/>
                  <a:gd name="connsiteY21" fmla="*/ 230244 h 268223"/>
                  <a:gd name="connsiteX22" fmla="*/ 185734 w 216772"/>
                  <a:gd name="connsiteY22" fmla="*/ 239534 h 268223"/>
                  <a:gd name="connsiteX23" fmla="*/ 178051 w 216772"/>
                  <a:gd name="connsiteY23" fmla="*/ 254006 h 268223"/>
                  <a:gd name="connsiteX24" fmla="*/ 84967 w 216772"/>
                  <a:gd name="connsiteY24" fmla="*/ 256686 h 268223"/>
                  <a:gd name="connsiteX25" fmla="*/ 174478 w 216772"/>
                  <a:gd name="connsiteY25" fmla="*/ 243108 h 268223"/>
                  <a:gd name="connsiteX26" fmla="*/ 174299 w 216772"/>
                  <a:gd name="connsiteY26" fmla="*/ 241321 h 268223"/>
                  <a:gd name="connsiteX27" fmla="*/ 173763 w 216772"/>
                  <a:gd name="connsiteY27" fmla="*/ 239177 h 268223"/>
                  <a:gd name="connsiteX28" fmla="*/ 170369 w 216772"/>
                  <a:gd name="connsiteY28" fmla="*/ 238641 h 268223"/>
                  <a:gd name="connsiteX29" fmla="*/ 170011 w 216772"/>
                  <a:gd name="connsiteY29" fmla="*/ 234175 h 268223"/>
                  <a:gd name="connsiteX30" fmla="*/ 190200 w 216772"/>
                  <a:gd name="connsiteY30" fmla="*/ 165746 h 268223"/>
                  <a:gd name="connsiteX31" fmla="*/ 197525 w 216772"/>
                  <a:gd name="connsiteY31" fmla="*/ 150738 h 268223"/>
                  <a:gd name="connsiteX32" fmla="*/ 197525 w 216772"/>
                  <a:gd name="connsiteY32" fmla="*/ 150560 h 268223"/>
                  <a:gd name="connsiteX33" fmla="*/ 199133 w 216772"/>
                  <a:gd name="connsiteY33" fmla="*/ 146272 h 268223"/>
                  <a:gd name="connsiteX34" fmla="*/ 199133 w 216772"/>
                  <a:gd name="connsiteY34" fmla="*/ 146272 h 268223"/>
                  <a:gd name="connsiteX35" fmla="*/ 203600 w 216772"/>
                  <a:gd name="connsiteY35" fmla="*/ 96961 h 268223"/>
                  <a:gd name="connsiteX36" fmla="*/ 190200 w 216772"/>
                  <a:gd name="connsiteY36" fmla="*/ 59620 h 268223"/>
                  <a:gd name="connsiteX37" fmla="*/ 164830 w 216772"/>
                  <a:gd name="connsiteY37" fmla="*/ 31391 h 268223"/>
                  <a:gd name="connsiteX38" fmla="*/ 131241 w 216772"/>
                  <a:gd name="connsiteY38" fmla="*/ 14954 h 268223"/>
                  <a:gd name="connsiteX39" fmla="*/ 92829 w 216772"/>
                  <a:gd name="connsiteY39" fmla="*/ 12810 h 268223"/>
                  <a:gd name="connsiteX40" fmla="*/ 56738 w 216772"/>
                  <a:gd name="connsiteY40" fmla="*/ 26210 h 268223"/>
                  <a:gd name="connsiteX41" fmla="*/ 29582 w 216772"/>
                  <a:gd name="connsiteY41" fmla="*/ 51937 h 268223"/>
                  <a:gd name="connsiteX42" fmla="*/ 13859 w 216772"/>
                  <a:gd name="connsiteY42" fmla="*/ 86598 h 268223"/>
                  <a:gd name="connsiteX43" fmla="*/ 12251 w 216772"/>
                  <a:gd name="connsiteY43" fmla="*/ 126262 h 268223"/>
                  <a:gd name="connsiteX44" fmla="*/ 34048 w 216772"/>
                  <a:gd name="connsiteY44" fmla="*/ 175573 h 268223"/>
                  <a:gd name="connsiteX45" fmla="*/ 34227 w 216772"/>
                  <a:gd name="connsiteY45" fmla="*/ 175751 h 268223"/>
                  <a:gd name="connsiteX46" fmla="*/ 45840 w 216772"/>
                  <a:gd name="connsiteY46" fmla="*/ 188079 h 268223"/>
                  <a:gd name="connsiteX47" fmla="*/ 85682 w 216772"/>
                  <a:gd name="connsiteY47" fmla="*/ 248110 h 268223"/>
                  <a:gd name="connsiteX48" fmla="*/ 86218 w 216772"/>
                  <a:gd name="connsiteY48" fmla="*/ 250969 h 268223"/>
                  <a:gd name="connsiteX49" fmla="*/ 84431 w 216772"/>
                  <a:gd name="connsiteY49" fmla="*/ 253113 h 268223"/>
                  <a:gd name="connsiteX50" fmla="*/ 84253 w 216772"/>
                  <a:gd name="connsiteY50" fmla="*/ 255436 h 268223"/>
                  <a:gd name="connsiteX51" fmla="*/ 84967 w 216772"/>
                  <a:gd name="connsiteY51" fmla="*/ 256686 h 2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6772" h="268223">
                    <a:moveTo>
                      <a:pt x="178051" y="254006"/>
                    </a:moveTo>
                    <a:lnTo>
                      <a:pt x="85682" y="268121"/>
                    </a:lnTo>
                    <a:cubicBezTo>
                      <a:pt x="79786" y="269014"/>
                      <a:pt x="74248" y="264011"/>
                      <a:pt x="73176" y="256686"/>
                    </a:cubicBezTo>
                    <a:cubicBezTo>
                      <a:pt x="72640" y="253649"/>
                      <a:pt x="73176" y="250612"/>
                      <a:pt x="74248" y="248110"/>
                    </a:cubicBezTo>
                    <a:cubicBezTo>
                      <a:pt x="68530" y="225956"/>
                      <a:pt x="51021" y="208626"/>
                      <a:pt x="38157" y="195940"/>
                    </a:cubicBezTo>
                    <a:cubicBezTo>
                      <a:pt x="32976" y="190938"/>
                      <a:pt x="28688" y="186471"/>
                      <a:pt x="25651" y="182541"/>
                    </a:cubicBezTo>
                    <a:cubicBezTo>
                      <a:pt x="12787" y="166818"/>
                      <a:pt x="4569" y="147880"/>
                      <a:pt x="1353" y="127691"/>
                    </a:cubicBezTo>
                    <a:cubicBezTo>
                      <a:pt x="-970" y="112862"/>
                      <a:pt x="-255" y="98033"/>
                      <a:pt x="3139" y="83561"/>
                    </a:cubicBezTo>
                    <a:cubicBezTo>
                      <a:pt x="6534" y="69625"/>
                      <a:pt x="12430" y="56583"/>
                      <a:pt x="20648" y="44969"/>
                    </a:cubicBezTo>
                    <a:cubicBezTo>
                      <a:pt x="28867" y="33356"/>
                      <a:pt x="39229" y="23708"/>
                      <a:pt x="51021" y="16204"/>
                    </a:cubicBezTo>
                    <a:cubicBezTo>
                      <a:pt x="63349" y="8343"/>
                      <a:pt x="76927" y="3341"/>
                      <a:pt x="91399" y="1197"/>
                    </a:cubicBezTo>
                    <a:cubicBezTo>
                      <a:pt x="105871" y="-947"/>
                      <a:pt x="120343" y="-233"/>
                      <a:pt x="134457" y="3519"/>
                    </a:cubicBezTo>
                    <a:cubicBezTo>
                      <a:pt x="148036" y="7093"/>
                      <a:pt x="160721" y="13346"/>
                      <a:pt x="172155" y="21922"/>
                    </a:cubicBezTo>
                    <a:cubicBezTo>
                      <a:pt x="183590" y="30498"/>
                      <a:pt x="193059" y="41217"/>
                      <a:pt x="200384" y="53545"/>
                    </a:cubicBezTo>
                    <a:cubicBezTo>
                      <a:pt x="208067" y="66230"/>
                      <a:pt x="213069" y="80345"/>
                      <a:pt x="215392" y="95174"/>
                    </a:cubicBezTo>
                    <a:cubicBezTo>
                      <a:pt x="216821" y="104465"/>
                      <a:pt x="217178" y="114112"/>
                      <a:pt x="216285" y="123403"/>
                    </a:cubicBezTo>
                    <a:cubicBezTo>
                      <a:pt x="215570" y="130371"/>
                      <a:pt x="214320" y="137160"/>
                      <a:pt x="212354" y="143949"/>
                    </a:cubicBezTo>
                    <a:lnTo>
                      <a:pt x="212712" y="144128"/>
                    </a:lnTo>
                    <a:lnTo>
                      <a:pt x="210389" y="150202"/>
                    </a:lnTo>
                    <a:cubicBezTo>
                      <a:pt x="209853" y="151810"/>
                      <a:pt x="209317" y="153240"/>
                      <a:pt x="208603" y="154669"/>
                    </a:cubicBezTo>
                    <a:cubicBezTo>
                      <a:pt x="206816" y="159314"/>
                      <a:pt x="203957" y="164853"/>
                      <a:pt x="200563" y="171106"/>
                    </a:cubicBezTo>
                    <a:cubicBezTo>
                      <a:pt x="192166" y="186650"/>
                      <a:pt x="180910" y="207732"/>
                      <a:pt x="181446" y="230244"/>
                    </a:cubicBezTo>
                    <a:cubicBezTo>
                      <a:pt x="183232" y="231852"/>
                      <a:pt x="185019" y="234711"/>
                      <a:pt x="185734" y="239534"/>
                    </a:cubicBezTo>
                    <a:cubicBezTo>
                      <a:pt x="187163" y="248468"/>
                      <a:pt x="182875" y="253292"/>
                      <a:pt x="178051" y="254006"/>
                    </a:cubicBezTo>
                    <a:close/>
                    <a:moveTo>
                      <a:pt x="84967" y="256686"/>
                    </a:moveTo>
                    <a:lnTo>
                      <a:pt x="174478" y="243108"/>
                    </a:lnTo>
                    <a:cubicBezTo>
                      <a:pt x="174478" y="242572"/>
                      <a:pt x="174478" y="242036"/>
                      <a:pt x="174299" y="241321"/>
                    </a:cubicBezTo>
                    <a:cubicBezTo>
                      <a:pt x="174120" y="240249"/>
                      <a:pt x="173942" y="239534"/>
                      <a:pt x="173763" y="239177"/>
                    </a:cubicBezTo>
                    <a:lnTo>
                      <a:pt x="170369" y="238641"/>
                    </a:lnTo>
                    <a:lnTo>
                      <a:pt x="170011" y="234175"/>
                    </a:lnTo>
                    <a:cubicBezTo>
                      <a:pt x="168046" y="207196"/>
                      <a:pt x="180910" y="183255"/>
                      <a:pt x="190200" y="165746"/>
                    </a:cubicBezTo>
                    <a:cubicBezTo>
                      <a:pt x="193416" y="159850"/>
                      <a:pt x="196096" y="154669"/>
                      <a:pt x="197525" y="150738"/>
                    </a:cubicBezTo>
                    <a:lnTo>
                      <a:pt x="197525" y="150560"/>
                    </a:lnTo>
                    <a:cubicBezTo>
                      <a:pt x="198061" y="149130"/>
                      <a:pt x="198597" y="147701"/>
                      <a:pt x="199133" y="146272"/>
                    </a:cubicBezTo>
                    <a:lnTo>
                      <a:pt x="199133" y="146272"/>
                    </a:lnTo>
                    <a:cubicBezTo>
                      <a:pt x="204672" y="130549"/>
                      <a:pt x="206101" y="113576"/>
                      <a:pt x="203600" y="96961"/>
                    </a:cubicBezTo>
                    <a:cubicBezTo>
                      <a:pt x="201635" y="83561"/>
                      <a:pt x="196989" y="71054"/>
                      <a:pt x="190200" y="59620"/>
                    </a:cubicBezTo>
                    <a:cubicBezTo>
                      <a:pt x="183590" y="48543"/>
                      <a:pt x="175014" y="39073"/>
                      <a:pt x="164830" y="31391"/>
                    </a:cubicBezTo>
                    <a:cubicBezTo>
                      <a:pt x="154646" y="23708"/>
                      <a:pt x="143390" y="18170"/>
                      <a:pt x="131241" y="14954"/>
                    </a:cubicBezTo>
                    <a:cubicBezTo>
                      <a:pt x="118735" y="11559"/>
                      <a:pt x="105692" y="10845"/>
                      <a:pt x="92829" y="12810"/>
                    </a:cubicBezTo>
                    <a:cubicBezTo>
                      <a:pt x="79965" y="14775"/>
                      <a:pt x="67816" y="19242"/>
                      <a:pt x="56738" y="26210"/>
                    </a:cubicBezTo>
                    <a:cubicBezTo>
                      <a:pt x="46019" y="32999"/>
                      <a:pt x="36907" y="41575"/>
                      <a:pt x="29582" y="51937"/>
                    </a:cubicBezTo>
                    <a:cubicBezTo>
                      <a:pt x="22078" y="62300"/>
                      <a:pt x="16897" y="73913"/>
                      <a:pt x="13859" y="86598"/>
                    </a:cubicBezTo>
                    <a:cubicBezTo>
                      <a:pt x="10643" y="99641"/>
                      <a:pt x="10107" y="112862"/>
                      <a:pt x="12251" y="126262"/>
                    </a:cubicBezTo>
                    <a:cubicBezTo>
                      <a:pt x="15110" y="144485"/>
                      <a:pt x="22614" y="161637"/>
                      <a:pt x="34048" y="175573"/>
                    </a:cubicBezTo>
                    <a:lnTo>
                      <a:pt x="34227" y="175751"/>
                    </a:lnTo>
                    <a:cubicBezTo>
                      <a:pt x="36907" y="179146"/>
                      <a:pt x="41016" y="183255"/>
                      <a:pt x="45840" y="188079"/>
                    </a:cubicBezTo>
                    <a:cubicBezTo>
                      <a:pt x="60133" y="202194"/>
                      <a:pt x="79786" y="221668"/>
                      <a:pt x="85682" y="248110"/>
                    </a:cubicBezTo>
                    <a:lnTo>
                      <a:pt x="86218" y="250969"/>
                    </a:lnTo>
                    <a:lnTo>
                      <a:pt x="84431" y="253113"/>
                    </a:lnTo>
                    <a:cubicBezTo>
                      <a:pt x="84253" y="253292"/>
                      <a:pt x="84074" y="254185"/>
                      <a:pt x="84253" y="255436"/>
                    </a:cubicBezTo>
                    <a:cubicBezTo>
                      <a:pt x="84610" y="255793"/>
                      <a:pt x="84789" y="256329"/>
                      <a:pt x="84967" y="256686"/>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118" name="Freeform: Shape 117">
                <a:extLst>
                  <a:ext uri="{FF2B5EF4-FFF2-40B4-BE49-F238E27FC236}">
                    <a16:creationId xmlns:a16="http://schemas.microsoft.com/office/drawing/2014/main" id="{07C8924F-0839-A59E-7CE1-5AC167FEA484}"/>
                  </a:ext>
                </a:extLst>
              </p:cNvPr>
              <p:cNvSpPr/>
              <p:nvPr/>
            </p:nvSpPr>
            <p:spPr>
              <a:xfrm>
                <a:off x="6671238" y="3517556"/>
                <a:ext cx="18523" cy="57515"/>
              </a:xfrm>
              <a:custGeom>
                <a:avLst/>
                <a:gdLst>
                  <a:gd name="connsiteX0" fmla="*/ 13661 w 18523"/>
                  <a:gd name="connsiteY0" fmla="*/ 57433 h 57515"/>
                  <a:gd name="connsiteX1" fmla="*/ 7050 w 18523"/>
                  <a:gd name="connsiteY1" fmla="*/ 52609 h 57515"/>
                  <a:gd name="connsiteX2" fmla="*/ 82 w 18523"/>
                  <a:gd name="connsiteY2" fmla="*/ 6693 h 57515"/>
                  <a:gd name="connsiteX3" fmla="*/ 4906 w 18523"/>
                  <a:gd name="connsiteY3" fmla="*/ 82 h 57515"/>
                  <a:gd name="connsiteX4" fmla="*/ 11517 w 18523"/>
                  <a:gd name="connsiteY4" fmla="*/ 4906 h 57515"/>
                  <a:gd name="connsiteX5" fmla="*/ 18484 w 18523"/>
                  <a:gd name="connsiteY5" fmla="*/ 50823 h 57515"/>
                  <a:gd name="connsiteX6" fmla="*/ 13661 w 18523"/>
                  <a:gd name="connsiteY6" fmla="*/ 57433 h 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3" h="57515">
                    <a:moveTo>
                      <a:pt x="13661" y="57433"/>
                    </a:moveTo>
                    <a:cubicBezTo>
                      <a:pt x="10445" y="57969"/>
                      <a:pt x="7586" y="55825"/>
                      <a:pt x="7050" y="52609"/>
                    </a:cubicBezTo>
                    <a:lnTo>
                      <a:pt x="82" y="6693"/>
                    </a:lnTo>
                    <a:cubicBezTo>
                      <a:pt x="-454" y="3477"/>
                      <a:pt x="1690" y="618"/>
                      <a:pt x="4906" y="82"/>
                    </a:cubicBezTo>
                    <a:cubicBezTo>
                      <a:pt x="8122" y="-454"/>
                      <a:pt x="10981" y="1690"/>
                      <a:pt x="11517" y="4906"/>
                    </a:cubicBezTo>
                    <a:lnTo>
                      <a:pt x="18484" y="50823"/>
                    </a:lnTo>
                    <a:cubicBezTo>
                      <a:pt x="18842" y="54039"/>
                      <a:pt x="16698" y="56897"/>
                      <a:pt x="13661" y="57433"/>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119" name="Freeform: Shape 118">
                <a:extLst>
                  <a:ext uri="{FF2B5EF4-FFF2-40B4-BE49-F238E27FC236}">
                    <a16:creationId xmlns:a16="http://schemas.microsoft.com/office/drawing/2014/main" id="{CC890E6D-49A8-EDDE-692F-8B87935CC97D}"/>
                  </a:ext>
                </a:extLst>
              </p:cNvPr>
              <p:cNvSpPr/>
              <p:nvPr/>
            </p:nvSpPr>
            <p:spPr>
              <a:xfrm>
                <a:off x="6830964" y="3670135"/>
                <a:ext cx="57471" cy="18566"/>
              </a:xfrm>
              <a:custGeom>
                <a:avLst/>
                <a:gdLst>
                  <a:gd name="connsiteX0" fmla="*/ 52609 w 57471"/>
                  <a:gd name="connsiteY0" fmla="*/ 11517 h 18566"/>
                  <a:gd name="connsiteX1" fmla="*/ 6693 w 57471"/>
                  <a:gd name="connsiteY1" fmla="*/ 18484 h 18566"/>
                  <a:gd name="connsiteX2" fmla="*/ 82 w 57471"/>
                  <a:gd name="connsiteY2" fmla="*/ 13661 h 18566"/>
                  <a:gd name="connsiteX3" fmla="*/ 4906 w 57471"/>
                  <a:gd name="connsiteY3" fmla="*/ 7050 h 18566"/>
                  <a:gd name="connsiteX4" fmla="*/ 50823 w 57471"/>
                  <a:gd name="connsiteY4" fmla="*/ 82 h 18566"/>
                  <a:gd name="connsiteX5" fmla="*/ 57433 w 57471"/>
                  <a:gd name="connsiteY5" fmla="*/ 4906 h 18566"/>
                  <a:gd name="connsiteX6" fmla="*/ 52609 w 57471"/>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71"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790" y="8122"/>
                      <a:pt x="55646"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120" name="Freeform: Shape 119">
                <a:extLst>
                  <a:ext uri="{FF2B5EF4-FFF2-40B4-BE49-F238E27FC236}">
                    <a16:creationId xmlns:a16="http://schemas.microsoft.com/office/drawing/2014/main" id="{B6556376-BE69-7767-62B7-D284D4A164ED}"/>
                  </a:ext>
                </a:extLst>
              </p:cNvPr>
              <p:cNvSpPr/>
              <p:nvPr/>
            </p:nvSpPr>
            <p:spPr>
              <a:xfrm>
                <a:off x="6520446" y="3717481"/>
                <a:ext cx="57515" cy="18566"/>
              </a:xfrm>
              <a:custGeom>
                <a:avLst/>
                <a:gdLst>
                  <a:gd name="connsiteX0" fmla="*/ 52609 w 57515"/>
                  <a:gd name="connsiteY0" fmla="*/ 11517 h 18566"/>
                  <a:gd name="connsiteX1" fmla="*/ 6693 w 57515"/>
                  <a:gd name="connsiteY1" fmla="*/ 18484 h 18566"/>
                  <a:gd name="connsiteX2" fmla="*/ 82 w 57515"/>
                  <a:gd name="connsiteY2" fmla="*/ 13661 h 18566"/>
                  <a:gd name="connsiteX3" fmla="*/ 4906 w 57515"/>
                  <a:gd name="connsiteY3" fmla="*/ 7050 h 18566"/>
                  <a:gd name="connsiteX4" fmla="*/ 50823 w 57515"/>
                  <a:gd name="connsiteY4" fmla="*/ 82 h 18566"/>
                  <a:gd name="connsiteX5" fmla="*/ 57433 w 57515"/>
                  <a:gd name="connsiteY5" fmla="*/ 4906 h 18566"/>
                  <a:gd name="connsiteX6" fmla="*/ 52609 w 57515"/>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5"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969" y="8122"/>
                      <a:pt x="55825"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121" name="Freeform: Shape 120">
                <a:extLst>
                  <a:ext uri="{FF2B5EF4-FFF2-40B4-BE49-F238E27FC236}">
                    <a16:creationId xmlns:a16="http://schemas.microsoft.com/office/drawing/2014/main" id="{4C00E2BA-0C15-58BF-13FF-3807A438C6EF}"/>
                  </a:ext>
                </a:extLst>
              </p:cNvPr>
              <p:cNvSpPr/>
              <p:nvPr/>
            </p:nvSpPr>
            <p:spPr>
              <a:xfrm>
                <a:off x="6775445" y="3536362"/>
                <a:ext cx="35983" cy="50841"/>
              </a:xfrm>
              <a:custGeom>
                <a:avLst/>
                <a:gdLst>
                  <a:gd name="connsiteX0" fmla="*/ 6647 w 35983"/>
                  <a:gd name="connsiteY0" fmla="*/ 50777 h 50841"/>
                  <a:gd name="connsiteX1" fmla="*/ 2716 w 35983"/>
                  <a:gd name="connsiteY1" fmla="*/ 50062 h 50841"/>
                  <a:gd name="connsiteX2" fmla="*/ 930 w 35983"/>
                  <a:gd name="connsiteY2" fmla="*/ 42201 h 50841"/>
                  <a:gd name="connsiteX3" fmla="*/ 25406 w 35983"/>
                  <a:gd name="connsiteY3" fmla="*/ 2716 h 50841"/>
                  <a:gd name="connsiteX4" fmla="*/ 33268 w 35983"/>
                  <a:gd name="connsiteY4" fmla="*/ 930 h 50841"/>
                  <a:gd name="connsiteX5" fmla="*/ 35054 w 35983"/>
                  <a:gd name="connsiteY5" fmla="*/ 8791 h 50841"/>
                  <a:gd name="connsiteX6" fmla="*/ 10577 w 35983"/>
                  <a:gd name="connsiteY6" fmla="*/ 48275 h 50841"/>
                  <a:gd name="connsiteX7" fmla="*/ 6647 w 35983"/>
                  <a:gd name="connsiteY7" fmla="*/ 50777 h 5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3" h="50841">
                    <a:moveTo>
                      <a:pt x="6647" y="50777"/>
                    </a:moveTo>
                    <a:cubicBezTo>
                      <a:pt x="5396" y="50955"/>
                      <a:pt x="3967" y="50777"/>
                      <a:pt x="2716" y="50062"/>
                    </a:cubicBezTo>
                    <a:cubicBezTo>
                      <a:pt x="36" y="48454"/>
                      <a:pt x="-857" y="44881"/>
                      <a:pt x="930" y="42201"/>
                    </a:cubicBezTo>
                    <a:lnTo>
                      <a:pt x="25406" y="2716"/>
                    </a:lnTo>
                    <a:cubicBezTo>
                      <a:pt x="27014" y="36"/>
                      <a:pt x="30588" y="-857"/>
                      <a:pt x="33268" y="930"/>
                    </a:cubicBezTo>
                    <a:cubicBezTo>
                      <a:pt x="35948" y="2537"/>
                      <a:pt x="36841" y="6111"/>
                      <a:pt x="35054" y="8791"/>
                    </a:cubicBezTo>
                    <a:lnTo>
                      <a:pt x="10577" y="48275"/>
                    </a:lnTo>
                    <a:cubicBezTo>
                      <a:pt x="9863" y="49526"/>
                      <a:pt x="8255" y="50598"/>
                      <a:pt x="6647" y="5077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122" name="Freeform: Shape 121">
                <a:extLst>
                  <a:ext uri="{FF2B5EF4-FFF2-40B4-BE49-F238E27FC236}">
                    <a16:creationId xmlns:a16="http://schemas.microsoft.com/office/drawing/2014/main" id="{7F98D824-2598-BD54-49C1-967B6616A7B6}"/>
                  </a:ext>
                </a:extLst>
              </p:cNvPr>
              <p:cNvSpPr/>
              <p:nvPr/>
            </p:nvSpPr>
            <p:spPr>
              <a:xfrm>
                <a:off x="6552694" y="3573923"/>
                <a:ext cx="46619" cy="41845"/>
              </a:xfrm>
              <a:custGeom>
                <a:avLst/>
                <a:gdLst>
                  <a:gd name="connsiteX0" fmla="*/ 41802 w 46619"/>
                  <a:gd name="connsiteY0" fmla="*/ 41802 h 41845"/>
                  <a:gd name="connsiteX1" fmla="*/ 37156 w 46619"/>
                  <a:gd name="connsiteY1" fmla="*/ 40551 h 41845"/>
                  <a:gd name="connsiteX2" fmla="*/ 1960 w 46619"/>
                  <a:gd name="connsiteY2" fmla="*/ 10000 h 41845"/>
                  <a:gd name="connsiteX3" fmla="*/ 1424 w 46619"/>
                  <a:gd name="connsiteY3" fmla="*/ 1960 h 41845"/>
                  <a:gd name="connsiteX4" fmla="*/ 9464 w 46619"/>
                  <a:gd name="connsiteY4" fmla="*/ 1424 h 41845"/>
                  <a:gd name="connsiteX5" fmla="*/ 44660 w 46619"/>
                  <a:gd name="connsiteY5" fmla="*/ 31797 h 41845"/>
                  <a:gd name="connsiteX6" fmla="*/ 45196 w 46619"/>
                  <a:gd name="connsiteY6" fmla="*/ 39836 h 41845"/>
                  <a:gd name="connsiteX7" fmla="*/ 41802 w 46619"/>
                  <a:gd name="connsiteY7" fmla="*/ 41802 h 4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19" h="41845">
                    <a:moveTo>
                      <a:pt x="41802" y="41802"/>
                    </a:moveTo>
                    <a:cubicBezTo>
                      <a:pt x="40194" y="41980"/>
                      <a:pt x="38407" y="41623"/>
                      <a:pt x="37156" y="40551"/>
                    </a:cubicBezTo>
                    <a:lnTo>
                      <a:pt x="1960" y="10000"/>
                    </a:lnTo>
                    <a:cubicBezTo>
                      <a:pt x="-363" y="7856"/>
                      <a:pt x="-720" y="4282"/>
                      <a:pt x="1424" y="1960"/>
                    </a:cubicBezTo>
                    <a:cubicBezTo>
                      <a:pt x="3568" y="-363"/>
                      <a:pt x="7141" y="-720"/>
                      <a:pt x="9464" y="1424"/>
                    </a:cubicBezTo>
                    <a:lnTo>
                      <a:pt x="44660" y="31797"/>
                    </a:lnTo>
                    <a:cubicBezTo>
                      <a:pt x="46983" y="33941"/>
                      <a:pt x="47340" y="37514"/>
                      <a:pt x="45196" y="39836"/>
                    </a:cubicBezTo>
                    <a:cubicBezTo>
                      <a:pt x="44303" y="40908"/>
                      <a:pt x="43052" y="41623"/>
                      <a:pt x="41802" y="41802"/>
                    </a:cubicBezTo>
                    <a:close/>
                  </a:path>
                </a:pathLst>
              </a:custGeom>
              <a:solidFill>
                <a:schemeClr val="bg1"/>
              </a:solidFill>
              <a:ln w="1757" cap="flat">
                <a:solidFill>
                  <a:srgbClr val="FFFFFF"/>
                </a:solidFill>
                <a:prstDash val="solid"/>
                <a:miter/>
              </a:ln>
            </p:spPr>
            <p:txBody>
              <a:bodyPr rtlCol="1" anchor="ctr"/>
              <a:lstStyle/>
              <a:p>
                <a:endParaRPr lang="fa-IR"/>
              </a:p>
            </p:txBody>
          </p:sp>
        </p:grpSp>
      </p:grpSp>
      <p:grpSp>
        <p:nvGrpSpPr>
          <p:cNvPr id="123" name="Group 122">
            <a:extLst>
              <a:ext uri="{FF2B5EF4-FFF2-40B4-BE49-F238E27FC236}">
                <a16:creationId xmlns:a16="http://schemas.microsoft.com/office/drawing/2014/main" id="{ECCE4EC4-63A4-A0B8-10E2-D75D34CE6C6C}"/>
              </a:ext>
            </a:extLst>
          </p:cNvPr>
          <p:cNvGrpSpPr/>
          <p:nvPr/>
        </p:nvGrpSpPr>
        <p:grpSpPr>
          <a:xfrm>
            <a:off x="500067" y="5812419"/>
            <a:ext cx="598925" cy="598926"/>
            <a:chOff x="4936175" y="3561634"/>
            <a:chExt cx="598925" cy="598926"/>
          </a:xfrm>
        </p:grpSpPr>
        <p:sp>
          <p:nvSpPr>
            <p:cNvPr id="124" name="Freeform: Shape 123">
              <a:hlinkClick r:id="rId9" action="ppaction://hlinksldjump"/>
              <a:extLst>
                <a:ext uri="{FF2B5EF4-FFF2-40B4-BE49-F238E27FC236}">
                  <a16:creationId xmlns:a16="http://schemas.microsoft.com/office/drawing/2014/main" id="{0DEDD462-8DA4-792A-04D9-E61CB5E23562}"/>
                </a:ext>
              </a:extLst>
            </p:cNvPr>
            <p:cNvSpPr/>
            <p:nvPr/>
          </p:nvSpPr>
          <p:spPr>
            <a:xfrm rot="10800000">
              <a:off x="4936175" y="35616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125" name="Graphic 124">
              <a:hlinkClick r:id="rId9" action="ppaction://hlinksldjump"/>
              <a:extLst>
                <a:ext uri="{FF2B5EF4-FFF2-40B4-BE49-F238E27FC236}">
                  <a16:creationId xmlns:a16="http://schemas.microsoft.com/office/drawing/2014/main" id="{F115FB55-A725-CD4E-DCDE-64B6CFDC42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62236" y="3685811"/>
              <a:ext cx="346803" cy="350573"/>
            </a:xfrm>
            <a:prstGeom prst="rect">
              <a:avLst/>
            </a:prstGeom>
          </p:spPr>
        </p:pic>
      </p:grpSp>
      <p:sp>
        <p:nvSpPr>
          <p:cNvPr id="196" name="TextBox 195">
            <a:extLst>
              <a:ext uri="{FF2B5EF4-FFF2-40B4-BE49-F238E27FC236}">
                <a16:creationId xmlns:a16="http://schemas.microsoft.com/office/drawing/2014/main" id="{30539A8D-A94D-37B1-A32E-5C94D8AD1CE1}"/>
              </a:ext>
            </a:extLst>
          </p:cNvPr>
          <p:cNvSpPr txBox="1"/>
          <p:nvPr/>
        </p:nvSpPr>
        <p:spPr>
          <a:xfrm>
            <a:off x="1999522" y="213418"/>
            <a:ext cx="8236890" cy="461665"/>
          </a:xfrm>
          <a:prstGeom prst="rect">
            <a:avLst/>
          </a:prstGeom>
          <a:noFill/>
        </p:spPr>
        <p:txBody>
          <a:bodyPr wrap="square">
            <a:spAutoFit/>
          </a:bodyPr>
          <a:lstStyle/>
          <a:p>
            <a:pPr algn="ctr" rtl="1"/>
            <a:r>
              <a:rPr lang="fa-IR" sz="2400" b="1" dirty="0">
                <a:solidFill>
                  <a:prstClr val="black">
                    <a:lumMod val="95000"/>
                    <a:lumOff val="5000"/>
                  </a:prstClr>
                </a:solidFill>
                <a:latin typeface="Shabnam" panose="020B0603030804020204" pitchFamily="34" charset="-78"/>
                <a:cs typeface="Shabnam" panose="020B0603030804020204" pitchFamily="34" charset="-78"/>
              </a:rPr>
              <a:t>پیشنهاد  برای ادامه مقاله </a:t>
            </a:r>
            <a:endParaRPr lang="fa-IR" sz="2400" b="1" dirty="0">
              <a:latin typeface="Shabnam" panose="020B0603030804020204" pitchFamily="34" charset="-78"/>
              <a:cs typeface="Shabnam" panose="020B0603030804020204" pitchFamily="34" charset="-78"/>
            </a:endParaRPr>
          </a:p>
        </p:txBody>
      </p:sp>
      <p:sp>
        <p:nvSpPr>
          <p:cNvPr id="126" name="Rectangle: Rounded Corners 125">
            <a:hlinkClick r:id="" action="ppaction://hlinkshowjump?jump=previousslide"/>
            <a:extLst>
              <a:ext uri="{FF2B5EF4-FFF2-40B4-BE49-F238E27FC236}">
                <a16:creationId xmlns:a16="http://schemas.microsoft.com/office/drawing/2014/main" id="{DBC402DD-3539-A950-F287-887C66C53403}"/>
              </a:ext>
            </a:extLst>
          </p:cNvPr>
          <p:cNvSpPr/>
          <p:nvPr/>
        </p:nvSpPr>
        <p:spPr>
          <a:xfrm rot="10800000">
            <a:off x="371848" y="1329071"/>
            <a:ext cx="794388" cy="3443132"/>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127" name="Group 126">
            <a:extLst>
              <a:ext uri="{FF2B5EF4-FFF2-40B4-BE49-F238E27FC236}">
                <a16:creationId xmlns:a16="http://schemas.microsoft.com/office/drawing/2014/main" id="{58D5EA31-27A4-D6CE-9B1F-48F83FDD44DB}"/>
              </a:ext>
            </a:extLst>
          </p:cNvPr>
          <p:cNvGrpSpPr/>
          <p:nvPr/>
        </p:nvGrpSpPr>
        <p:grpSpPr>
          <a:xfrm rot="5400000">
            <a:off x="518883" y="4086959"/>
            <a:ext cx="503994" cy="503995"/>
            <a:chOff x="1067339" y="6218461"/>
            <a:chExt cx="503994" cy="503995"/>
          </a:xfrm>
          <a:solidFill>
            <a:schemeClr val="tx1">
              <a:lumMod val="75000"/>
              <a:lumOff val="25000"/>
            </a:schemeClr>
          </a:solidFill>
        </p:grpSpPr>
        <p:sp>
          <p:nvSpPr>
            <p:cNvPr id="192" name="Freeform: Shape 191">
              <a:hlinkClick r:id="" action="ppaction://hlinkshowjump?jump=nextslide"/>
              <a:extLst>
                <a:ext uri="{FF2B5EF4-FFF2-40B4-BE49-F238E27FC236}">
                  <a16:creationId xmlns:a16="http://schemas.microsoft.com/office/drawing/2014/main" id="{08370130-EAB7-BDDA-0412-05C655F13A5E}"/>
                </a:ext>
              </a:extLst>
            </p:cNvPr>
            <p:cNvSpPr/>
            <p:nvPr/>
          </p:nvSpPr>
          <p:spPr>
            <a:xfrm>
              <a:off x="1067339"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193" name="Freeform: Shape 192">
              <a:hlinkClick r:id="" action="ppaction://hlinkshowjump?jump=nextslide"/>
              <a:extLst>
                <a:ext uri="{FF2B5EF4-FFF2-40B4-BE49-F238E27FC236}">
                  <a16:creationId xmlns:a16="http://schemas.microsoft.com/office/drawing/2014/main" id="{B7F0B35A-943E-A76B-A43C-4C2C5F1121A1}"/>
                </a:ext>
              </a:extLst>
            </p:cNvPr>
            <p:cNvSpPr/>
            <p:nvPr/>
          </p:nvSpPr>
          <p:spPr>
            <a:xfrm>
              <a:off x="1226935" y="6379109"/>
              <a:ext cx="180598" cy="175348"/>
            </a:xfrm>
            <a:custGeom>
              <a:avLst/>
              <a:gdLst>
                <a:gd name="connsiteX0" fmla="*/ 92399 w 180598"/>
                <a:gd name="connsiteY0" fmla="*/ 3150 h 175348"/>
                <a:gd name="connsiteX1" fmla="*/ 79799 w 180598"/>
                <a:gd name="connsiteY1" fmla="*/ 3150 h 175348"/>
                <a:gd name="connsiteX2" fmla="*/ 79799 w 180598"/>
                <a:gd name="connsiteY2" fmla="*/ 15750 h 175348"/>
                <a:gd name="connsiteX3" fmla="*/ 142798 w 180598"/>
                <a:gd name="connsiteY3" fmla="*/ 78749 h 175348"/>
                <a:gd name="connsiteX4" fmla="*/ 8400 w 180598"/>
                <a:gd name="connsiteY4" fmla="*/ 78749 h 175348"/>
                <a:gd name="connsiteX5" fmla="*/ 0 w 180598"/>
                <a:gd name="connsiteY5" fmla="*/ 87149 h 175348"/>
                <a:gd name="connsiteX6" fmla="*/ 8400 w 180598"/>
                <a:gd name="connsiteY6" fmla="*/ 95549 h 175348"/>
                <a:gd name="connsiteX7" fmla="*/ 146998 w 180598"/>
                <a:gd name="connsiteY7" fmla="*/ 95549 h 175348"/>
                <a:gd name="connsiteX8" fmla="*/ 83999 w 180598"/>
                <a:gd name="connsiteY8" fmla="*/ 158548 h 175348"/>
                <a:gd name="connsiteX9" fmla="*/ 83999 w 180598"/>
                <a:gd name="connsiteY9" fmla="*/ 171148 h 175348"/>
                <a:gd name="connsiteX10" fmla="*/ 92399 w 180598"/>
                <a:gd name="connsiteY10" fmla="*/ 175348 h 175348"/>
                <a:gd name="connsiteX11" fmla="*/ 100799 w 180598"/>
                <a:gd name="connsiteY11" fmla="*/ 171148 h 175348"/>
                <a:gd name="connsiteX12" fmla="*/ 180598 w 180598"/>
                <a:gd name="connsiteY12" fmla="*/ 91349 h 175348"/>
                <a:gd name="connsiteX13" fmla="*/ 92399 w 1805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598" h="175348">
                  <a:moveTo>
                    <a:pt x="92399" y="3150"/>
                  </a:moveTo>
                  <a:cubicBezTo>
                    <a:pt x="88199" y="-1050"/>
                    <a:pt x="79799" y="-1050"/>
                    <a:pt x="79799" y="3150"/>
                  </a:cubicBezTo>
                  <a:cubicBezTo>
                    <a:pt x="75599" y="7350"/>
                    <a:pt x="75599" y="15750"/>
                    <a:pt x="79799" y="15750"/>
                  </a:cubicBezTo>
                  <a:lnTo>
                    <a:pt x="142798" y="78749"/>
                  </a:lnTo>
                  <a:lnTo>
                    <a:pt x="8400" y="78749"/>
                  </a:lnTo>
                  <a:cubicBezTo>
                    <a:pt x="4200" y="78749"/>
                    <a:pt x="0" y="82949"/>
                    <a:pt x="0" y="87149"/>
                  </a:cubicBezTo>
                  <a:cubicBezTo>
                    <a:pt x="0" y="91349"/>
                    <a:pt x="4200" y="95549"/>
                    <a:pt x="8400" y="95549"/>
                  </a:cubicBezTo>
                  <a:lnTo>
                    <a:pt x="146998" y="95549"/>
                  </a:lnTo>
                  <a:lnTo>
                    <a:pt x="83999" y="158548"/>
                  </a:lnTo>
                  <a:cubicBezTo>
                    <a:pt x="79799" y="162748"/>
                    <a:pt x="79799" y="166948"/>
                    <a:pt x="83999" y="171148"/>
                  </a:cubicBezTo>
                  <a:cubicBezTo>
                    <a:pt x="83999" y="171148"/>
                    <a:pt x="88199" y="175348"/>
                    <a:pt x="92399" y="175348"/>
                  </a:cubicBezTo>
                  <a:cubicBezTo>
                    <a:pt x="96599" y="175348"/>
                    <a:pt x="96599" y="175348"/>
                    <a:pt x="100799" y="171148"/>
                  </a:cubicBezTo>
                  <a:lnTo>
                    <a:pt x="180598"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194" name="Group 193">
            <a:extLst>
              <a:ext uri="{FF2B5EF4-FFF2-40B4-BE49-F238E27FC236}">
                <a16:creationId xmlns:a16="http://schemas.microsoft.com/office/drawing/2014/main" id="{7ECE5BC0-F31A-00A0-C08B-E8DBA401A0B6}"/>
              </a:ext>
            </a:extLst>
          </p:cNvPr>
          <p:cNvGrpSpPr/>
          <p:nvPr/>
        </p:nvGrpSpPr>
        <p:grpSpPr>
          <a:xfrm rot="5400000">
            <a:off x="518883" y="2792093"/>
            <a:ext cx="503994" cy="503995"/>
            <a:chOff x="193750" y="6218461"/>
            <a:chExt cx="503994" cy="503995"/>
          </a:xfrm>
          <a:solidFill>
            <a:schemeClr val="tx1">
              <a:lumMod val="75000"/>
              <a:lumOff val="25000"/>
            </a:schemeClr>
          </a:solidFill>
        </p:grpSpPr>
        <p:sp>
          <p:nvSpPr>
            <p:cNvPr id="195" name="Freeform: Shape 194">
              <a:hlinkClick r:id="" action="ppaction://hlinkshowjump?jump=previousslide"/>
              <a:extLst>
                <a:ext uri="{FF2B5EF4-FFF2-40B4-BE49-F238E27FC236}">
                  <a16:creationId xmlns:a16="http://schemas.microsoft.com/office/drawing/2014/main" id="{44943945-60E3-2232-C5F5-DB00B52A8398}"/>
                </a:ext>
              </a:extLst>
            </p:cNvPr>
            <p:cNvSpPr/>
            <p:nvPr/>
          </p:nvSpPr>
          <p:spPr>
            <a:xfrm>
              <a:off x="193750"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216" name="Freeform: Shape 215">
              <a:hlinkClick r:id="" action="ppaction://hlinkshowjump?jump=previousslide"/>
              <a:extLst>
                <a:ext uri="{FF2B5EF4-FFF2-40B4-BE49-F238E27FC236}">
                  <a16:creationId xmlns:a16="http://schemas.microsoft.com/office/drawing/2014/main" id="{82DA2376-15CA-642A-F692-99ECECDBEEA7}"/>
                </a:ext>
              </a:extLst>
            </p:cNvPr>
            <p:cNvSpPr/>
            <p:nvPr/>
          </p:nvSpPr>
          <p:spPr>
            <a:xfrm>
              <a:off x="357545" y="6379109"/>
              <a:ext cx="184798" cy="175348"/>
            </a:xfrm>
            <a:custGeom>
              <a:avLst/>
              <a:gdLst>
                <a:gd name="connsiteX0" fmla="*/ 92399 w 184798"/>
                <a:gd name="connsiteY0" fmla="*/ 3150 h 175348"/>
                <a:gd name="connsiteX1" fmla="*/ 104999 w 184798"/>
                <a:gd name="connsiteY1" fmla="*/ 3150 h 175348"/>
                <a:gd name="connsiteX2" fmla="*/ 104999 w 184798"/>
                <a:gd name="connsiteY2" fmla="*/ 15750 h 175348"/>
                <a:gd name="connsiteX3" fmla="*/ 42000 w 184798"/>
                <a:gd name="connsiteY3" fmla="*/ 78749 h 175348"/>
                <a:gd name="connsiteX4" fmla="*/ 176398 w 184798"/>
                <a:gd name="connsiteY4" fmla="*/ 78749 h 175348"/>
                <a:gd name="connsiteX5" fmla="*/ 184798 w 184798"/>
                <a:gd name="connsiteY5" fmla="*/ 87149 h 175348"/>
                <a:gd name="connsiteX6" fmla="*/ 176398 w 184798"/>
                <a:gd name="connsiteY6" fmla="*/ 95549 h 175348"/>
                <a:gd name="connsiteX7" fmla="*/ 42000 w 184798"/>
                <a:gd name="connsiteY7" fmla="*/ 95549 h 175348"/>
                <a:gd name="connsiteX8" fmla="*/ 104999 w 184798"/>
                <a:gd name="connsiteY8" fmla="*/ 158548 h 175348"/>
                <a:gd name="connsiteX9" fmla="*/ 104999 w 184798"/>
                <a:gd name="connsiteY9" fmla="*/ 171148 h 175348"/>
                <a:gd name="connsiteX10" fmla="*/ 96599 w 184798"/>
                <a:gd name="connsiteY10" fmla="*/ 175348 h 175348"/>
                <a:gd name="connsiteX11" fmla="*/ 88199 w 184798"/>
                <a:gd name="connsiteY11" fmla="*/ 171148 h 175348"/>
                <a:gd name="connsiteX12" fmla="*/ 0 w 184798"/>
                <a:gd name="connsiteY12" fmla="*/ 91349 h 175348"/>
                <a:gd name="connsiteX13" fmla="*/ 92399 w 1847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798" h="175348">
                  <a:moveTo>
                    <a:pt x="92399" y="3150"/>
                  </a:moveTo>
                  <a:cubicBezTo>
                    <a:pt x="96599" y="-1050"/>
                    <a:pt x="104999" y="-1050"/>
                    <a:pt x="104999" y="3150"/>
                  </a:cubicBezTo>
                  <a:cubicBezTo>
                    <a:pt x="109199" y="7350"/>
                    <a:pt x="109199" y="15750"/>
                    <a:pt x="104999" y="15750"/>
                  </a:cubicBezTo>
                  <a:lnTo>
                    <a:pt x="42000" y="78749"/>
                  </a:lnTo>
                  <a:lnTo>
                    <a:pt x="176398" y="78749"/>
                  </a:lnTo>
                  <a:cubicBezTo>
                    <a:pt x="180598" y="78749"/>
                    <a:pt x="184798" y="82949"/>
                    <a:pt x="184798" y="87149"/>
                  </a:cubicBezTo>
                  <a:cubicBezTo>
                    <a:pt x="184798" y="91349"/>
                    <a:pt x="180598" y="95549"/>
                    <a:pt x="176398" y="95549"/>
                  </a:cubicBezTo>
                  <a:lnTo>
                    <a:pt x="42000" y="95549"/>
                  </a:lnTo>
                  <a:lnTo>
                    <a:pt x="104999" y="158548"/>
                  </a:lnTo>
                  <a:cubicBezTo>
                    <a:pt x="109199" y="162748"/>
                    <a:pt x="109199" y="166948"/>
                    <a:pt x="104999" y="171148"/>
                  </a:cubicBezTo>
                  <a:cubicBezTo>
                    <a:pt x="104999" y="171148"/>
                    <a:pt x="100799" y="175348"/>
                    <a:pt x="96599" y="175348"/>
                  </a:cubicBezTo>
                  <a:cubicBezTo>
                    <a:pt x="92399" y="175348"/>
                    <a:pt x="92399" y="175348"/>
                    <a:pt x="88199" y="171148"/>
                  </a:cubicBezTo>
                  <a:lnTo>
                    <a:pt x="0"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227" name="Group 226">
            <a:extLst>
              <a:ext uri="{FF2B5EF4-FFF2-40B4-BE49-F238E27FC236}">
                <a16:creationId xmlns:a16="http://schemas.microsoft.com/office/drawing/2014/main" id="{F23D5049-E4E9-29B9-30A5-CCED4553C306}"/>
              </a:ext>
            </a:extLst>
          </p:cNvPr>
          <p:cNvGrpSpPr/>
          <p:nvPr/>
        </p:nvGrpSpPr>
        <p:grpSpPr>
          <a:xfrm>
            <a:off x="518882" y="1510330"/>
            <a:ext cx="503997" cy="503996"/>
            <a:chOff x="5744889" y="1622267"/>
            <a:chExt cx="702233" cy="702232"/>
          </a:xfrm>
        </p:grpSpPr>
        <p:sp>
          <p:nvSpPr>
            <p:cNvPr id="228" name="Freeform: Shape 227">
              <a:hlinkClick r:id="rId12" action="ppaction://hlinksldjump"/>
              <a:extLst>
                <a:ext uri="{FF2B5EF4-FFF2-40B4-BE49-F238E27FC236}">
                  <a16:creationId xmlns:a16="http://schemas.microsoft.com/office/drawing/2014/main" id="{4A7D3662-E4A9-8B5A-CB04-7FC4E0AEF098}"/>
                </a:ext>
              </a:extLst>
            </p:cNvPr>
            <p:cNvSpPr/>
            <p:nvPr userDrawn="1"/>
          </p:nvSpPr>
          <p:spPr>
            <a:xfrm rot="5400000">
              <a:off x="5744890" y="1622266"/>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229" name="Graphic 22">
              <a:extLst>
                <a:ext uri="{FF2B5EF4-FFF2-40B4-BE49-F238E27FC236}">
                  <a16:creationId xmlns:a16="http://schemas.microsoft.com/office/drawing/2014/main" id="{BD5E8FDE-E04C-56C9-9C84-AF04D11BCFBD}"/>
                </a:ext>
              </a:extLst>
            </p:cNvPr>
            <p:cNvGrpSpPr/>
            <p:nvPr userDrawn="1"/>
          </p:nvGrpSpPr>
          <p:grpSpPr>
            <a:xfrm>
              <a:off x="5933972" y="1939647"/>
              <a:ext cx="324068" cy="78868"/>
              <a:chOff x="826461" y="3271912"/>
              <a:chExt cx="324068" cy="78868"/>
            </a:xfrm>
            <a:solidFill>
              <a:schemeClr val="bg1"/>
            </a:solidFill>
          </p:grpSpPr>
          <p:sp>
            <p:nvSpPr>
              <p:cNvPr id="230" name="Freeform: Shape 229">
                <a:hlinkClick r:id="rId12" action="ppaction://hlinksldjump"/>
                <a:extLst>
                  <a:ext uri="{FF2B5EF4-FFF2-40B4-BE49-F238E27FC236}">
                    <a16:creationId xmlns:a16="http://schemas.microsoft.com/office/drawing/2014/main" id="{2A1427AE-CD04-E2D9-B75D-6BC98F589814}"/>
                  </a:ext>
                </a:extLst>
              </p:cNvPr>
              <p:cNvSpPr/>
              <p:nvPr/>
            </p:nvSpPr>
            <p:spPr>
              <a:xfrm>
                <a:off x="826461"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231" name="Freeform: Shape 230">
                <a:hlinkClick r:id="rId12" action="ppaction://hlinksldjump"/>
                <a:extLst>
                  <a:ext uri="{FF2B5EF4-FFF2-40B4-BE49-F238E27FC236}">
                    <a16:creationId xmlns:a16="http://schemas.microsoft.com/office/drawing/2014/main" id="{1346EAD7-71B0-6ECC-37F8-E64D14DF3F06}"/>
                  </a:ext>
                </a:extLst>
              </p:cNvPr>
              <p:cNvSpPr/>
              <p:nvPr/>
            </p:nvSpPr>
            <p:spPr>
              <a:xfrm>
                <a:off x="9490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232" name="Freeform: Shape 231">
                <a:hlinkClick r:id="rId12" action="ppaction://hlinksldjump"/>
                <a:extLst>
                  <a:ext uri="{FF2B5EF4-FFF2-40B4-BE49-F238E27FC236}">
                    <a16:creationId xmlns:a16="http://schemas.microsoft.com/office/drawing/2014/main" id="{379F5151-D426-03C7-6175-A31ABCBEDB37}"/>
                  </a:ext>
                </a:extLst>
              </p:cNvPr>
              <p:cNvSpPr/>
              <p:nvPr/>
            </p:nvSpPr>
            <p:spPr>
              <a:xfrm>
                <a:off x="10716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a:p>
            </p:txBody>
          </p:sp>
        </p:grpSp>
      </p:grpSp>
      <p:grpSp>
        <p:nvGrpSpPr>
          <p:cNvPr id="233" name="Group 232">
            <a:extLst>
              <a:ext uri="{FF2B5EF4-FFF2-40B4-BE49-F238E27FC236}">
                <a16:creationId xmlns:a16="http://schemas.microsoft.com/office/drawing/2014/main" id="{D3E581A6-28F5-7111-9CDE-91DE4B648879}"/>
              </a:ext>
            </a:extLst>
          </p:cNvPr>
          <p:cNvGrpSpPr/>
          <p:nvPr/>
        </p:nvGrpSpPr>
        <p:grpSpPr>
          <a:xfrm>
            <a:off x="518884" y="2151211"/>
            <a:ext cx="503996" cy="503995"/>
            <a:chOff x="5744891" y="2619594"/>
            <a:chExt cx="702233" cy="702232"/>
          </a:xfrm>
        </p:grpSpPr>
        <p:sp>
          <p:nvSpPr>
            <p:cNvPr id="234" name="Freeform: Shape 233">
              <a:hlinkClick r:id="rId13" action="ppaction://hlinksldjump"/>
              <a:extLst>
                <a:ext uri="{FF2B5EF4-FFF2-40B4-BE49-F238E27FC236}">
                  <a16:creationId xmlns:a16="http://schemas.microsoft.com/office/drawing/2014/main" id="{F8610D87-E07D-0CEA-050C-B69C33D52E89}"/>
                </a:ext>
              </a:extLst>
            </p:cNvPr>
            <p:cNvSpPr/>
            <p:nvPr userDrawn="1"/>
          </p:nvSpPr>
          <p:spPr>
            <a:xfrm rot="5400000">
              <a:off x="5744892" y="2619593"/>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235" name="Graphic 5">
              <a:extLst>
                <a:ext uri="{FF2B5EF4-FFF2-40B4-BE49-F238E27FC236}">
                  <a16:creationId xmlns:a16="http://schemas.microsoft.com/office/drawing/2014/main" id="{D0D422EF-81CE-9285-DA6F-3AE42FCA2F16}"/>
                </a:ext>
              </a:extLst>
            </p:cNvPr>
            <p:cNvGrpSpPr/>
            <p:nvPr userDrawn="1"/>
          </p:nvGrpSpPr>
          <p:grpSpPr>
            <a:xfrm>
              <a:off x="5873289" y="2768472"/>
              <a:ext cx="445434" cy="404469"/>
              <a:chOff x="1924722" y="2565716"/>
              <a:chExt cx="1152292" cy="1046321"/>
            </a:xfrm>
            <a:solidFill>
              <a:schemeClr val="bg1"/>
            </a:solidFill>
          </p:grpSpPr>
          <p:sp>
            <p:nvSpPr>
              <p:cNvPr id="236" name="Freeform: Shape 235">
                <a:hlinkClick r:id="rId13" action="ppaction://hlinksldjump"/>
                <a:extLst>
                  <a:ext uri="{FF2B5EF4-FFF2-40B4-BE49-F238E27FC236}">
                    <a16:creationId xmlns:a16="http://schemas.microsoft.com/office/drawing/2014/main" id="{8CFF276E-3CF7-839A-ADBF-6C8412A1B438}"/>
                  </a:ext>
                </a:extLst>
              </p:cNvPr>
              <p:cNvSpPr/>
              <p:nvPr/>
            </p:nvSpPr>
            <p:spPr>
              <a:xfrm>
                <a:off x="1924722" y="2565716"/>
                <a:ext cx="1152292" cy="589481"/>
              </a:xfrm>
              <a:custGeom>
                <a:avLst/>
                <a:gdLst>
                  <a:gd name="connsiteX0" fmla="*/ 1141455 w 1152292"/>
                  <a:gd name="connsiteY0" fmla="*/ 529114 h 589481"/>
                  <a:gd name="connsiteX1" fmla="*/ 898568 w 1152292"/>
                  <a:gd name="connsiteY1" fmla="*/ 296704 h 589481"/>
                  <a:gd name="connsiteX2" fmla="*/ 898568 w 1152292"/>
                  <a:gd name="connsiteY2" fmla="*/ 295751 h 589481"/>
                  <a:gd name="connsiteX3" fmla="*/ 898568 w 1152292"/>
                  <a:gd name="connsiteY3" fmla="*/ 83344 h 589481"/>
                  <a:gd name="connsiteX4" fmla="*/ 866183 w 1152292"/>
                  <a:gd name="connsiteY4" fmla="*/ 50959 h 589481"/>
                  <a:gd name="connsiteX5" fmla="*/ 833798 w 1152292"/>
                  <a:gd name="connsiteY5" fmla="*/ 83344 h 589481"/>
                  <a:gd name="connsiteX6" fmla="*/ 833798 w 1152292"/>
                  <a:gd name="connsiteY6" fmla="*/ 232886 h 589481"/>
                  <a:gd name="connsiteX7" fmla="*/ 600435 w 1152292"/>
                  <a:gd name="connsiteY7" fmla="*/ 10001 h 589481"/>
                  <a:gd name="connsiteX8" fmla="*/ 551858 w 1152292"/>
                  <a:gd name="connsiteY8" fmla="*/ 10001 h 589481"/>
                  <a:gd name="connsiteX9" fmla="*/ 10838 w 1152292"/>
                  <a:gd name="connsiteY9" fmla="*/ 529114 h 589481"/>
                  <a:gd name="connsiteX10" fmla="*/ 9885 w 1152292"/>
                  <a:gd name="connsiteY10" fmla="*/ 578644 h 589481"/>
                  <a:gd name="connsiteX11" fmla="*/ 59415 w 1152292"/>
                  <a:gd name="connsiteY11" fmla="*/ 579596 h 589481"/>
                  <a:gd name="connsiteX12" fmla="*/ 576623 w 1152292"/>
                  <a:gd name="connsiteY12" fmla="*/ 84296 h 589481"/>
                  <a:gd name="connsiteX13" fmla="*/ 1093830 w 1152292"/>
                  <a:gd name="connsiteY13" fmla="*/ 579596 h 589481"/>
                  <a:gd name="connsiteX14" fmla="*/ 1117643 w 1152292"/>
                  <a:gd name="connsiteY14" fmla="*/ 589121 h 589481"/>
                  <a:gd name="connsiteX15" fmla="*/ 1142408 w 1152292"/>
                  <a:gd name="connsiteY15" fmla="*/ 578644 h 589481"/>
                  <a:gd name="connsiteX16" fmla="*/ 1141455 w 1152292"/>
                  <a:gd name="connsiteY16" fmla="*/ 529114 h 58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92" h="589481">
                    <a:moveTo>
                      <a:pt x="1141455" y="529114"/>
                    </a:moveTo>
                    <a:lnTo>
                      <a:pt x="898568" y="296704"/>
                    </a:lnTo>
                    <a:cubicBezTo>
                      <a:pt x="898568" y="296704"/>
                      <a:pt x="898568" y="295751"/>
                      <a:pt x="898568" y="295751"/>
                    </a:cubicBezTo>
                    <a:lnTo>
                      <a:pt x="898568" y="83344"/>
                    </a:lnTo>
                    <a:cubicBezTo>
                      <a:pt x="898568" y="65246"/>
                      <a:pt x="884280" y="50959"/>
                      <a:pt x="866183" y="50959"/>
                    </a:cubicBezTo>
                    <a:cubicBezTo>
                      <a:pt x="848085" y="50959"/>
                      <a:pt x="833798" y="65246"/>
                      <a:pt x="833798" y="83344"/>
                    </a:cubicBezTo>
                    <a:lnTo>
                      <a:pt x="833798" y="232886"/>
                    </a:lnTo>
                    <a:lnTo>
                      <a:pt x="600435" y="10001"/>
                    </a:lnTo>
                    <a:cubicBezTo>
                      <a:pt x="587100" y="-3334"/>
                      <a:pt x="566145" y="-3334"/>
                      <a:pt x="551858" y="10001"/>
                    </a:cubicBezTo>
                    <a:lnTo>
                      <a:pt x="10838" y="529114"/>
                    </a:lnTo>
                    <a:cubicBezTo>
                      <a:pt x="-3450" y="542449"/>
                      <a:pt x="-3450" y="564356"/>
                      <a:pt x="9885" y="578644"/>
                    </a:cubicBezTo>
                    <a:cubicBezTo>
                      <a:pt x="23220" y="592931"/>
                      <a:pt x="45128" y="592931"/>
                      <a:pt x="59415" y="579596"/>
                    </a:cubicBezTo>
                    <a:lnTo>
                      <a:pt x="576623" y="84296"/>
                    </a:lnTo>
                    <a:lnTo>
                      <a:pt x="1093830" y="579596"/>
                    </a:lnTo>
                    <a:cubicBezTo>
                      <a:pt x="1100498" y="586264"/>
                      <a:pt x="1109070" y="589121"/>
                      <a:pt x="1117643" y="589121"/>
                    </a:cubicBezTo>
                    <a:cubicBezTo>
                      <a:pt x="1127168" y="589121"/>
                      <a:pt x="1135740" y="585311"/>
                      <a:pt x="1142408" y="578644"/>
                    </a:cubicBezTo>
                    <a:cubicBezTo>
                      <a:pt x="1155743" y="564356"/>
                      <a:pt x="1155743" y="542449"/>
                      <a:pt x="1141455" y="529114"/>
                    </a:cubicBezTo>
                    <a:close/>
                  </a:path>
                </a:pathLst>
              </a:custGeom>
              <a:grpFill/>
              <a:ln w="9525" cap="flat">
                <a:solidFill>
                  <a:schemeClr val="bg1"/>
                </a:solidFill>
                <a:prstDash val="solid"/>
                <a:miter/>
              </a:ln>
            </p:spPr>
            <p:txBody>
              <a:bodyPr rtlCol="1" anchor="ctr"/>
              <a:lstStyle/>
              <a:p>
                <a:endParaRPr lang="fa-IR" dirty="0"/>
              </a:p>
            </p:txBody>
          </p:sp>
          <p:sp>
            <p:nvSpPr>
              <p:cNvPr id="237" name="Freeform: Shape 236">
                <a:hlinkClick r:id="rId13" action="ppaction://hlinksldjump"/>
                <a:extLst>
                  <a:ext uri="{FF2B5EF4-FFF2-40B4-BE49-F238E27FC236}">
                    <a16:creationId xmlns:a16="http://schemas.microsoft.com/office/drawing/2014/main" id="{E9791EC9-9C36-156B-8F08-A484C4AE2AC5}"/>
                  </a:ext>
                </a:extLst>
              </p:cNvPr>
              <p:cNvSpPr/>
              <p:nvPr/>
            </p:nvSpPr>
            <p:spPr>
              <a:xfrm>
                <a:off x="2104153" y="3110070"/>
                <a:ext cx="795337" cy="501967"/>
              </a:xfrm>
              <a:custGeom>
                <a:avLst/>
                <a:gdLst>
                  <a:gd name="connsiteX0" fmla="*/ 758190 w 795337"/>
                  <a:gd name="connsiteY0" fmla="*/ 501967 h 501967"/>
                  <a:gd name="connsiteX1" fmla="*/ 490538 w 795337"/>
                  <a:gd name="connsiteY1" fmla="*/ 501967 h 501967"/>
                  <a:gd name="connsiteX2" fmla="*/ 455295 w 795337"/>
                  <a:gd name="connsiteY2" fmla="*/ 466725 h 501967"/>
                  <a:gd name="connsiteX3" fmla="*/ 455295 w 795337"/>
                  <a:gd name="connsiteY3" fmla="*/ 190500 h 501967"/>
                  <a:gd name="connsiteX4" fmla="*/ 338138 w 795337"/>
                  <a:gd name="connsiteY4" fmla="*/ 190500 h 501967"/>
                  <a:gd name="connsiteX5" fmla="*/ 338138 w 795337"/>
                  <a:gd name="connsiteY5" fmla="*/ 466725 h 501967"/>
                  <a:gd name="connsiteX6" fmla="*/ 302895 w 795337"/>
                  <a:gd name="connsiteY6" fmla="*/ 501967 h 501967"/>
                  <a:gd name="connsiteX7" fmla="*/ 35242 w 795337"/>
                  <a:gd name="connsiteY7" fmla="*/ 501967 h 501967"/>
                  <a:gd name="connsiteX8" fmla="*/ 0 w 795337"/>
                  <a:gd name="connsiteY8" fmla="*/ 466725 h 501967"/>
                  <a:gd name="connsiteX9" fmla="*/ 0 w 795337"/>
                  <a:gd name="connsiteY9" fmla="*/ 35242 h 501967"/>
                  <a:gd name="connsiteX10" fmla="*/ 35242 w 795337"/>
                  <a:gd name="connsiteY10" fmla="*/ 0 h 501967"/>
                  <a:gd name="connsiteX11" fmla="*/ 70485 w 795337"/>
                  <a:gd name="connsiteY11" fmla="*/ 35242 h 501967"/>
                  <a:gd name="connsiteX12" fmla="*/ 70485 w 795337"/>
                  <a:gd name="connsiteY12" fmla="*/ 431483 h 501967"/>
                  <a:gd name="connsiteX13" fmla="*/ 268605 w 795337"/>
                  <a:gd name="connsiteY13" fmla="*/ 431483 h 501967"/>
                  <a:gd name="connsiteX14" fmla="*/ 268605 w 795337"/>
                  <a:gd name="connsiteY14" fmla="*/ 155258 h 501967"/>
                  <a:gd name="connsiteX15" fmla="*/ 303848 w 795337"/>
                  <a:gd name="connsiteY15" fmla="*/ 120015 h 501967"/>
                  <a:gd name="connsiteX16" fmla="*/ 491490 w 795337"/>
                  <a:gd name="connsiteY16" fmla="*/ 120015 h 501967"/>
                  <a:gd name="connsiteX17" fmla="*/ 526732 w 795337"/>
                  <a:gd name="connsiteY17" fmla="*/ 155258 h 501967"/>
                  <a:gd name="connsiteX18" fmla="*/ 526732 w 795337"/>
                  <a:gd name="connsiteY18" fmla="*/ 431483 h 501967"/>
                  <a:gd name="connsiteX19" fmla="*/ 724853 w 795337"/>
                  <a:gd name="connsiteY19" fmla="*/ 431483 h 501967"/>
                  <a:gd name="connsiteX20" fmla="*/ 724853 w 795337"/>
                  <a:gd name="connsiteY20" fmla="*/ 35242 h 501967"/>
                  <a:gd name="connsiteX21" fmla="*/ 760095 w 795337"/>
                  <a:gd name="connsiteY21" fmla="*/ 0 h 501967"/>
                  <a:gd name="connsiteX22" fmla="*/ 795338 w 795337"/>
                  <a:gd name="connsiteY22" fmla="*/ 35242 h 501967"/>
                  <a:gd name="connsiteX23" fmla="*/ 795338 w 795337"/>
                  <a:gd name="connsiteY23" fmla="*/ 466725 h 501967"/>
                  <a:gd name="connsiteX24" fmla="*/ 758190 w 795337"/>
                  <a:gd name="connsiteY24" fmla="*/ 501967 h 50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5337" h="501967">
                    <a:moveTo>
                      <a:pt x="758190" y="501967"/>
                    </a:moveTo>
                    <a:lnTo>
                      <a:pt x="490538" y="501967"/>
                    </a:lnTo>
                    <a:cubicBezTo>
                      <a:pt x="471488" y="501967"/>
                      <a:pt x="455295" y="486728"/>
                      <a:pt x="455295" y="466725"/>
                    </a:cubicBezTo>
                    <a:lnTo>
                      <a:pt x="455295" y="190500"/>
                    </a:lnTo>
                    <a:lnTo>
                      <a:pt x="338138" y="190500"/>
                    </a:lnTo>
                    <a:lnTo>
                      <a:pt x="338138" y="466725"/>
                    </a:lnTo>
                    <a:cubicBezTo>
                      <a:pt x="338138" y="485775"/>
                      <a:pt x="322898" y="501967"/>
                      <a:pt x="302895" y="501967"/>
                    </a:cubicBezTo>
                    <a:lnTo>
                      <a:pt x="35242" y="501967"/>
                    </a:lnTo>
                    <a:cubicBezTo>
                      <a:pt x="16192" y="501967"/>
                      <a:pt x="0" y="486728"/>
                      <a:pt x="0" y="466725"/>
                    </a:cubicBezTo>
                    <a:lnTo>
                      <a:pt x="0" y="35242"/>
                    </a:lnTo>
                    <a:cubicBezTo>
                      <a:pt x="0" y="16192"/>
                      <a:pt x="15240" y="0"/>
                      <a:pt x="35242" y="0"/>
                    </a:cubicBezTo>
                    <a:cubicBezTo>
                      <a:pt x="54292" y="0"/>
                      <a:pt x="70485" y="15240"/>
                      <a:pt x="70485" y="35242"/>
                    </a:cubicBezTo>
                    <a:lnTo>
                      <a:pt x="70485" y="431483"/>
                    </a:lnTo>
                    <a:lnTo>
                      <a:pt x="268605" y="431483"/>
                    </a:lnTo>
                    <a:lnTo>
                      <a:pt x="268605" y="155258"/>
                    </a:lnTo>
                    <a:cubicBezTo>
                      <a:pt x="268605" y="136208"/>
                      <a:pt x="283845" y="120015"/>
                      <a:pt x="303848" y="120015"/>
                    </a:cubicBezTo>
                    <a:lnTo>
                      <a:pt x="491490" y="120015"/>
                    </a:lnTo>
                    <a:cubicBezTo>
                      <a:pt x="510540" y="120015"/>
                      <a:pt x="526732" y="135255"/>
                      <a:pt x="526732" y="155258"/>
                    </a:cubicBezTo>
                    <a:lnTo>
                      <a:pt x="526732" y="431483"/>
                    </a:lnTo>
                    <a:lnTo>
                      <a:pt x="724853" y="431483"/>
                    </a:lnTo>
                    <a:lnTo>
                      <a:pt x="724853" y="35242"/>
                    </a:lnTo>
                    <a:cubicBezTo>
                      <a:pt x="724853" y="16192"/>
                      <a:pt x="740093" y="0"/>
                      <a:pt x="760095" y="0"/>
                    </a:cubicBezTo>
                    <a:cubicBezTo>
                      <a:pt x="779145" y="0"/>
                      <a:pt x="795338" y="15240"/>
                      <a:pt x="795338" y="35242"/>
                    </a:cubicBezTo>
                    <a:lnTo>
                      <a:pt x="795338" y="466725"/>
                    </a:lnTo>
                    <a:cubicBezTo>
                      <a:pt x="793432" y="486728"/>
                      <a:pt x="778193" y="501967"/>
                      <a:pt x="758190" y="501967"/>
                    </a:cubicBezTo>
                    <a:close/>
                  </a:path>
                </a:pathLst>
              </a:custGeom>
              <a:grpFill/>
              <a:ln w="9525" cap="flat">
                <a:solidFill>
                  <a:schemeClr val="bg1"/>
                </a:solidFill>
                <a:prstDash val="solid"/>
                <a:miter/>
              </a:ln>
            </p:spPr>
            <p:txBody>
              <a:bodyPr rtlCol="1" anchor="ctr"/>
              <a:lstStyle/>
              <a:p>
                <a:endParaRPr lang="fa-IR" dirty="0"/>
              </a:p>
            </p:txBody>
          </p:sp>
        </p:grpSp>
      </p:grpSp>
      <p:sp>
        <p:nvSpPr>
          <p:cNvPr id="238" name="Oval 237">
            <a:hlinkClick r:id="" action="ppaction://hlinkshowjump?jump=previousslide"/>
            <a:extLst>
              <a:ext uri="{FF2B5EF4-FFF2-40B4-BE49-F238E27FC236}">
                <a16:creationId xmlns:a16="http://schemas.microsoft.com/office/drawing/2014/main" id="{CFF0442B-8999-CB80-FDB0-9B0163272425}"/>
              </a:ext>
            </a:extLst>
          </p:cNvPr>
          <p:cNvSpPr/>
          <p:nvPr/>
        </p:nvSpPr>
        <p:spPr>
          <a:xfrm rot="10800000">
            <a:off x="520719" y="3432976"/>
            <a:ext cx="503997" cy="503998"/>
          </a:xfrm>
          <a:prstGeom prst="ellipse">
            <a:avLst/>
          </a:prstGeom>
          <a:solidFill>
            <a:schemeClr val="bg1"/>
          </a:solidFill>
          <a:ln w="41852" cap="flat">
            <a:solidFill>
              <a:srgbClr val="0B2D77"/>
            </a:solidFill>
            <a:prstDash val="solid"/>
            <a:miter/>
          </a:ln>
        </p:spPr>
        <p:txBody>
          <a:bodyPr rtlCol="1" anchor="ctr"/>
          <a:lstStyle/>
          <a:p>
            <a:endParaRPr lang="fa-IR" dirty="0"/>
          </a:p>
        </p:txBody>
      </p:sp>
      <p:sp>
        <p:nvSpPr>
          <p:cNvPr id="239" name="Slide Number Placeholder 5">
            <a:extLst>
              <a:ext uri="{FF2B5EF4-FFF2-40B4-BE49-F238E27FC236}">
                <a16:creationId xmlns:a16="http://schemas.microsoft.com/office/drawing/2014/main" id="{13E4EEB7-601F-2209-01A8-02D63562E32F}"/>
              </a:ext>
            </a:extLst>
          </p:cNvPr>
          <p:cNvSpPr txBox="1">
            <a:spLocks/>
          </p:cNvSpPr>
          <p:nvPr/>
        </p:nvSpPr>
        <p:spPr>
          <a:xfrm>
            <a:off x="420093" y="3525954"/>
            <a:ext cx="720744" cy="365125"/>
          </a:xfrm>
          <a:prstGeom prst="rect">
            <a:avLst/>
          </a:prstGeom>
        </p:spPr>
        <p:txBody>
          <a:bodyPr vert="horz" lIns="91440" tIns="45720" rIns="91440" bIns="45720" rtlCol="0" anchor="ctr"/>
          <a:lstStyle>
            <a:defPPr>
              <a:defRPr lang="en-US"/>
            </a:defPPr>
            <a:lvl1pPr marL="0" algn="r" defTabSz="914400" rtl="0" eaLnBrk="1" latinLnBrk="0" hangingPunct="1">
              <a:defRPr sz="2400" kern="1200">
                <a:solidFill>
                  <a:schemeClr val="tx1"/>
                </a:solidFill>
                <a:latin typeface="Shabnam" panose="020B0603030804020204" pitchFamily="34" charset="-78"/>
                <a:ea typeface="+mn-ea"/>
                <a:cs typeface="Shabnam" panose="020B0603030804020204" pitchFamily="34" charset="-7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0358F92-8C6A-4C4D-A4C8-8A05157D4BAD}" type="slidenum">
              <a:rPr lang="fa-IR" sz="2000" smtClean="0">
                <a:solidFill>
                  <a:srgbClr val="0B2D77"/>
                </a:solidFill>
              </a:rPr>
              <a:pPr algn="ctr"/>
              <a:t>20</a:t>
            </a:fld>
            <a:endParaRPr lang="en-US" dirty="0">
              <a:solidFill>
                <a:srgbClr val="0B2D77"/>
              </a:solidFill>
            </a:endParaRPr>
          </a:p>
        </p:txBody>
      </p:sp>
      <p:grpSp>
        <p:nvGrpSpPr>
          <p:cNvPr id="32" name="Group 31">
            <a:extLst>
              <a:ext uri="{FF2B5EF4-FFF2-40B4-BE49-F238E27FC236}">
                <a16:creationId xmlns:a16="http://schemas.microsoft.com/office/drawing/2014/main" id="{292293A7-992D-6D11-056E-77CB06E87FDE}"/>
              </a:ext>
            </a:extLst>
          </p:cNvPr>
          <p:cNvGrpSpPr/>
          <p:nvPr/>
        </p:nvGrpSpPr>
        <p:grpSpPr>
          <a:xfrm>
            <a:off x="1313272" y="4079601"/>
            <a:ext cx="7757625" cy="1412346"/>
            <a:chOff x="1313272" y="4079601"/>
            <a:chExt cx="7757625" cy="1412346"/>
          </a:xfrm>
        </p:grpSpPr>
        <p:sp>
          <p:nvSpPr>
            <p:cNvPr id="9" name="TextBox 8">
              <a:extLst>
                <a:ext uri="{FF2B5EF4-FFF2-40B4-BE49-F238E27FC236}">
                  <a16:creationId xmlns:a16="http://schemas.microsoft.com/office/drawing/2014/main" id="{F66A6C8F-6DA3-8EE8-4373-4CE48431D813}"/>
                </a:ext>
              </a:extLst>
            </p:cNvPr>
            <p:cNvSpPr txBox="1"/>
            <p:nvPr/>
          </p:nvSpPr>
          <p:spPr>
            <a:xfrm>
              <a:off x="1313272" y="4086959"/>
              <a:ext cx="6094070" cy="1323439"/>
            </a:xfrm>
            <a:prstGeom prst="rect">
              <a:avLst/>
            </a:prstGeom>
            <a:noFill/>
          </p:spPr>
          <p:txBody>
            <a:bodyPr wrap="square">
              <a:spAutoFit/>
            </a:bodyPr>
            <a:lstStyle/>
            <a:p>
              <a:pPr algn="r" rtl="1"/>
              <a:r>
                <a:rPr lang="ar-SA" sz="1600" b="1" dirty="0">
                  <a:solidFill>
                    <a:schemeClr val="accent1"/>
                  </a:solidFill>
                  <a:latin typeface="Shabnam" panose="020B0604020202020204" charset="-78"/>
                  <a:cs typeface="Shabnam" panose="020B0604020202020204" charset="-78"/>
                </a:rPr>
                <a:t>راهکار پیشنهادی برای حل مشکل: "کنترل تطبیقی مقیاس" (</a:t>
              </a:r>
              <a:r>
                <a:rPr lang="en-US" sz="1600" b="1" dirty="0">
                  <a:solidFill>
                    <a:schemeClr val="accent1"/>
                  </a:solidFill>
                  <a:latin typeface="Shabnam" panose="020B0604020202020204" charset="-78"/>
                  <a:cs typeface="Shabnam" panose="020B0604020202020204" charset="-78"/>
                </a:rPr>
                <a:t>Adaptive Scale Control) </a:t>
              </a:r>
            </a:p>
            <a:p>
              <a:pPr algn="r" rtl="1"/>
              <a:r>
                <a:rPr lang="en-US" sz="1600" dirty="0">
                  <a:latin typeface="Shabnam" panose="020B0604020202020204" charset="-78"/>
                  <a:cs typeface="Shabnam" panose="020B0604020202020204" charset="-78"/>
                </a:rPr>
                <a:t>✅ </a:t>
              </a:r>
              <a:r>
                <a:rPr lang="ar-SA" sz="1600" dirty="0">
                  <a:latin typeface="Shabnam" panose="020B0604020202020204" charset="-78"/>
                  <a:cs typeface="Shabnam" panose="020B0604020202020204" charset="-78"/>
                </a:rPr>
                <a:t>به جای استفاده از یک مقدار ثابت برای اندازه پچ‌ها، باید یک روش تطبیقی استفاده شود که بتواند مقیاس را بر اساس ویژگی‌های تصویر تغییر دهد.</a:t>
              </a:r>
            </a:p>
          </p:txBody>
        </p:sp>
        <p:pic>
          <p:nvPicPr>
            <p:cNvPr id="28" name="Picture 27">
              <a:extLst>
                <a:ext uri="{FF2B5EF4-FFF2-40B4-BE49-F238E27FC236}">
                  <a16:creationId xmlns:a16="http://schemas.microsoft.com/office/drawing/2014/main" id="{5957F1DF-6040-2AA7-F59E-BB4FFF93EB4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636132" y="4079601"/>
              <a:ext cx="1434765" cy="1412346"/>
            </a:xfrm>
            <a:prstGeom prst="rect">
              <a:avLst/>
            </a:prstGeom>
          </p:spPr>
        </p:pic>
      </p:grpSp>
      <p:grpSp>
        <p:nvGrpSpPr>
          <p:cNvPr id="31" name="Group 30">
            <a:extLst>
              <a:ext uri="{FF2B5EF4-FFF2-40B4-BE49-F238E27FC236}">
                <a16:creationId xmlns:a16="http://schemas.microsoft.com/office/drawing/2014/main" id="{4747E891-413F-ABF0-5C8D-FC235D63227E}"/>
              </a:ext>
            </a:extLst>
          </p:cNvPr>
          <p:cNvGrpSpPr/>
          <p:nvPr/>
        </p:nvGrpSpPr>
        <p:grpSpPr>
          <a:xfrm>
            <a:off x="1697813" y="920143"/>
            <a:ext cx="8236350" cy="2891383"/>
            <a:chOff x="1697813" y="920143"/>
            <a:chExt cx="8236350" cy="2891383"/>
          </a:xfrm>
        </p:grpSpPr>
        <p:sp>
          <p:nvSpPr>
            <p:cNvPr id="4" name="TextBox 3">
              <a:extLst>
                <a:ext uri="{FF2B5EF4-FFF2-40B4-BE49-F238E27FC236}">
                  <a16:creationId xmlns:a16="http://schemas.microsoft.com/office/drawing/2014/main" id="{5B7547E8-D413-E858-BFED-6EEA6B5B18B9}"/>
                </a:ext>
              </a:extLst>
            </p:cNvPr>
            <p:cNvSpPr txBox="1"/>
            <p:nvPr/>
          </p:nvSpPr>
          <p:spPr>
            <a:xfrm>
              <a:off x="1697813" y="979982"/>
              <a:ext cx="6094070" cy="2831544"/>
            </a:xfrm>
            <a:prstGeom prst="rect">
              <a:avLst/>
            </a:prstGeom>
            <a:noFill/>
          </p:spPr>
          <p:txBody>
            <a:bodyPr wrap="square">
              <a:spAutoFit/>
            </a:bodyPr>
            <a:lstStyle/>
            <a:p>
              <a:pPr algn="r" rtl="1"/>
              <a:r>
                <a:rPr lang="ar-SA" b="1" dirty="0">
                  <a:solidFill>
                    <a:srgbClr val="FF0000"/>
                  </a:solidFill>
                  <a:latin typeface="Shabnam" panose="020B0604020202020204" charset="-78"/>
                  <a:cs typeface="Shabnam" panose="020B0604020202020204" charset="-78"/>
                </a:rPr>
                <a:t>مشکل اصلی: انتخاب مقدار ثابت برای اندازه پچ‌ها</a:t>
              </a:r>
              <a:endParaRPr lang="en-US" b="1" dirty="0">
                <a:solidFill>
                  <a:srgbClr val="FF0000"/>
                </a:solidFill>
                <a:latin typeface="Shabnam" panose="020B0604020202020204" charset="-78"/>
                <a:cs typeface="Shabnam" panose="020B0604020202020204" charset="-78"/>
              </a:endParaRPr>
            </a:p>
            <a:p>
              <a:pPr algn="r" rtl="1"/>
              <a:endParaRPr lang="ar-SA" sz="1600" b="1" dirty="0">
                <a:latin typeface="Shabnam" panose="020B0604020202020204" charset="-78"/>
                <a:cs typeface="Shabnam" panose="020B0604020202020204" charset="-78"/>
              </a:endParaRPr>
            </a:p>
            <a:p>
              <a:pPr algn="r" rtl="1"/>
              <a:r>
                <a:rPr lang="ar-SA" sz="1600" b="1" dirty="0">
                  <a:latin typeface="Shabnam" panose="020B0604020202020204" charset="-78"/>
                  <a:cs typeface="Shabnam" panose="020B0604020202020204" charset="-78"/>
                </a:rPr>
                <a:t>در روش پیشنهادی، اندازه پچ‌ها مقدار ثابتی دارد.</a:t>
              </a:r>
              <a:r>
                <a:rPr lang="ar-SA" sz="1600" dirty="0">
                  <a:latin typeface="Shabnam" panose="020B0604020202020204" charset="-78"/>
                  <a:cs typeface="Shabnam" panose="020B0604020202020204" charset="-78"/>
                </a:rPr>
                <a:t> یعنی </a:t>
              </a:r>
              <a:r>
                <a:rPr lang="ar-SA" sz="1600" b="1" dirty="0">
                  <a:latin typeface="Shabnam" panose="020B0604020202020204" charset="-78"/>
                  <a:cs typeface="Shabnam" panose="020B0604020202020204" charset="-78"/>
                </a:rPr>
                <a:t>یک مقدار مشخص (مثلاً ۵×۵ یا ۱۵×۱۵) برای تمام پیکسل‌های تصویر انتخاب می‌شود.</a:t>
              </a:r>
              <a:r>
                <a:rPr lang="ar-SA" sz="1600" dirty="0">
                  <a:latin typeface="Shabnam" panose="020B0604020202020204" charset="-78"/>
                  <a:cs typeface="Shabnam" panose="020B0604020202020204" charset="-78"/>
                </a:rPr>
                <a:t> این رویکرد دارای محدودیت‌هایی است:</a:t>
              </a:r>
            </a:p>
            <a:p>
              <a:pPr algn="r" rtl="1"/>
              <a:r>
                <a:rPr lang="ar-SA" sz="1600" b="1" dirty="0">
                  <a:latin typeface="Shabnam" panose="020B0604020202020204" charset="-78"/>
                  <a:cs typeface="Shabnam" panose="020B0604020202020204" charset="-78"/>
                </a:rPr>
                <a:t>۱. عدم توانایی در پردازش جزئیات در مقیاس‌های مختلف</a:t>
              </a:r>
            </a:p>
            <a:p>
              <a:pPr algn="r" rtl="1"/>
              <a:r>
                <a:rPr lang="en-US" sz="1600" dirty="0">
                  <a:latin typeface="Shabnam" panose="020B0604020202020204" charset="-78"/>
                  <a:cs typeface="Shabnam" panose="020B0604020202020204" charset="-78"/>
                </a:rPr>
                <a:t>✅ </a:t>
              </a:r>
              <a:r>
                <a:rPr lang="ar-SA" sz="1600" dirty="0">
                  <a:latin typeface="Shabnam" panose="020B0604020202020204" charset="-78"/>
                  <a:cs typeface="Shabnam" panose="020B0604020202020204" charset="-78"/>
                </a:rPr>
                <a:t>بسیاری از تصاویر شامل </a:t>
              </a:r>
              <a:r>
                <a:rPr lang="ar-SA" sz="1600" b="1" dirty="0">
                  <a:latin typeface="Shabnam" panose="020B0604020202020204" charset="-78"/>
                  <a:cs typeface="Shabnam" panose="020B0604020202020204" charset="-78"/>
                </a:rPr>
                <a:t>ویژگی‌هایی در اندازه‌های مختلف هستند.</a:t>
              </a:r>
              <a:br>
                <a:rPr lang="ar-SA" sz="1600" dirty="0">
                  <a:latin typeface="Shabnam" panose="020B0604020202020204" charset="-78"/>
                  <a:cs typeface="Shabnam" panose="020B0604020202020204" charset="-78"/>
                </a:rPr>
              </a:br>
              <a:r>
                <a:rPr lang="en-US" sz="1600" dirty="0">
                  <a:latin typeface="Shabnam" panose="020B0604020202020204" charset="-78"/>
                  <a:cs typeface="Shabnam" panose="020B0604020202020204" charset="-78"/>
                </a:rPr>
                <a:t>❌ </a:t>
              </a:r>
              <a:r>
                <a:rPr lang="ar-SA" sz="1600" dirty="0">
                  <a:latin typeface="Shabnam" panose="020B0604020202020204" charset="-78"/>
                  <a:cs typeface="Shabnam" panose="020B0604020202020204" charset="-78"/>
                </a:rPr>
                <a:t>اگر اندازه پچ </a:t>
              </a:r>
              <a:r>
                <a:rPr lang="ar-SA" sz="1600" b="1" dirty="0">
                  <a:latin typeface="Shabnam" panose="020B0604020202020204" charset="-78"/>
                  <a:cs typeface="Shabnam" panose="020B0604020202020204" charset="-78"/>
                </a:rPr>
                <a:t>کوچک باشد</a:t>
              </a:r>
              <a:r>
                <a:rPr lang="ar-SA" sz="1600" dirty="0">
                  <a:latin typeface="Shabnam" panose="020B0604020202020204" charset="-78"/>
                  <a:cs typeface="Shabnam" panose="020B0604020202020204" charset="-78"/>
                </a:rPr>
                <a:t>، فقط نویزهای کوچک حذف می‌شوند، اما جزئیات بزرگ‌تر باقی می‌مانند.</a:t>
              </a:r>
              <a:br>
                <a:rPr lang="ar-SA" sz="1600" dirty="0">
                  <a:latin typeface="Shabnam" panose="020B0604020202020204" charset="-78"/>
                  <a:cs typeface="Shabnam" panose="020B0604020202020204" charset="-78"/>
                </a:rPr>
              </a:br>
              <a:r>
                <a:rPr lang="en-US" sz="1600" dirty="0">
                  <a:latin typeface="Shabnam" panose="020B0604020202020204" charset="-78"/>
                  <a:cs typeface="Shabnam" panose="020B0604020202020204" charset="-78"/>
                </a:rPr>
                <a:t>❌ </a:t>
              </a:r>
              <a:r>
                <a:rPr lang="ar-SA" sz="1600" dirty="0">
                  <a:latin typeface="Shabnam" panose="020B0604020202020204" charset="-78"/>
                  <a:cs typeface="Shabnam" panose="020B0604020202020204" charset="-78"/>
                </a:rPr>
                <a:t>اگر اندازه پچ </a:t>
              </a:r>
              <a:r>
                <a:rPr lang="ar-SA" sz="1600" b="1" dirty="0">
                  <a:latin typeface="Shabnam" panose="020B0604020202020204" charset="-78"/>
                  <a:cs typeface="Shabnam" panose="020B0604020202020204" charset="-78"/>
                </a:rPr>
                <a:t>بزرگ باشد</a:t>
              </a:r>
              <a:r>
                <a:rPr lang="ar-SA" sz="1600" dirty="0">
                  <a:latin typeface="Shabnam" panose="020B0604020202020204" charset="-78"/>
                  <a:cs typeface="Shabnam" panose="020B0604020202020204" charset="-78"/>
                </a:rPr>
                <a:t>، ممکن است جزئیات ظریف و مهم تصویر نیز هموار شوند و از بین بروند.</a:t>
              </a:r>
            </a:p>
          </p:txBody>
        </p:sp>
        <p:pic>
          <p:nvPicPr>
            <p:cNvPr id="30" name="Picture 29">
              <a:extLst>
                <a:ext uri="{FF2B5EF4-FFF2-40B4-BE49-F238E27FC236}">
                  <a16:creationId xmlns:a16="http://schemas.microsoft.com/office/drawing/2014/main" id="{12FC5C5B-AD8B-5DD4-82D6-486BC0D83D7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67117" y="920143"/>
              <a:ext cx="2267046" cy="2267046"/>
            </a:xfrm>
            <a:prstGeom prst="rect">
              <a:avLst/>
            </a:prstGeom>
          </p:spPr>
        </p:pic>
      </p:grpSp>
    </p:spTree>
    <p:extLst>
      <p:ext uri="{BB962C8B-B14F-4D97-AF65-F5344CB8AC3E}">
        <p14:creationId xmlns:p14="http://schemas.microsoft.com/office/powerpoint/2010/main" val="334560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wipe(right)">
                                      <p:cBhvr>
                                        <p:cTn id="7" dur="500"/>
                                        <p:tgtEl>
                                          <p:spTgt spid="196"/>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wipe(right)">
                                      <p:cBhvr>
                                        <p:cTn id="11" dur="500"/>
                                        <p:tgtEl>
                                          <p:spTgt spid="10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9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مستطیل سمت چپ">
            <a:hlinkClick r:id="" action="ppaction://hlinkshowjump?jump=previousslide"/>
            <a:extLst>
              <a:ext uri="{FF2B5EF4-FFF2-40B4-BE49-F238E27FC236}">
                <a16:creationId xmlns:a16="http://schemas.microsoft.com/office/drawing/2014/main" id="{991AF8E5-0613-0547-B743-31B9A451AEBC}"/>
              </a:ext>
            </a:extLst>
          </p:cNvPr>
          <p:cNvSpPr/>
          <p:nvPr/>
        </p:nvSpPr>
        <p:spPr>
          <a:xfrm rot="16200000">
            <a:off x="5674053" y="4144774"/>
            <a:ext cx="843895" cy="3933374"/>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67" name="!!مستطیل سمت راست">
            <a:hlinkClick r:id="" action="ppaction://hlinkshowjump?jump=previousslide"/>
            <a:extLst>
              <a:ext uri="{FF2B5EF4-FFF2-40B4-BE49-F238E27FC236}">
                <a16:creationId xmlns:a16="http://schemas.microsoft.com/office/drawing/2014/main" id="{00AE63DD-BB3D-7478-4153-39654195A216}"/>
              </a:ext>
            </a:extLst>
          </p:cNvPr>
          <p:cNvSpPr/>
          <p:nvPr/>
        </p:nvSpPr>
        <p:spPr>
          <a:xfrm rot="16200000">
            <a:off x="6379375" y="5565347"/>
            <a:ext cx="843895" cy="1093074"/>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68" name="!!مستطیل وسط">
            <a:hlinkClick r:id="" action="ppaction://hlinkshowjump?jump=previousslide"/>
            <a:extLst>
              <a:ext uri="{FF2B5EF4-FFF2-40B4-BE49-F238E27FC236}">
                <a16:creationId xmlns:a16="http://schemas.microsoft.com/office/drawing/2014/main" id="{3BE50448-C8D1-2561-4072-CA217F6BE0A0}"/>
              </a:ext>
            </a:extLst>
          </p:cNvPr>
          <p:cNvSpPr/>
          <p:nvPr/>
        </p:nvSpPr>
        <p:spPr>
          <a:xfrm rot="16200000">
            <a:off x="5675501" y="4146717"/>
            <a:ext cx="843895" cy="3930477"/>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69" name="Group 68">
            <a:extLst>
              <a:ext uri="{FF2B5EF4-FFF2-40B4-BE49-F238E27FC236}">
                <a16:creationId xmlns:a16="http://schemas.microsoft.com/office/drawing/2014/main" id="{D0EB8126-5C4C-7353-1134-7DCE4777AA57}"/>
              </a:ext>
            </a:extLst>
          </p:cNvPr>
          <p:cNvGrpSpPr/>
          <p:nvPr/>
        </p:nvGrpSpPr>
        <p:grpSpPr>
          <a:xfrm>
            <a:off x="7224567" y="5812492"/>
            <a:ext cx="598925" cy="598926"/>
            <a:chOff x="3910691" y="2437163"/>
            <a:chExt cx="598925" cy="598926"/>
          </a:xfrm>
        </p:grpSpPr>
        <p:sp>
          <p:nvSpPr>
            <p:cNvPr id="70" name="Freeform: Shape 69">
              <a:hlinkClick r:id="rId3" action="ppaction://hlinksldjump"/>
              <a:extLst>
                <a:ext uri="{FF2B5EF4-FFF2-40B4-BE49-F238E27FC236}">
                  <a16:creationId xmlns:a16="http://schemas.microsoft.com/office/drawing/2014/main" id="{4B8F3CB5-29C7-8F51-906D-2B641FE93030}"/>
                </a:ext>
              </a:extLst>
            </p:cNvPr>
            <p:cNvSpPr/>
            <p:nvPr userDrawn="1"/>
          </p:nvSpPr>
          <p:spPr>
            <a:xfrm rot="10800000">
              <a:off x="3910691" y="2437163"/>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7F7F7F"/>
            </a:solidFill>
            <a:ln w="41852" cap="flat">
              <a:solidFill>
                <a:schemeClr val="bg1"/>
              </a:solidFill>
              <a:prstDash val="solid"/>
              <a:miter/>
            </a:ln>
          </p:spPr>
          <p:txBody>
            <a:bodyPr rtlCol="1" anchor="ctr"/>
            <a:lstStyle/>
            <a:p>
              <a:endParaRPr lang="fa-IR" dirty="0"/>
            </a:p>
          </p:txBody>
        </p:sp>
        <p:pic>
          <p:nvPicPr>
            <p:cNvPr id="71" name="Graphic 70">
              <a:hlinkClick r:id="rId3" action="ppaction://hlinksldjump"/>
              <a:extLst>
                <a:ext uri="{FF2B5EF4-FFF2-40B4-BE49-F238E27FC236}">
                  <a16:creationId xmlns:a16="http://schemas.microsoft.com/office/drawing/2014/main" id="{204EF404-7407-CF16-6BC1-F72965E935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082452">
              <a:off x="3970589" y="2596773"/>
              <a:ext cx="479128" cy="279707"/>
            </a:xfrm>
            <a:prstGeom prst="rect">
              <a:avLst/>
            </a:prstGeom>
          </p:spPr>
        </p:pic>
      </p:grpSp>
      <p:grpSp>
        <p:nvGrpSpPr>
          <p:cNvPr id="72" name="Group 71">
            <a:extLst>
              <a:ext uri="{FF2B5EF4-FFF2-40B4-BE49-F238E27FC236}">
                <a16:creationId xmlns:a16="http://schemas.microsoft.com/office/drawing/2014/main" id="{0722D98D-8D81-328A-EC97-BE31FA47EF02}"/>
              </a:ext>
            </a:extLst>
          </p:cNvPr>
          <p:cNvGrpSpPr/>
          <p:nvPr/>
        </p:nvGrpSpPr>
        <p:grpSpPr>
          <a:xfrm>
            <a:off x="6509738" y="5812492"/>
            <a:ext cx="598925" cy="598926"/>
            <a:chOff x="4240843" y="3714034"/>
            <a:chExt cx="598925" cy="598926"/>
          </a:xfrm>
        </p:grpSpPr>
        <p:sp>
          <p:nvSpPr>
            <p:cNvPr id="73" name="Freeform: Shape 72">
              <a:hlinkClick r:id="rId6" action="ppaction://hlinksldjump"/>
              <a:extLst>
                <a:ext uri="{FF2B5EF4-FFF2-40B4-BE49-F238E27FC236}">
                  <a16:creationId xmlns:a16="http://schemas.microsoft.com/office/drawing/2014/main" id="{8B73381B-CCAC-240F-5C6F-07DD828A83A9}"/>
                </a:ext>
              </a:extLst>
            </p:cNvPr>
            <p:cNvSpPr/>
            <p:nvPr/>
          </p:nvSpPr>
          <p:spPr>
            <a:xfrm rot="10800000">
              <a:off x="4240843"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7F7F7F"/>
            </a:solidFill>
            <a:ln w="41852" cap="flat">
              <a:solidFill>
                <a:schemeClr val="bg1"/>
              </a:solidFill>
              <a:prstDash val="solid"/>
              <a:miter/>
            </a:ln>
          </p:spPr>
          <p:txBody>
            <a:bodyPr rtlCol="1" anchor="ctr"/>
            <a:lstStyle/>
            <a:p>
              <a:endParaRPr lang="fa-IR" dirty="0"/>
            </a:p>
          </p:txBody>
        </p:sp>
        <p:grpSp>
          <p:nvGrpSpPr>
            <p:cNvPr id="74" name="Graphic 224">
              <a:extLst>
                <a:ext uri="{FF2B5EF4-FFF2-40B4-BE49-F238E27FC236}">
                  <a16:creationId xmlns:a16="http://schemas.microsoft.com/office/drawing/2014/main" id="{4AC2E6B8-BC40-F865-0FC7-C9BED2C4418D}"/>
                </a:ext>
              </a:extLst>
            </p:cNvPr>
            <p:cNvGrpSpPr/>
            <p:nvPr/>
          </p:nvGrpSpPr>
          <p:grpSpPr>
            <a:xfrm rot="20293263">
              <a:off x="4358196" y="3870311"/>
              <a:ext cx="364228" cy="330822"/>
              <a:chOff x="5182655" y="3953385"/>
              <a:chExt cx="289182" cy="262659"/>
            </a:xfrm>
            <a:solidFill>
              <a:srgbClr val="FFFFFF"/>
            </a:solidFill>
          </p:grpSpPr>
          <p:sp>
            <p:nvSpPr>
              <p:cNvPr id="75" name="Freeform: Shape 74">
                <a:hlinkClick r:id="rId6" action="ppaction://hlinksldjump"/>
                <a:extLst>
                  <a:ext uri="{FF2B5EF4-FFF2-40B4-BE49-F238E27FC236}">
                    <a16:creationId xmlns:a16="http://schemas.microsoft.com/office/drawing/2014/main" id="{16CE2F33-C60B-1963-EF8C-53F95E12B57E}"/>
                  </a:ext>
                </a:extLst>
              </p:cNvPr>
              <p:cNvSpPr/>
              <p:nvPr/>
            </p:nvSpPr>
            <p:spPr>
              <a:xfrm>
                <a:off x="5182655" y="3953385"/>
                <a:ext cx="289182" cy="262659"/>
              </a:xfrm>
              <a:custGeom>
                <a:avLst/>
                <a:gdLst>
                  <a:gd name="connsiteX0" fmla="*/ 250348 w 289182"/>
                  <a:gd name="connsiteY0" fmla="*/ 0 h 262659"/>
                  <a:gd name="connsiteX1" fmla="*/ 39146 w 289182"/>
                  <a:gd name="connsiteY1" fmla="*/ 0 h 262659"/>
                  <a:gd name="connsiteX2" fmla="*/ 0 w 289182"/>
                  <a:gd name="connsiteY2" fmla="*/ 39146 h 262659"/>
                  <a:gd name="connsiteX3" fmla="*/ 0 w 289182"/>
                  <a:gd name="connsiteY3" fmla="*/ 174580 h 262659"/>
                  <a:gd name="connsiteX4" fmla="*/ 39146 w 289182"/>
                  <a:gd name="connsiteY4" fmla="*/ 213726 h 262659"/>
                  <a:gd name="connsiteX5" fmla="*/ 176474 w 289182"/>
                  <a:gd name="connsiteY5" fmla="*/ 213726 h 262659"/>
                  <a:gd name="connsiteX6" fmla="*/ 247191 w 289182"/>
                  <a:gd name="connsiteY6" fmla="*/ 261397 h 262659"/>
                  <a:gd name="connsiteX7" fmla="*/ 251295 w 289182"/>
                  <a:gd name="connsiteY7" fmla="*/ 262659 h 262659"/>
                  <a:gd name="connsiteX8" fmla="*/ 254767 w 289182"/>
                  <a:gd name="connsiteY8" fmla="*/ 261712 h 262659"/>
                  <a:gd name="connsiteX9" fmla="*/ 258871 w 289182"/>
                  <a:gd name="connsiteY9" fmla="*/ 255083 h 262659"/>
                  <a:gd name="connsiteX10" fmla="*/ 258871 w 289182"/>
                  <a:gd name="connsiteY10" fmla="*/ 209938 h 262659"/>
                  <a:gd name="connsiteX11" fmla="*/ 289178 w 289182"/>
                  <a:gd name="connsiteY11" fmla="*/ 174580 h 262659"/>
                  <a:gd name="connsiteX12" fmla="*/ 289178 w 289182"/>
                  <a:gd name="connsiteY12" fmla="*/ 39146 h 262659"/>
                  <a:gd name="connsiteX13" fmla="*/ 250348 w 289182"/>
                  <a:gd name="connsiteY13" fmla="*/ 0 h 262659"/>
                  <a:gd name="connsiteX14" fmla="*/ 274340 w 289182"/>
                  <a:gd name="connsiteY14" fmla="*/ 174580 h 262659"/>
                  <a:gd name="connsiteX15" fmla="*/ 249085 w 289182"/>
                  <a:gd name="connsiteY15" fmla="*/ 197626 h 262659"/>
                  <a:gd name="connsiteX16" fmla="*/ 243718 w 289182"/>
                  <a:gd name="connsiteY16" fmla="*/ 204887 h 262659"/>
                  <a:gd name="connsiteX17" fmla="*/ 243718 w 289182"/>
                  <a:gd name="connsiteY17" fmla="*/ 240876 h 262659"/>
                  <a:gd name="connsiteX18" fmla="*/ 183104 w 289182"/>
                  <a:gd name="connsiteY18" fmla="*/ 199836 h 262659"/>
                  <a:gd name="connsiteX19" fmla="*/ 179000 w 289182"/>
                  <a:gd name="connsiteY19" fmla="*/ 198573 h 262659"/>
                  <a:gd name="connsiteX20" fmla="*/ 39146 w 289182"/>
                  <a:gd name="connsiteY20" fmla="*/ 198573 h 262659"/>
                  <a:gd name="connsiteX21" fmla="*/ 15153 w 289182"/>
                  <a:gd name="connsiteY21" fmla="*/ 174580 h 262659"/>
                  <a:gd name="connsiteX22" fmla="*/ 15153 w 289182"/>
                  <a:gd name="connsiteY22" fmla="*/ 39146 h 262659"/>
                  <a:gd name="connsiteX23" fmla="*/ 39146 w 289182"/>
                  <a:gd name="connsiteY23" fmla="*/ 15153 h 262659"/>
                  <a:gd name="connsiteX24" fmla="*/ 250348 w 289182"/>
                  <a:gd name="connsiteY24" fmla="*/ 15153 h 262659"/>
                  <a:gd name="connsiteX25" fmla="*/ 274340 w 289182"/>
                  <a:gd name="connsiteY25" fmla="*/ 39146 h 262659"/>
                  <a:gd name="connsiteX26" fmla="*/ 274340 w 289182"/>
                  <a:gd name="connsiteY26" fmla="*/ 174580 h 26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9182" h="262659">
                    <a:moveTo>
                      <a:pt x="250348" y="0"/>
                    </a:moveTo>
                    <a:lnTo>
                      <a:pt x="39146" y="0"/>
                    </a:lnTo>
                    <a:cubicBezTo>
                      <a:pt x="17679" y="0"/>
                      <a:pt x="0" y="17679"/>
                      <a:pt x="0" y="39146"/>
                    </a:cubicBezTo>
                    <a:lnTo>
                      <a:pt x="0" y="174580"/>
                    </a:lnTo>
                    <a:cubicBezTo>
                      <a:pt x="0" y="196047"/>
                      <a:pt x="17679" y="213726"/>
                      <a:pt x="39146" y="213726"/>
                    </a:cubicBezTo>
                    <a:lnTo>
                      <a:pt x="176474" y="213726"/>
                    </a:lnTo>
                    <a:lnTo>
                      <a:pt x="247191" y="261397"/>
                    </a:lnTo>
                    <a:cubicBezTo>
                      <a:pt x="248453" y="262344"/>
                      <a:pt x="250032" y="262659"/>
                      <a:pt x="251295" y="262659"/>
                    </a:cubicBezTo>
                    <a:cubicBezTo>
                      <a:pt x="252557" y="262659"/>
                      <a:pt x="253820" y="262344"/>
                      <a:pt x="254767" y="261712"/>
                    </a:cubicBezTo>
                    <a:cubicBezTo>
                      <a:pt x="257293" y="260450"/>
                      <a:pt x="258871" y="257924"/>
                      <a:pt x="258871" y="255083"/>
                    </a:cubicBezTo>
                    <a:lnTo>
                      <a:pt x="258871" y="209938"/>
                    </a:lnTo>
                    <a:cubicBezTo>
                      <a:pt x="272762" y="204256"/>
                      <a:pt x="289178" y="191628"/>
                      <a:pt x="289178" y="174580"/>
                    </a:cubicBezTo>
                    <a:lnTo>
                      <a:pt x="289178" y="39146"/>
                    </a:lnTo>
                    <a:cubicBezTo>
                      <a:pt x="289494" y="17679"/>
                      <a:pt x="272131" y="0"/>
                      <a:pt x="250348" y="0"/>
                    </a:cubicBezTo>
                    <a:close/>
                    <a:moveTo>
                      <a:pt x="274340" y="174580"/>
                    </a:moveTo>
                    <a:cubicBezTo>
                      <a:pt x="274340" y="183420"/>
                      <a:pt x="261081" y="193838"/>
                      <a:pt x="249085" y="197626"/>
                    </a:cubicBezTo>
                    <a:cubicBezTo>
                      <a:pt x="245928" y="198573"/>
                      <a:pt x="243718" y="201414"/>
                      <a:pt x="243718" y="204887"/>
                    </a:cubicBezTo>
                    <a:lnTo>
                      <a:pt x="243718" y="240876"/>
                    </a:lnTo>
                    <a:lnTo>
                      <a:pt x="183104" y="199836"/>
                    </a:lnTo>
                    <a:cubicBezTo>
                      <a:pt x="181841" y="198889"/>
                      <a:pt x="180263" y="198573"/>
                      <a:pt x="179000" y="198573"/>
                    </a:cubicBezTo>
                    <a:lnTo>
                      <a:pt x="39146" y="198573"/>
                    </a:lnTo>
                    <a:cubicBezTo>
                      <a:pt x="25887" y="198573"/>
                      <a:pt x="15153" y="187839"/>
                      <a:pt x="15153" y="174580"/>
                    </a:cubicBezTo>
                    <a:lnTo>
                      <a:pt x="15153" y="39146"/>
                    </a:lnTo>
                    <a:cubicBezTo>
                      <a:pt x="15153" y="25887"/>
                      <a:pt x="25887" y="15153"/>
                      <a:pt x="39146" y="15153"/>
                    </a:cubicBezTo>
                    <a:lnTo>
                      <a:pt x="250348" y="15153"/>
                    </a:lnTo>
                    <a:cubicBezTo>
                      <a:pt x="263607" y="15153"/>
                      <a:pt x="274340" y="25887"/>
                      <a:pt x="274340" y="39146"/>
                    </a:cubicBezTo>
                    <a:lnTo>
                      <a:pt x="274340" y="174580"/>
                    </a:lnTo>
                    <a:close/>
                  </a:path>
                </a:pathLst>
              </a:custGeom>
              <a:solidFill>
                <a:srgbClr val="FFFFFF"/>
              </a:solidFill>
              <a:ln w="3106" cap="flat">
                <a:noFill/>
                <a:prstDash val="solid"/>
                <a:miter/>
              </a:ln>
            </p:spPr>
            <p:txBody>
              <a:bodyPr rtlCol="1" anchor="ctr"/>
              <a:lstStyle/>
              <a:p>
                <a:endParaRPr lang="fa-IR"/>
              </a:p>
            </p:txBody>
          </p:sp>
          <p:sp>
            <p:nvSpPr>
              <p:cNvPr id="76" name="Freeform: Shape 75">
                <a:extLst>
                  <a:ext uri="{FF2B5EF4-FFF2-40B4-BE49-F238E27FC236}">
                    <a16:creationId xmlns:a16="http://schemas.microsoft.com/office/drawing/2014/main" id="{11AF6E41-6E17-A586-0CB2-CBD8CFC2B011}"/>
                  </a:ext>
                </a:extLst>
              </p:cNvPr>
              <p:cNvSpPr/>
              <p:nvPr/>
            </p:nvSpPr>
            <p:spPr>
              <a:xfrm>
                <a:off x="5224007" y="4003896"/>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77" name="Freeform: Shape 76">
                <a:extLst>
                  <a:ext uri="{FF2B5EF4-FFF2-40B4-BE49-F238E27FC236}">
                    <a16:creationId xmlns:a16="http://schemas.microsoft.com/office/drawing/2014/main" id="{2587FB19-E153-DB29-FD97-15B99594566A}"/>
                  </a:ext>
                </a:extLst>
              </p:cNvPr>
              <p:cNvSpPr/>
              <p:nvPr/>
            </p:nvSpPr>
            <p:spPr>
              <a:xfrm>
                <a:off x="5224007" y="4045568"/>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6732"/>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78" name="Freeform: Shape 77">
                <a:extLst>
                  <a:ext uri="{FF2B5EF4-FFF2-40B4-BE49-F238E27FC236}">
                    <a16:creationId xmlns:a16="http://schemas.microsoft.com/office/drawing/2014/main" id="{D54F80A2-B01C-04CA-4369-B4D32CE1335A}"/>
                  </a:ext>
                </a:extLst>
              </p:cNvPr>
              <p:cNvSpPr/>
              <p:nvPr/>
            </p:nvSpPr>
            <p:spPr>
              <a:xfrm>
                <a:off x="5224007" y="4085661"/>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grpSp>
      </p:grpSp>
      <p:grpSp>
        <p:nvGrpSpPr>
          <p:cNvPr id="79" name="Group 78">
            <a:extLst>
              <a:ext uri="{FF2B5EF4-FFF2-40B4-BE49-F238E27FC236}">
                <a16:creationId xmlns:a16="http://schemas.microsoft.com/office/drawing/2014/main" id="{286EA52B-4DBE-C768-8276-B16241D200B0}"/>
              </a:ext>
            </a:extLst>
          </p:cNvPr>
          <p:cNvGrpSpPr/>
          <p:nvPr/>
        </p:nvGrpSpPr>
        <p:grpSpPr>
          <a:xfrm>
            <a:off x="5794856" y="5812492"/>
            <a:ext cx="598925" cy="598926"/>
            <a:chOff x="5088575" y="3714034"/>
            <a:chExt cx="598925" cy="598926"/>
          </a:xfrm>
        </p:grpSpPr>
        <p:sp>
          <p:nvSpPr>
            <p:cNvPr id="80" name="Freeform: Shape 79">
              <a:hlinkClick r:id="rId7" action="ppaction://hlinksldjump"/>
              <a:extLst>
                <a:ext uri="{FF2B5EF4-FFF2-40B4-BE49-F238E27FC236}">
                  <a16:creationId xmlns:a16="http://schemas.microsoft.com/office/drawing/2014/main" id="{74E38035-BA51-B071-46E1-177BC01B0D26}"/>
                </a:ext>
              </a:extLst>
            </p:cNvPr>
            <p:cNvSpPr/>
            <p:nvPr/>
          </p:nvSpPr>
          <p:spPr>
            <a:xfrm rot="10800000">
              <a:off x="5088575"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7F7F7F"/>
            </a:solidFill>
            <a:ln w="41852" cap="flat">
              <a:solidFill>
                <a:schemeClr val="bg1"/>
              </a:solidFill>
              <a:prstDash val="solid"/>
              <a:miter/>
            </a:ln>
          </p:spPr>
          <p:txBody>
            <a:bodyPr rtlCol="1" anchor="ctr"/>
            <a:lstStyle/>
            <a:p>
              <a:endParaRPr lang="fa-IR" dirty="0"/>
            </a:p>
          </p:txBody>
        </p:sp>
        <p:sp>
          <p:nvSpPr>
            <p:cNvPr id="81" name="Graphic 235">
              <a:hlinkClick r:id="rId7" action="ppaction://hlinksldjump"/>
              <a:extLst>
                <a:ext uri="{FF2B5EF4-FFF2-40B4-BE49-F238E27FC236}">
                  <a16:creationId xmlns:a16="http://schemas.microsoft.com/office/drawing/2014/main" id="{55FFA1A6-04AE-C885-0D4B-329AA6522CE7}"/>
                </a:ext>
              </a:extLst>
            </p:cNvPr>
            <p:cNvSpPr/>
            <p:nvPr/>
          </p:nvSpPr>
          <p:spPr>
            <a:xfrm rot="20481639">
              <a:off x="5206775" y="3832600"/>
              <a:ext cx="362524" cy="361795"/>
            </a:xfrm>
            <a:custGeom>
              <a:avLst/>
              <a:gdLst>
                <a:gd name="connsiteX0" fmla="*/ 199844 w 422175"/>
                <a:gd name="connsiteY0" fmla="*/ 421327 h 421326"/>
                <a:gd name="connsiteX1" fmla="*/ 220210 w 422175"/>
                <a:gd name="connsiteY1" fmla="*/ 421327 h 421326"/>
                <a:gd name="connsiteX2" fmla="*/ 422176 w 422175"/>
                <a:gd name="connsiteY2" fmla="*/ 210451 h 421326"/>
                <a:gd name="connsiteX3" fmla="*/ 219786 w 422175"/>
                <a:gd name="connsiteY3" fmla="*/ 0 h 421326"/>
                <a:gd name="connsiteX4" fmla="*/ 199844 w 422175"/>
                <a:gd name="connsiteY4" fmla="*/ 0 h 421326"/>
                <a:gd name="connsiteX5" fmla="*/ 199844 w 422175"/>
                <a:gd name="connsiteY5" fmla="*/ 0 h 421326"/>
                <a:gd name="connsiteX6" fmla="*/ 0 w 422175"/>
                <a:gd name="connsiteY6" fmla="*/ 210876 h 421326"/>
                <a:gd name="connsiteX7" fmla="*/ 199844 w 422175"/>
                <a:gd name="connsiteY7" fmla="*/ 421327 h 421326"/>
                <a:gd name="connsiteX8" fmla="*/ 72130 w 422175"/>
                <a:gd name="connsiteY8" fmla="*/ 347075 h 421326"/>
                <a:gd name="connsiteX9" fmla="*/ 115409 w 422175"/>
                <a:gd name="connsiteY9" fmla="*/ 322466 h 421326"/>
                <a:gd name="connsiteX10" fmla="*/ 175659 w 422175"/>
                <a:gd name="connsiteY10" fmla="*/ 402234 h 421326"/>
                <a:gd name="connsiteX11" fmla="*/ 72130 w 422175"/>
                <a:gd name="connsiteY11" fmla="*/ 347075 h 421326"/>
                <a:gd name="connsiteX12" fmla="*/ 202814 w 422175"/>
                <a:gd name="connsiteY12" fmla="*/ 403506 h 421326"/>
                <a:gd name="connsiteX13" fmla="*/ 130683 w 422175"/>
                <a:gd name="connsiteY13" fmla="*/ 316526 h 421326"/>
                <a:gd name="connsiteX14" fmla="*/ 202814 w 422175"/>
                <a:gd name="connsiteY14" fmla="*/ 302099 h 421326"/>
                <a:gd name="connsiteX15" fmla="*/ 202814 w 422175"/>
                <a:gd name="connsiteY15" fmla="*/ 403506 h 421326"/>
                <a:gd name="connsiteX16" fmla="*/ 202814 w 422175"/>
                <a:gd name="connsiteY16" fmla="*/ 285552 h 421326"/>
                <a:gd name="connsiteX17" fmla="*/ 123895 w 422175"/>
                <a:gd name="connsiteY17" fmla="*/ 301251 h 421326"/>
                <a:gd name="connsiteX18" fmla="*/ 106923 w 422175"/>
                <a:gd name="connsiteY18" fmla="*/ 225726 h 421326"/>
                <a:gd name="connsiteX19" fmla="*/ 202390 w 422175"/>
                <a:gd name="connsiteY19" fmla="*/ 225726 h 421326"/>
                <a:gd name="connsiteX20" fmla="*/ 202390 w 422175"/>
                <a:gd name="connsiteY20" fmla="*/ 285552 h 421326"/>
                <a:gd name="connsiteX21" fmla="*/ 202814 w 422175"/>
                <a:gd name="connsiteY21" fmla="*/ 209603 h 421326"/>
                <a:gd name="connsiteX22" fmla="*/ 106499 w 422175"/>
                <a:gd name="connsiteY22" fmla="*/ 209603 h 421326"/>
                <a:gd name="connsiteX23" fmla="*/ 119652 w 422175"/>
                <a:gd name="connsiteY23" fmla="*/ 131532 h 421326"/>
                <a:gd name="connsiteX24" fmla="*/ 202814 w 422175"/>
                <a:gd name="connsiteY24" fmla="*/ 148928 h 421326"/>
                <a:gd name="connsiteX25" fmla="*/ 202814 w 422175"/>
                <a:gd name="connsiteY25" fmla="*/ 209603 h 421326"/>
                <a:gd name="connsiteX26" fmla="*/ 243546 w 422175"/>
                <a:gd name="connsiteY26" fmla="*/ 402658 h 421326"/>
                <a:gd name="connsiteX27" fmla="*/ 305494 w 422175"/>
                <a:gd name="connsiteY27" fmla="*/ 319496 h 421326"/>
                <a:gd name="connsiteX28" fmla="*/ 351742 w 422175"/>
                <a:gd name="connsiteY28" fmla="*/ 344529 h 421326"/>
                <a:gd name="connsiteX29" fmla="*/ 243546 w 422175"/>
                <a:gd name="connsiteY29" fmla="*/ 402658 h 421326"/>
                <a:gd name="connsiteX30" fmla="*/ 362774 w 422175"/>
                <a:gd name="connsiteY30" fmla="*/ 332225 h 421326"/>
                <a:gd name="connsiteX31" fmla="*/ 311858 w 422175"/>
                <a:gd name="connsiteY31" fmla="*/ 304221 h 421326"/>
                <a:gd name="connsiteX32" fmla="*/ 328830 w 422175"/>
                <a:gd name="connsiteY32" fmla="*/ 225726 h 421326"/>
                <a:gd name="connsiteX33" fmla="*/ 404779 w 422175"/>
                <a:gd name="connsiteY33" fmla="*/ 225726 h 421326"/>
                <a:gd name="connsiteX34" fmla="*/ 362774 w 422175"/>
                <a:gd name="connsiteY34" fmla="*/ 332225 h 421326"/>
                <a:gd name="connsiteX35" fmla="*/ 369138 w 422175"/>
                <a:gd name="connsiteY35" fmla="*/ 97164 h 421326"/>
                <a:gd name="connsiteX36" fmla="*/ 405628 w 422175"/>
                <a:gd name="connsiteY36" fmla="*/ 209178 h 421326"/>
                <a:gd name="connsiteX37" fmla="*/ 329254 w 422175"/>
                <a:gd name="connsiteY37" fmla="*/ 209178 h 421326"/>
                <a:gd name="connsiteX38" fmla="*/ 316101 w 422175"/>
                <a:gd name="connsiteY38" fmla="*/ 128138 h 421326"/>
                <a:gd name="connsiteX39" fmla="*/ 369138 w 422175"/>
                <a:gd name="connsiteY39" fmla="*/ 97164 h 421326"/>
                <a:gd name="connsiteX40" fmla="*/ 358955 w 422175"/>
                <a:gd name="connsiteY40" fmla="*/ 84435 h 421326"/>
                <a:gd name="connsiteX41" fmla="*/ 310161 w 422175"/>
                <a:gd name="connsiteY41" fmla="*/ 112863 h 421326"/>
                <a:gd name="connsiteX42" fmla="*/ 243546 w 422175"/>
                <a:gd name="connsiteY42" fmla="*/ 18669 h 421326"/>
                <a:gd name="connsiteX43" fmla="*/ 358955 w 422175"/>
                <a:gd name="connsiteY43" fmla="*/ 84435 h 421326"/>
                <a:gd name="connsiteX44" fmla="*/ 218937 w 422175"/>
                <a:gd name="connsiteY44" fmla="*/ 19942 h 421326"/>
                <a:gd name="connsiteX45" fmla="*/ 294886 w 422175"/>
                <a:gd name="connsiteY45" fmla="*/ 119227 h 421326"/>
                <a:gd name="connsiteX46" fmla="*/ 218937 w 422175"/>
                <a:gd name="connsiteY46" fmla="*/ 133229 h 421326"/>
                <a:gd name="connsiteX47" fmla="*/ 218937 w 422175"/>
                <a:gd name="connsiteY47" fmla="*/ 19942 h 421326"/>
                <a:gd name="connsiteX48" fmla="*/ 218937 w 422175"/>
                <a:gd name="connsiteY48" fmla="*/ 149353 h 421326"/>
                <a:gd name="connsiteX49" fmla="*/ 300827 w 422175"/>
                <a:gd name="connsiteY49" fmla="*/ 134502 h 421326"/>
                <a:gd name="connsiteX50" fmla="*/ 313131 w 422175"/>
                <a:gd name="connsiteY50" fmla="*/ 209603 h 421326"/>
                <a:gd name="connsiteX51" fmla="*/ 219362 w 422175"/>
                <a:gd name="connsiteY51" fmla="*/ 209603 h 421326"/>
                <a:gd name="connsiteX52" fmla="*/ 219362 w 422175"/>
                <a:gd name="connsiteY52" fmla="*/ 149353 h 421326"/>
                <a:gd name="connsiteX53" fmla="*/ 218937 w 422175"/>
                <a:gd name="connsiteY53" fmla="*/ 225726 h 421326"/>
                <a:gd name="connsiteX54" fmla="*/ 312283 w 422175"/>
                <a:gd name="connsiteY54" fmla="*/ 225726 h 421326"/>
                <a:gd name="connsiteX55" fmla="*/ 296584 w 422175"/>
                <a:gd name="connsiteY55" fmla="*/ 298705 h 421326"/>
                <a:gd name="connsiteX56" fmla="*/ 218937 w 422175"/>
                <a:gd name="connsiteY56" fmla="*/ 285552 h 421326"/>
                <a:gd name="connsiteX57" fmla="*/ 218937 w 422175"/>
                <a:gd name="connsiteY57" fmla="*/ 225726 h 421326"/>
                <a:gd name="connsiteX58" fmla="*/ 218937 w 422175"/>
                <a:gd name="connsiteY58" fmla="*/ 301675 h 421326"/>
                <a:gd name="connsiteX59" fmla="*/ 290219 w 422175"/>
                <a:gd name="connsiteY59" fmla="*/ 313555 h 421326"/>
                <a:gd name="connsiteX60" fmla="*/ 218937 w 422175"/>
                <a:gd name="connsiteY60" fmla="*/ 401385 h 421326"/>
                <a:gd name="connsiteX61" fmla="*/ 218937 w 422175"/>
                <a:gd name="connsiteY61" fmla="*/ 301675 h 421326"/>
                <a:gd name="connsiteX62" fmla="*/ 202814 w 422175"/>
                <a:gd name="connsiteY62" fmla="*/ 18245 h 421326"/>
                <a:gd name="connsiteX63" fmla="*/ 202814 w 422175"/>
                <a:gd name="connsiteY63" fmla="*/ 132805 h 421326"/>
                <a:gd name="connsiteX64" fmla="*/ 125592 w 422175"/>
                <a:gd name="connsiteY64" fmla="*/ 116257 h 421326"/>
                <a:gd name="connsiteX65" fmla="*/ 202814 w 422175"/>
                <a:gd name="connsiteY65" fmla="*/ 18245 h 421326"/>
                <a:gd name="connsiteX66" fmla="*/ 175659 w 422175"/>
                <a:gd name="connsiteY66" fmla="*/ 19518 h 421326"/>
                <a:gd name="connsiteX67" fmla="*/ 110742 w 422175"/>
                <a:gd name="connsiteY67" fmla="*/ 109893 h 421326"/>
                <a:gd name="connsiteX68" fmla="*/ 65342 w 422175"/>
                <a:gd name="connsiteY68" fmla="*/ 81889 h 421326"/>
                <a:gd name="connsiteX69" fmla="*/ 175659 w 422175"/>
                <a:gd name="connsiteY69" fmla="*/ 19518 h 421326"/>
                <a:gd name="connsiteX70" fmla="*/ 55159 w 422175"/>
                <a:gd name="connsiteY70" fmla="*/ 94194 h 421326"/>
                <a:gd name="connsiteX71" fmla="*/ 104801 w 422175"/>
                <a:gd name="connsiteY71" fmla="*/ 124743 h 421326"/>
                <a:gd name="connsiteX72" fmla="*/ 90375 w 422175"/>
                <a:gd name="connsiteY72" fmla="*/ 209178 h 421326"/>
                <a:gd name="connsiteX73" fmla="*/ 16548 w 422175"/>
                <a:gd name="connsiteY73" fmla="*/ 209178 h 421326"/>
                <a:gd name="connsiteX74" fmla="*/ 55159 w 422175"/>
                <a:gd name="connsiteY74" fmla="*/ 94194 h 421326"/>
                <a:gd name="connsiteX75" fmla="*/ 16972 w 422175"/>
                <a:gd name="connsiteY75" fmla="*/ 225726 h 421326"/>
                <a:gd name="connsiteX76" fmla="*/ 90800 w 422175"/>
                <a:gd name="connsiteY76" fmla="*/ 225726 h 421326"/>
                <a:gd name="connsiteX77" fmla="*/ 109044 w 422175"/>
                <a:gd name="connsiteY77" fmla="*/ 307191 h 421326"/>
                <a:gd name="connsiteX78" fmla="*/ 61523 w 422175"/>
                <a:gd name="connsiteY78" fmla="*/ 334770 h 421326"/>
                <a:gd name="connsiteX79" fmla="*/ 16972 w 422175"/>
                <a:gd name="connsiteY79" fmla="*/ 225726 h 42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2175" h="421326">
                  <a:moveTo>
                    <a:pt x="199844" y="421327"/>
                  </a:moveTo>
                  <a:lnTo>
                    <a:pt x="220210" y="421327"/>
                  </a:lnTo>
                  <a:cubicBezTo>
                    <a:pt x="333497" y="416660"/>
                    <a:pt x="422176" y="324163"/>
                    <a:pt x="422176" y="210451"/>
                  </a:cubicBezTo>
                  <a:cubicBezTo>
                    <a:pt x="421751" y="97164"/>
                    <a:pt x="333073" y="4667"/>
                    <a:pt x="219786" y="0"/>
                  </a:cubicBezTo>
                  <a:lnTo>
                    <a:pt x="199844" y="0"/>
                  </a:lnTo>
                  <a:cubicBezTo>
                    <a:pt x="199844" y="0"/>
                    <a:pt x="199844" y="0"/>
                    <a:pt x="199844" y="0"/>
                  </a:cubicBezTo>
                  <a:cubicBezTo>
                    <a:pt x="87405" y="5940"/>
                    <a:pt x="0" y="98437"/>
                    <a:pt x="0" y="210876"/>
                  </a:cubicBezTo>
                  <a:cubicBezTo>
                    <a:pt x="0" y="323314"/>
                    <a:pt x="87829" y="415387"/>
                    <a:pt x="199844" y="421327"/>
                  </a:cubicBezTo>
                  <a:close/>
                  <a:moveTo>
                    <a:pt x="72130" y="347075"/>
                  </a:moveTo>
                  <a:cubicBezTo>
                    <a:pt x="85708" y="337316"/>
                    <a:pt x="100134" y="328830"/>
                    <a:pt x="115409" y="322466"/>
                  </a:cubicBezTo>
                  <a:cubicBezTo>
                    <a:pt x="129835" y="352591"/>
                    <a:pt x="150201" y="379746"/>
                    <a:pt x="175659" y="402234"/>
                  </a:cubicBezTo>
                  <a:cubicBezTo>
                    <a:pt x="136624" y="395020"/>
                    <a:pt x="100134" y="375503"/>
                    <a:pt x="72130" y="347075"/>
                  </a:cubicBezTo>
                  <a:close/>
                  <a:moveTo>
                    <a:pt x="202814" y="403506"/>
                  </a:moveTo>
                  <a:cubicBezTo>
                    <a:pt x="171840" y="380170"/>
                    <a:pt x="147231" y="350469"/>
                    <a:pt x="130683" y="316526"/>
                  </a:cubicBezTo>
                  <a:cubicBezTo>
                    <a:pt x="154020" y="308040"/>
                    <a:pt x="178205" y="303372"/>
                    <a:pt x="202814" y="302099"/>
                  </a:cubicBezTo>
                  <a:lnTo>
                    <a:pt x="202814" y="403506"/>
                  </a:lnTo>
                  <a:close/>
                  <a:moveTo>
                    <a:pt x="202814" y="285552"/>
                  </a:moveTo>
                  <a:cubicBezTo>
                    <a:pt x="175659" y="286825"/>
                    <a:pt x="149353" y="291916"/>
                    <a:pt x="123895" y="301251"/>
                  </a:cubicBezTo>
                  <a:cubicBezTo>
                    <a:pt x="114136" y="277490"/>
                    <a:pt x="108620" y="252032"/>
                    <a:pt x="106923" y="225726"/>
                  </a:cubicBezTo>
                  <a:lnTo>
                    <a:pt x="202390" y="225726"/>
                  </a:lnTo>
                  <a:lnTo>
                    <a:pt x="202390" y="285552"/>
                  </a:lnTo>
                  <a:close/>
                  <a:moveTo>
                    <a:pt x="202814" y="209603"/>
                  </a:moveTo>
                  <a:lnTo>
                    <a:pt x="106499" y="209603"/>
                  </a:lnTo>
                  <a:cubicBezTo>
                    <a:pt x="106499" y="182872"/>
                    <a:pt x="111166" y="156566"/>
                    <a:pt x="119652" y="131532"/>
                  </a:cubicBezTo>
                  <a:cubicBezTo>
                    <a:pt x="145958" y="142139"/>
                    <a:pt x="173962" y="148080"/>
                    <a:pt x="202814" y="148928"/>
                  </a:cubicBezTo>
                  <a:lnTo>
                    <a:pt x="202814" y="209603"/>
                  </a:lnTo>
                  <a:close/>
                  <a:moveTo>
                    <a:pt x="243546" y="402658"/>
                  </a:moveTo>
                  <a:cubicBezTo>
                    <a:pt x="270277" y="378897"/>
                    <a:pt x="291068" y="351318"/>
                    <a:pt x="305494" y="319496"/>
                  </a:cubicBezTo>
                  <a:cubicBezTo>
                    <a:pt x="322041" y="326284"/>
                    <a:pt x="337316" y="334770"/>
                    <a:pt x="351742" y="344529"/>
                  </a:cubicBezTo>
                  <a:cubicBezTo>
                    <a:pt x="322890" y="375079"/>
                    <a:pt x="285128" y="395445"/>
                    <a:pt x="243546" y="402658"/>
                  </a:cubicBezTo>
                  <a:close/>
                  <a:moveTo>
                    <a:pt x="362774" y="332225"/>
                  </a:moveTo>
                  <a:cubicBezTo>
                    <a:pt x="347075" y="321193"/>
                    <a:pt x="330103" y="311858"/>
                    <a:pt x="311858" y="304221"/>
                  </a:cubicBezTo>
                  <a:cubicBezTo>
                    <a:pt x="321617" y="279187"/>
                    <a:pt x="327133" y="252881"/>
                    <a:pt x="328830" y="225726"/>
                  </a:cubicBezTo>
                  <a:lnTo>
                    <a:pt x="404779" y="225726"/>
                  </a:lnTo>
                  <a:cubicBezTo>
                    <a:pt x="401809" y="264761"/>
                    <a:pt x="387383" y="301675"/>
                    <a:pt x="362774" y="332225"/>
                  </a:cubicBezTo>
                  <a:close/>
                  <a:moveTo>
                    <a:pt x="369138" y="97164"/>
                  </a:moveTo>
                  <a:cubicBezTo>
                    <a:pt x="392899" y="129835"/>
                    <a:pt x="405628" y="168870"/>
                    <a:pt x="405628" y="209178"/>
                  </a:cubicBezTo>
                  <a:lnTo>
                    <a:pt x="329254" y="209178"/>
                  </a:lnTo>
                  <a:cubicBezTo>
                    <a:pt x="329254" y="181599"/>
                    <a:pt x="324587" y="154020"/>
                    <a:pt x="316101" y="128138"/>
                  </a:cubicBezTo>
                  <a:cubicBezTo>
                    <a:pt x="334770" y="120076"/>
                    <a:pt x="352591" y="109893"/>
                    <a:pt x="369138" y="97164"/>
                  </a:cubicBezTo>
                  <a:close/>
                  <a:moveTo>
                    <a:pt x="358955" y="84435"/>
                  </a:moveTo>
                  <a:cubicBezTo>
                    <a:pt x="343681" y="95891"/>
                    <a:pt x="327557" y="105226"/>
                    <a:pt x="310161" y="112863"/>
                  </a:cubicBezTo>
                  <a:cubicBezTo>
                    <a:pt x="295735" y="77222"/>
                    <a:pt x="272823" y="44975"/>
                    <a:pt x="243546" y="18669"/>
                  </a:cubicBezTo>
                  <a:cubicBezTo>
                    <a:pt x="288522" y="26731"/>
                    <a:pt x="329254" y="49643"/>
                    <a:pt x="358955" y="84435"/>
                  </a:cubicBezTo>
                  <a:close/>
                  <a:moveTo>
                    <a:pt x="218937" y="19942"/>
                  </a:moveTo>
                  <a:cubicBezTo>
                    <a:pt x="252881" y="46248"/>
                    <a:pt x="279187" y="80192"/>
                    <a:pt x="294886" y="119227"/>
                  </a:cubicBezTo>
                  <a:cubicBezTo>
                    <a:pt x="270277" y="128138"/>
                    <a:pt x="244819" y="132805"/>
                    <a:pt x="218937" y="133229"/>
                  </a:cubicBezTo>
                  <a:lnTo>
                    <a:pt x="218937" y="19942"/>
                  </a:lnTo>
                  <a:close/>
                  <a:moveTo>
                    <a:pt x="218937" y="149353"/>
                  </a:moveTo>
                  <a:cubicBezTo>
                    <a:pt x="246941" y="148928"/>
                    <a:pt x="274096" y="143837"/>
                    <a:pt x="300827" y="134502"/>
                  </a:cubicBezTo>
                  <a:cubicBezTo>
                    <a:pt x="308888" y="158687"/>
                    <a:pt x="313131" y="184145"/>
                    <a:pt x="313131" y="209603"/>
                  </a:cubicBezTo>
                  <a:lnTo>
                    <a:pt x="219362" y="209603"/>
                  </a:lnTo>
                  <a:lnTo>
                    <a:pt x="219362" y="149353"/>
                  </a:lnTo>
                  <a:close/>
                  <a:moveTo>
                    <a:pt x="218937" y="225726"/>
                  </a:moveTo>
                  <a:lnTo>
                    <a:pt x="312283" y="225726"/>
                  </a:lnTo>
                  <a:cubicBezTo>
                    <a:pt x="310585" y="250760"/>
                    <a:pt x="305494" y="275369"/>
                    <a:pt x="296584" y="298705"/>
                  </a:cubicBezTo>
                  <a:cubicBezTo>
                    <a:pt x="271550" y="290219"/>
                    <a:pt x="245668" y="285976"/>
                    <a:pt x="218937" y="285552"/>
                  </a:cubicBezTo>
                  <a:lnTo>
                    <a:pt x="218937" y="225726"/>
                  </a:lnTo>
                  <a:close/>
                  <a:moveTo>
                    <a:pt x="218937" y="301675"/>
                  </a:moveTo>
                  <a:cubicBezTo>
                    <a:pt x="243122" y="302099"/>
                    <a:pt x="267307" y="306342"/>
                    <a:pt x="290219" y="313555"/>
                  </a:cubicBezTo>
                  <a:cubicBezTo>
                    <a:pt x="274096" y="347499"/>
                    <a:pt x="249487" y="378049"/>
                    <a:pt x="218937" y="401385"/>
                  </a:cubicBezTo>
                  <a:lnTo>
                    <a:pt x="218937" y="301675"/>
                  </a:lnTo>
                  <a:close/>
                  <a:moveTo>
                    <a:pt x="202814" y="18245"/>
                  </a:moveTo>
                  <a:lnTo>
                    <a:pt x="202814" y="132805"/>
                  </a:lnTo>
                  <a:cubicBezTo>
                    <a:pt x="176083" y="131532"/>
                    <a:pt x="150201" y="126016"/>
                    <a:pt x="125592" y="116257"/>
                  </a:cubicBezTo>
                  <a:cubicBezTo>
                    <a:pt x="142139" y="77646"/>
                    <a:pt x="168446" y="43703"/>
                    <a:pt x="202814" y="18245"/>
                  </a:cubicBezTo>
                  <a:close/>
                  <a:moveTo>
                    <a:pt x="175659" y="19518"/>
                  </a:moveTo>
                  <a:cubicBezTo>
                    <a:pt x="147655" y="44551"/>
                    <a:pt x="125168" y="75525"/>
                    <a:pt x="110742" y="109893"/>
                  </a:cubicBezTo>
                  <a:cubicBezTo>
                    <a:pt x="94618" y="102256"/>
                    <a:pt x="79344" y="92921"/>
                    <a:pt x="65342" y="81889"/>
                  </a:cubicBezTo>
                  <a:cubicBezTo>
                    <a:pt x="94194" y="49218"/>
                    <a:pt x="133229" y="27155"/>
                    <a:pt x="175659" y="19518"/>
                  </a:cubicBezTo>
                  <a:close/>
                  <a:moveTo>
                    <a:pt x="55159" y="94194"/>
                  </a:moveTo>
                  <a:cubicBezTo>
                    <a:pt x="70433" y="106499"/>
                    <a:pt x="87405" y="116682"/>
                    <a:pt x="104801" y="124743"/>
                  </a:cubicBezTo>
                  <a:cubicBezTo>
                    <a:pt x="95467" y="151898"/>
                    <a:pt x="90375" y="180326"/>
                    <a:pt x="90375" y="209178"/>
                  </a:cubicBezTo>
                  <a:lnTo>
                    <a:pt x="16548" y="209178"/>
                  </a:lnTo>
                  <a:cubicBezTo>
                    <a:pt x="16548" y="167597"/>
                    <a:pt x="30125" y="127713"/>
                    <a:pt x="55159" y="94194"/>
                  </a:cubicBezTo>
                  <a:close/>
                  <a:moveTo>
                    <a:pt x="16972" y="225726"/>
                  </a:moveTo>
                  <a:lnTo>
                    <a:pt x="90800" y="225726"/>
                  </a:lnTo>
                  <a:cubicBezTo>
                    <a:pt x="92497" y="254154"/>
                    <a:pt x="98437" y="281309"/>
                    <a:pt x="109044" y="307191"/>
                  </a:cubicBezTo>
                  <a:cubicBezTo>
                    <a:pt x="92072" y="314828"/>
                    <a:pt x="76373" y="323739"/>
                    <a:pt x="61523" y="334770"/>
                  </a:cubicBezTo>
                  <a:cubicBezTo>
                    <a:pt x="35217" y="303797"/>
                    <a:pt x="19942" y="266034"/>
                    <a:pt x="16972" y="225726"/>
                  </a:cubicBezTo>
                  <a:close/>
                </a:path>
              </a:pathLst>
            </a:custGeom>
            <a:solidFill>
              <a:srgbClr val="FFFFFF"/>
            </a:solidFill>
            <a:ln w="4233" cap="flat">
              <a:noFill/>
              <a:prstDash val="solid"/>
              <a:miter/>
            </a:ln>
          </p:spPr>
          <p:txBody>
            <a:bodyPr rtlCol="1" anchor="ctr"/>
            <a:lstStyle/>
            <a:p>
              <a:endParaRPr lang="fa-IR" dirty="0"/>
            </a:p>
          </p:txBody>
        </p:sp>
      </p:grpSp>
      <p:grpSp>
        <p:nvGrpSpPr>
          <p:cNvPr id="82" name="Group 81">
            <a:extLst>
              <a:ext uri="{FF2B5EF4-FFF2-40B4-BE49-F238E27FC236}">
                <a16:creationId xmlns:a16="http://schemas.microsoft.com/office/drawing/2014/main" id="{D05AA698-B0A8-9269-8FAC-4A11038D86E9}"/>
              </a:ext>
            </a:extLst>
          </p:cNvPr>
          <p:cNvGrpSpPr/>
          <p:nvPr/>
        </p:nvGrpSpPr>
        <p:grpSpPr>
          <a:xfrm>
            <a:off x="5079974" y="5812492"/>
            <a:ext cx="598925" cy="598926"/>
            <a:chOff x="6415920" y="3429000"/>
            <a:chExt cx="598925" cy="598926"/>
          </a:xfrm>
        </p:grpSpPr>
        <p:sp>
          <p:nvSpPr>
            <p:cNvPr id="83" name="Freeform: Shape 82">
              <a:hlinkClick r:id="rId8" action="ppaction://hlinksldjump"/>
              <a:extLst>
                <a:ext uri="{FF2B5EF4-FFF2-40B4-BE49-F238E27FC236}">
                  <a16:creationId xmlns:a16="http://schemas.microsoft.com/office/drawing/2014/main" id="{D3A431D1-3813-0A7E-0BF5-305CB3D0A653}"/>
                </a:ext>
              </a:extLst>
            </p:cNvPr>
            <p:cNvSpPr/>
            <p:nvPr userDrawn="1"/>
          </p:nvSpPr>
          <p:spPr>
            <a:xfrm rot="10800000">
              <a:off x="6415920" y="3429000"/>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7F7F7F"/>
            </a:solidFill>
            <a:ln w="41852" cap="flat">
              <a:solidFill>
                <a:schemeClr val="bg1"/>
              </a:solidFill>
              <a:prstDash val="solid"/>
              <a:miter/>
            </a:ln>
          </p:spPr>
          <p:txBody>
            <a:bodyPr rtlCol="1" anchor="ctr"/>
            <a:lstStyle/>
            <a:p>
              <a:endParaRPr lang="fa-IR" dirty="0"/>
            </a:p>
          </p:txBody>
        </p:sp>
        <p:grpSp>
          <p:nvGrpSpPr>
            <p:cNvPr id="84" name="Graphic 160">
              <a:extLst>
                <a:ext uri="{FF2B5EF4-FFF2-40B4-BE49-F238E27FC236}">
                  <a16:creationId xmlns:a16="http://schemas.microsoft.com/office/drawing/2014/main" id="{1B86E3A0-8E82-5853-C7A6-A741335E14F1}"/>
                </a:ext>
              </a:extLst>
            </p:cNvPr>
            <p:cNvGrpSpPr/>
            <p:nvPr/>
          </p:nvGrpSpPr>
          <p:grpSpPr>
            <a:xfrm>
              <a:off x="6531388" y="3517408"/>
              <a:ext cx="367989" cy="422111"/>
              <a:chOff x="6520446" y="3517556"/>
              <a:chExt cx="367989" cy="422111"/>
            </a:xfrm>
            <a:solidFill>
              <a:schemeClr val="bg1"/>
            </a:solidFill>
          </p:grpSpPr>
          <p:sp>
            <p:nvSpPr>
              <p:cNvPr id="85" name="Freeform: Shape 84">
                <a:extLst>
                  <a:ext uri="{FF2B5EF4-FFF2-40B4-BE49-F238E27FC236}">
                    <a16:creationId xmlns:a16="http://schemas.microsoft.com/office/drawing/2014/main" id="{13839255-CF74-2571-8162-0B8C97E3B66C}"/>
                  </a:ext>
                </a:extLst>
              </p:cNvPr>
              <p:cNvSpPr/>
              <p:nvPr/>
            </p:nvSpPr>
            <p:spPr>
              <a:xfrm>
                <a:off x="6688788" y="3870454"/>
                <a:ext cx="86557" cy="28141"/>
              </a:xfrm>
              <a:custGeom>
                <a:avLst/>
                <a:gdLst>
                  <a:gd name="connsiteX0" fmla="*/ 86515 w 86557"/>
                  <a:gd name="connsiteY0" fmla="*/ 10944 h 28141"/>
                  <a:gd name="connsiteX1" fmla="*/ 82227 w 86557"/>
                  <a:gd name="connsiteY1" fmla="*/ 16482 h 28141"/>
                  <a:gd name="connsiteX2" fmla="*/ 6831 w 86557"/>
                  <a:gd name="connsiteY2" fmla="*/ 28096 h 28141"/>
                  <a:gd name="connsiteX3" fmla="*/ 1114 w 86557"/>
                  <a:gd name="connsiteY3" fmla="*/ 23986 h 28141"/>
                  <a:gd name="connsiteX4" fmla="*/ 42 w 86557"/>
                  <a:gd name="connsiteY4" fmla="*/ 17018 h 28141"/>
                  <a:gd name="connsiteX5" fmla="*/ 4330 w 86557"/>
                  <a:gd name="connsiteY5" fmla="*/ 11480 h 28141"/>
                  <a:gd name="connsiteX6" fmla="*/ 79726 w 86557"/>
                  <a:gd name="connsiteY6" fmla="*/ 45 h 28141"/>
                  <a:gd name="connsiteX7" fmla="*/ 85443 w 86557"/>
                  <a:gd name="connsiteY7" fmla="*/ 4155 h 28141"/>
                  <a:gd name="connsiteX8" fmla="*/ 86515 w 86557"/>
                  <a:gd name="connsiteY8" fmla="*/ 10944 h 2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57" h="28141">
                    <a:moveTo>
                      <a:pt x="86515" y="10944"/>
                    </a:moveTo>
                    <a:cubicBezTo>
                      <a:pt x="86873" y="13624"/>
                      <a:pt x="84907" y="16125"/>
                      <a:pt x="82227" y="16482"/>
                    </a:cubicBezTo>
                    <a:lnTo>
                      <a:pt x="6831" y="28096"/>
                    </a:lnTo>
                    <a:cubicBezTo>
                      <a:pt x="3973" y="28453"/>
                      <a:pt x="1471" y="26666"/>
                      <a:pt x="1114" y="23986"/>
                    </a:cubicBezTo>
                    <a:lnTo>
                      <a:pt x="42" y="17018"/>
                    </a:lnTo>
                    <a:cubicBezTo>
                      <a:pt x="-315" y="14339"/>
                      <a:pt x="1650" y="11837"/>
                      <a:pt x="4330" y="11480"/>
                    </a:cubicBezTo>
                    <a:lnTo>
                      <a:pt x="79726" y="45"/>
                    </a:lnTo>
                    <a:cubicBezTo>
                      <a:pt x="82585" y="-312"/>
                      <a:pt x="85086" y="1475"/>
                      <a:pt x="85443" y="4155"/>
                    </a:cubicBezTo>
                    <a:lnTo>
                      <a:pt x="86515" y="10944"/>
                    </a:lnTo>
                    <a:close/>
                  </a:path>
                </a:pathLst>
              </a:custGeom>
              <a:solidFill>
                <a:schemeClr val="bg1"/>
              </a:solidFill>
              <a:ln w="1757" cap="flat">
                <a:solidFill>
                  <a:srgbClr val="FFFFFF"/>
                </a:solidFill>
                <a:prstDash val="solid"/>
                <a:miter/>
              </a:ln>
            </p:spPr>
            <p:txBody>
              <a:bodyPr rtlCol="1" anchor="ctr"/>
              <a:lstStyle/>
              <a:p>
                <a:endParaRPr lang="fa-IR"/>
              </a:p>
            </p:txBody>
          </p:sp>
          <p:sp>
            <p:nvSpPr>
              <p:cNvPr id="86" name="Freeform: Shape 85">
                <a:extLst>
                  <a:ext uri="{FF2B5EF4-FFF2-40B4-BE49-F238E27FC236}">
                    <a16:creationId xmlns:a16="http://schemas.microsoft.com/office/drawing/2014/main" id="{68803452-8170-349A-88F0-16D670BA1942}"/>
                  </a:ext>
                </a:extLst>
              </p:cNvPr>
              <p:cNvSpPr/>
              <p:nvPr/>
            </p:nvSpPr>
            <p:spPr>
              <a:xfrm>
                <a:off x="6700567" y="3895114"/>
                <a:ext cx="70145" cy="25990"/>
              </a:xfrm>
              <a:custGeom>
                <a:avLst/>
                <a:gdLst>
                  <a:gd name="connsiteX0" fmla="*/ 70091 w 70145"/>
                  <a:gd name="connsiteY0" fmla="*/ 11298 h 25990"/>
                  <a:gd name="connsiteX1" fmla="*/ 66696 w 70145"/>
                  <a:gd name="connsiteY1" fmla="*/ 16658 h 25990"/>
                  <a:gd name="connsiteX2" fmla="*/ 5950 w 70145"/>
                  <a:gd name="connsiteY2" fmla="*/ 25948 h 25990"/>
                  <a:gd name="connsiteX3" fmla="*/ 1127 w 70145"/>
                  <a:gd name="connsiteY3" fmla="*/ 21660 h 25990"/>
                  <a:gd name="connsiteX4" fmla="*/ 55 w 70145"/>
                  <a:gd name="connsiteY4" fmla="*/ 14692 h 25990"/>
                  <a:gd name="connsiteX5" fmla="*/ 3449 w 70145"/>
                  <a:gd name="connsiteY5" fmla="*/ 9333 h 25990"/>
                  <a:gd name="connsiteX6" fmla="*/ 64195 w 70145"/>
                  <a:gd name="connsiteY6" fmla="*/ 42 h 25990"/>
                  <a:gd name="connsiteX7" fmla="*/ 69019 w 70145"/>
                  <a:gd name="connsiteY7" fmla="*/ 4330 h 25990"/>
                  <a:gd name="connsiteX8" fmla="*/ 70091 w 70145"/>
                  <a:gd name="connsiteY8" fmla="*/ 11298 h 2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5" h="25990">
                    <a:moveTo>
                      <a:pt x="70091" y="11298"/>
                    </a:moveTo>
                    <a:cubicBezTo>
                      <a:pt x="70448" y="13978"/>
                      <a:pt x="69019" y="16479"/>
                      <a:pt x="66696" y="16658"/>
                    </a:cubicBezTo>
                    <a:lnTo>
                      <a:pt x="5950" y="25948"/>
                    </a:lnTo>
                    <a:cubicBezTo>
                      <a:pt x="3628" y="26306"/>
                      <a:pt x="1484" y="24340"/>
                      <a:pt x="1127" y="21660"/>
                    </a:cubicBezTo>
                    <a:lnTo>
                      <a:pt x="55" y="14692"/>
                    </a:lnTo>
                    <a:cubicBezTo>
                      <a:pt x="-303" y="12012"/>
                      <a:pt x="1127" y="9511"/>
                      <a:pt x="3449" y="9333"/>
                    </a:cubicBezTo>
                    <a:lnTo>
                      <a:pt x="64195" y="42"/>
                    </a:lnTo>
                    <a:cubicBezTo>
                      <a:pt x="66517" y="-315"/>
                      <a:pt x="68661" y="1650"/>
                      <a:pt x="69019" y="4330"/>
                    </a:cubicBezTo>
                    <a:lnTo>
                      <a:pt x="70091" y="11298"/>
                    </a:lnTo>
                    <a:close/>
                  </a:path>
                </a:pathLst>
              </a:custGeom>
              <a:solidFill>
                <a:schemeClr val="bg1"/>
              </a:solidFill>
              <a:ln w="1757" cap="flat">
                <a:solidFill>
                  <a:srgbClr val="FFFFFF"/>
                </a:solidFill>
                <a:prstDash val="solid"/>
                <a:miter/>
              </a:ln>
            </p:spPr>
            <p:txBody>
              <a:bodyPr rtlCol="1" anchor="ctr"/>
              <a:lstStyle/>
              <a:p>
                <a:endParaRPr lang="fa-IR"/>
              </a:p>
            </p:txBody>
          </p:sp>
          <p:sp>
            <p:nvSpPr>
              <p:cNvPr id="87" name="Freeform: Shape 86">
                <a:extLst>
                  <a:ext uri="{FF2B5EF4-FFF2-40B4-BE49-F238E27FC236}">
                    <a16:creationId xmlns:a16="http://schemas.microsoft.com/office/drawing/2014/main" id="{E3E4CE84-C718-2293-8173-872A3D9F0A9F}"/>
                  </a:ext>
                </a:extLst>
              </p:cNvPr>
              <p:cNvSpPr/>
              <p:nvPr/>
            </p:nvSpPr>
            <p:spPr>
              <a:xfrm>
                <a:off x="6721704" y="3920883"/>
                <a:ext cx="32541" cy="18784"/>
              </a:xfrm>
              <a:custGeom>
                <a:avLst/>
                <a:gdLst>
                  <a:gd name="connsiteX0" fmla="*/ 32338 w 32541"/>
                  <a:gd name="connsiteY0" fmla="*/ 0 h 18784"/>
                  <a:gd name="connsiteX1" fmla="*/ 18581 w 32541"/>
                  <a:gd name="connsiteY1" fmla="*/ 18581 h 18784"/>
                  <a:gd name="connsiteX2" fmla="*/ 0 w 32541"/>
                  <a:gd name="connsiteY2" fmla="*/ 4824 h 18784"/>
                </a:gdLst>
                <a:ahLst/>
                <a:cxnLst>
                  <a:cxn ang="0">
                    <a:pos x="connsiteX0" y="connsiteY0"/>
                  </a:cxn>
                  <a:cxn ang="0">
                    <a:pos x="connsiteX1" y="connsiteY1"/>
                  </a:cxn>
                  <a:cxn ang="0">
                    <a:pos x="connsiteX2" y="connsiteY2"/>
                  </a:cxn>
                </a:cxnLst>
                <a:rect l="l" t="t" r="r" b="b"/>
                <a:pathLst>
                  <a:path w="32541" h="18784">
                    <a:moveTo>
                      <a:pt x="32338" y="0"/>
                    </a:moveTo>
                    <a:cubicBezTo>
                      <a:pt x="33767" y="8933"/>
                      <a:pt x="27514" y="17330"/>
                      <a:pt x="18581" y="18581"/>
                    </a:cubicBezTo>
                    <a:cubicBezTo>
                      <a:pt x="9648" y="20010"/>
                      <a:pt x="1251" y="13757"/>
                      <a:pt x="0" y="4824"/>
                    </a:cubicBezTo>
                  </a:path>
                </a:pathLst>
              </a:custGeom>
              <a:solidFill>
                <a:schemeClr val="bg1"/>
              </a:solidFill>
              <a:ln w="1757" cap="flat">
                <a:solidFill>
                  <a:srgbClr val="FFFFFF"/>
                </a:solidFill>
                <a:prstDash val="solid"/>
                <a:miter/>
              </a:ln>
            </p:spPr>
            <p:txBody>
              <a:bodyPr rtlCol="1" anchor="ctr"/>
              <a:lstStyle/>
              <a:p>
                <a:endParaRPr lang="fa-IR"/>
              </a:p>
            </p:txBody>
          </p:sp>
          <p:sp>
            <p:nvSpPr>
              <p:cNvPr id="88" name="Freeform: Shape 87">
                <a:hlinkClick r:id="rId8" action="ppaction://hlinksldjump"/>
                <a:extLst>
                  <a:ext uri="{FF2B5EF4-FFF2-40B4-BE49-F238E27FC236}">
                    <a16:creationId xmlns:a16="http://schemas.microsoft.com/office/drawing/2014/main" id="{BA1FCAA4-8C6D-3309-FEEE-A57E0FEC0A03}"/>
                  </a:ext>
                </a:extLst>
              </p:cNvPr>
              <p:cNvSpPr/>
              <p:nvPr/>
            </p:nvSpPr>
            <p:spPr>
              <a:xfrm>
                <a:off x="6597788" y="3602379"/>
                <a:ext cx="216772" cy="268223"/>
              </a:xfrm>
              <a:custGeom>
                <a:avLst/>
                <a:gdLst>
                  <a:gd name="connsiteX0" fmla="*/ 178051 w 216772"/>
                  <a:gd name="connsiteY0" fmla="*/ 254006 h 268223"/>
                  <a:gd name="connsiteX1" fmla="*/ 85682 w 216772"/>
                  <a:gd name="connsiteY1" fmla="*/ 268121 h 268223"/>
                  <a:gd name="connsiteX2" fmla="*/ 73176 w 216772"/>
                  <a:gd name="connsiteY2" fmla="*/ 256686 h 268223"/>
                  <a:gd name="connsiteX3" fmla="*/ 74248 w 216772"/>
                  <a:gd name="connsiteY3" fmla="*/ 248110 h 268223"/>
                  <a:gd name="connsiteX4" fmla="*/ 38157 w 216772"/>
                  <a:gd name="connsiteY4" fmla="*/ 195940 h 268223"/>
                  <a:gd name="connsiteX5" fmla="*/ 25651 w 216772"/>
                  <a:gd name="connsiteY5" fmla="*/ 182541 h 268223"/>
                  <a:gd name="connsiteX6" fmla="*/ 1353 w 216772"/>
                  <a:gd name="connsiteY6" fmla="*/ 127691 h 268223"/>
                  <a:gd name="connsiteX7" fmla="*/ 3139 w 216772"/>
                  <a:gd name="connsiteY7" fmla="*/ 83561 h 268223"/>
                  <a:gd name="connsiteX8" fmla="*/ 20648 w 216772"/>
                  <a:gd name="connsiteY8" fmla="*/ 44969 h 268223"/>
                  <a:gd name="connsiteX9" fmla="*/ 51021 w 216772"/>
                  <a:gd name="connsiteY9" fmla="*/ 16204 h 268223"/>
                  <a:gd name="connsiteX10" fmla="*/ 91399 w 216772"/>
                  <a:gd name="connsiteY10" fmla="*/ 1197 h 268223"/>
                  <a:gd name="connsiteX11" fmla="*/ 134457 w 216772"/>
                  <a:gd name="connsiteY11" fmla="*/ 3519 h 268223"/>
                  <a:gd name="connsiteX12" fmla="*/ 172155 w 216772"/>
                  <a:gd name="connsiteY12" fmla="*/ 21922 h 268223"/>
                  <a:gd name="connsiteX13" fmla="*/ 200384 w 216772"/>
                  <a:gd name="connsiteY13" fmla="*/ 53545 h 268223"/>
                  <a:gd name="connsiteX14" fmla="*/ 215392 w 216772"/>
                  <a:gd name="connsiteY14" fmla="*/ 95174 h 268223"/>
                  <a:gd name="connsiteX15" fmla="*/ 216285 w 216772"/>
                  <a:gd name="connsiteY15" fmla="*/ 123403 h 268223"/>
                  <a:gd name="connsiteX16" fmla="*/ 212354 w 216772"/>
                  <a:gd name="connsiteY16" fmla="*/ 143949 h 268223"/>
                  <a:gd name="connsiteX17" fmla="*/ 212712 w 216772"/>
                  <a:gd name="connsiteY17" fmla="*/ 144128 h 268223"/>
                  <a:gd name="connsiteX18" fmla="*/ 210389 w 216772"/>
                  <a:gd name="connsiteY18" fmla="*/ 150202 h 268223"/>
                  <a:gd name="connsiteX19" fmla="*/ 208603 w 216772"/>
                  <a:gd name="connsiteY19" fmla="*/ 154669 h 268223"/>
                  <a:gd name="connsiteX20" fmla="*/ 200563 w 216772"/>
                  <a:gd name="connsiteY20" fmla="*/ 171106 h 268223"/>
                  <a:gd name="connsiteX21" fmla="*/ 181446 w 216772"/>
                  <a:gd name="connsiteY21" fmla="*/ 230244 h 268223"/>
                  <a:gd name="connsiteX22" fmla="*/ 185734 w 216772"/>
                  <a:gd name="connsiteY22" fmla="*/ 239534 h 268223"/>
                  <a:gd name="connsiteX23" fmla="*/ 178051 w 216772"/>
                  <a:gd name="connsiteY23" fmla="*/ 254006 h 268223"/>
                  <a:gd name="connsiteX24" fmla="*/ 84967 w 216772"/>
                  <a:gd name="connsiteY24" fmla="*/ 256686 h 268223"/>
                  <a:gd name="connsiteX25" fmla="*/ 174478 w 216772"/>
                  <a:gd name="connsiteY25" fmla="*/ 243108 h 268223"/>
                  <a:gd name="connsiteX26" fmla="*/ 174299 w 216772"/>
                  <a:gd name="connsiteY26" fmla="*/ 241321 h 268223"/>
                  <a:gd name="connsiteX27" fmla="*/ 173763 w 216772"/>
                  <a:gd name="connsiteY27" fmla="*/ 239177 h 268223"/>
                  <a:gd name="connsiteX28" fmla="*/ 170369 w 216772"/>
                  <a:gd name="connsiteY28" fmla="*/ 238641 h 268223"/>
                  <a:gd name="connsiteX29" fmla="*/ 170011 w 216772"/>
                  <a:gd name="connsiteY29" fmla="*/ 234175 h 268223"/>
                  <a:gd name="connsiteX30" fmla="*/ 190200 w 216772"/>
                  <a:gd name="connsiteY30" fmla="*/ 165746 h 268223"/>
                  <a:gd name="connsiteX31" fmla="*/ 197525 w 216772"/>
                  <a:gd name="connsiteY31" fmla="*/ 150738 h 268223"/>
                  <a:gd name="connsiteX32" fmla="*/ 197525 w 216772"/>
                  <a:gd name="connsiteY32" fmla="*/ 150560 h 268223"/>
                  <a:gd name="connsiteX33" fmla="*/ 199133 w 216772"/>
                  <a:gd name="connsiteY33" fmla="*/ 146272 h 268223"/>
                  <a:gd name="connsiteX34" fmla="*/ 199133 w 216772"/>
                  <a:gd name="connsiteY34" fmla="*/ 146272 h 268223"/>
                  <a:gd name="connsiteX35" fmla="*/ 203600 w 216772"/>
                  <a:gd name="connsiteY35" fmla="*/ 96961 h 268223"/>
                  <a:gd name="connsiteX36" fmla="*/ 190200 w 216772"/>
                  <a:gd name="connsiteY36" fmla="*/ 59620 h 268223"/>
                  <a:gd name="connsiteX37" fmla="*/ 164830 w 216772"/>
                  <a:gd name="connsiteY37" fmla="*/ 31391 h 268223"/>
                  <a:gd name="connsiteX38" fmla="*/ 131241 w 216772"/>
                  <a:gd name="connsiteY38" fmla="*/ 14954 h 268223"/>
                  <a:gd name="connsiteX39" fmla="*/ 92829 w 216772"/>
                  <a:gd name="connsiteY39" fmla="*/ 12810 h 268223"/>
                  <a:gd name="connsiteX40" fmla="*/ 56738 w 216772"/>
                  <a:gd name="connsiteY40" fmla="*/ 26210 h 268223"/>
                  <a:gd name="connsiteX41" fmla="*/ 29582 w 216772"/>
                  <a:gd name="connsiteY41" fmla="*/ 51937 h 268223"/>
                  <a:gd name="connsiteX42" fmla="*/ 13859 w 216772"/>
                  <a:gd name="connsiteY42" fmla="*/ 86598 h 268223"/>
                  <a:gd name="connsiteX43" fmla="*/ 12251 w 216772"/>
                  <a:gd name="connsiteY43" fmla="*/ 126262 h 268223"/>
                  <a:gd name="connsiteX44" fmla="*/ 34048 w 216772"/>
                  <a:gd name="connsiteY44" fmla="*/ 175573 h 268223"/>
                  <a:gd name="connsiteX45" fmla="*/ 34227 w 216772"/>
                  <a:gd name="connsiteY45" fmla="*/ 175751 h 268223"/>
                  <a:gd name="connsiteX46" fmla="*/ 45840 w 216772"/>
                  <a:gd name="connsiteY46" fmla="*/ 188079 h 268223"/>
                  <a:gd name="connsiteX47" fmla="*/ 85682 w 216772"/>
                  <a:gd name="connsiteY47" fmla="*/ 248110 h 268223"/>
                  <a:gd name="connsiteX48" fmla="*/ 86218 w 216772"/>
                  <a:gd name="connsiteY48" fmla="*/ 250969 h 268223"/>
                  <a:gd name="connsiteX49" fmla="*/ 84431 w 216772"/>
                  <a:gd name="connsiteY49" fmla="*/ 253113 h 268223"/>
                  <a:gd name="connsiteX50" fmla="*/ 84253 w 216772"/>
                  <a:gd name="connsiteY50" fmla="*/ 255436 h 268223"/>
                  <a:gd name="connsiteX51" fmla="*/ 84967 w 216772"/>
                  <a:gd name="connsiteY51" fmla="*/ 256686 h 2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6772" h="268223">
                    <a:moveTo>
                      <a:pt x="178051" y="254006"/>
                    </a:moveTo>
                    <a:lnTo>
                      <a:pt x="85682" y="268121"/>
                    </a:lnTo>
                    <a:cubicBezTo>
                      <a:pt x="79786" y="269014"/>
                      <a:pt x="74248" y="264011"/>
                      <a:pt x="73176" y="256686"/>
                    </a:cubicBezTo>
                    <a:cubicBezTo>
                      <a:pt x="72640" y="253649"/>
                      <a:pt x="73176" y="250612"/>
                      <a:pt x="74248" y="248110"/>
                    </a:cubicBezTo>
                    <a:cubicBezTo>
                      <a:pt x="68530" y="225956"/>
                      <a:pt x="51021" y="208626"/>
                      <a:pt x="38157" y="195940"/>
                    </a:cubicBezTo>
                    <a:cubicBezTo>
                      <a:pt x="32976" y="190938"/>
                      <a:pt x="28688" y="186471"/>
                      <a:pt x="25651" y="182541"/>
                    </a:cubicBezTo>
                    <a:cubicBezTo>
                      <a:pt x="12787" y="166818"/>
                      <a:pt x="4569" y="147880"/>
                      <a:pt x="1353" y="127691"/>
                    </a:cubicBezTo>
                    <a:cubicBezTo>
                      <a:pt x="-970" y="112862"/>
                      <a:pt x="-255" y="98033"/>
                      <a:pt x="3139" y="83561"/>
                    </a:cubicBezTo>
                    <a:cubicBezTo>
                      <a:pt x="6534" y="69625"/>
                      <a:pt x="12430" y="56583"/>
                      <a:pt x="20648" y="44969"/>
                    </a:cubicBezTo>
                    <a:cubicBezTo>
                      <a:pt x="28867" y="33356"/>
                      <a:pt x="39229" y="23708"/>
                      <a:pt x="51021" y="16204"/>
                    </a:cubicBezTo>
                    <a:cubicBezTo>
                      <a:pt x="63349" y="8343"/>
                      <a:pt x="76927" y="3341"/>
                      <a:pt x="91399" y="1197"/>
                    </a:cubicBezTo>
                    <a:cubicBezTo>
                      <a:pt x="105871" y="-947"/>
                      <a:pt x="120343" y="-233"/>
                      <a:pt x="134457" y="3519"/>
                    </a:cubicBezTo>
                    <a:cubicBezTo>
                      <a:pt x="148036" y="7093"/>
                      <a:pt x="160721" y="13346"/>
                      <a:pt x="172155" y="21922"/>
                    </a:cubicBezTo>
                    <a:cubicBezTo>
                      <a:pt x="183590" y="30498"/>
                      <a:pt x="193059" y="41217"/>
                      <a:pt x="200384" y="53545"/>
                    </a:cubicBezTo>
                    <a:cubicBezTo>
                      <a:pt x="208067" y="66230"/>
                      <a:pt x="213069" y="80345"/>
                      <a:pt x="215392" y="95174"/>
                    </a:cubicBezTo>
                    <a:cubicBezTo>
                      <a:pt x="216821" y="104465"/>
                      <a:pt x="217178" y="114112"/>
                      <a:pt x="216285" y="123403"/>
                    </a:cubicBezTo>
                    <a:cubicBezTo>
                      <a:pt x="215570" y="130371"/>
                      <a:pt x="214320" y="137160"/>
                      <a:pt x="212354" y="143949"/>
                    </a:cubicBezTo>
                    <a:lnTo>
                      <a:pt x="212712" y="144128"/>
                    </a:lnTo>
                    <a:lnTo>
                      <a:pt x="210389" y="150202"/>
                    </a:lnTo>
                    <a:cubicBezTo>
                      <a:pt x="209853" y="151810"/>
                      <a:pt x="209317" y="153240"/>
                      <a:pt x="208603" y="154669"/>
                    </a:cubicBezTo>
                    <a:cubicBezTo>
                      <a:pt x="206816" y="159314"/>
                      <a:pt x="203957" y="164853"/>
                      <a:pt x="200563" y="171106"/>
                    </a:cubicBezTo>
                    <a:cubicBezTo>
                      <a:pt x="192166" y="186650"/>
                      <a:pt x="180910" y="207732"/>
                      <a:pt x="181446" y="230244"/>
                    </a:cubicBezTo>
                    <a:cubicBezTo>
                      <a:pt x="183232" y="231852"/>
                      <a:pt x="185019" y="234711"/>
                      <a:pt x="185734" y="239534"/>
                    </a:cubicBezTo>
                    <a:cubicBezTo>
                      <a:pt x="187163" y="248468"/>
                      <a:pt x="182875" y="253292"/>
                      <a:pt x="178051" y="254006"/>
                    </a:cubicBezTo>
                    <a:close/>
                    <a:moveTo>
                      <a:pt x="84967" y="256686"/>
                    </a:moveTo>
                    <a:lnTo>
                      <a:pt x="174478" y="243108"/>
                    </a:lnTo>
                    <a:cubicBezTo>
                      <a:pt x="174478" y="242572"/>
                      <a:pt x="174478" y="242036"/>
                      <a:pt x="174299" y="241321"/>
                    </a:cubicBezTo>
                    <a:cubicBezTo>
                      <a:pt x="174120" y="240249"/>
                      <a:pt x="173942" y="239534"/>
                      <a:pt x="173763" y="239177"/>
                    </a:cubicBezTo>
                    <a:lnTo>
                      <a:pt x="170369" y="238641"/>
                    </a:lnTo>
                    <a:lnTo>
                      <a:pt x="170011" y="234175"/>
                    </a:lnTo>
                    <a:cubicBezTo>
                      <a:pt x="168046" y="207196"/>
                      <a:pt x="180910" y="183255"/>
                      <a:pt x="190200" y="165746"/>
                    </a:cubicBezTo>
                    <a:cubicBezTo>
                      <a:pt x="193416" y="159850"/>
                      <a:pt x="196096" y="154669"/>
                      <a:pt x="197525" y="150738"/>
                    </a:cubicBezTo>
                    <a:lnTo>
                      <a:pt x="197525" y="150560"/>
                    </a:lnTo>
                    <a:cubicBezTo>
                      <a:pt x="198061" y="149130"/>
                      <a:pt x="198597" y="147701"/>
                      <a:pt x="199133" y="146272"/>
                    </a:cubicBezTo>
                    <a:lnTo>
                      <a:pt x="199133" y="146272"/>
                    </a:lnTo>
                    <a:cubicBezTo>
                      <a:pt x="204672" y="130549"/>
                      <a:pt x="206101" y="113576"/>
                      <a:pt x="203600" y="96961"/>
                    </a:cubicBezTo>
                    <a:cubicBezTo>
                      <a:pt x="201635" y="83561"/>
                      <a:pt x="196989" y="71054"/>
                      <a:pt x="190200" y="59620"/>
                    </a:cubicBezTo>
                    <a:cubicBezTo>
                      <a:pt x="183590" y="48543"/>
                      <a:pt x="175014" y="39073"/>
                      <a:pt x="164830" y="31391"/>
                    </a:cubicBezTo>
                    <a:cubicBezTo>
                      <a:pt x="154646" y="23708"/>
                      <a:pt x="143390" y="18170"/>
                      <a:pt x="131241" y="14954"/>
                    </a:cubicBezTo>
                    <a:cubicBezTo>
                      <a:pt x="118735" y="11559"/>
                      <a:pt x="105692" y="10845"/>
                      <a:pt x="92829" y="12810"/>
                    </a:cubicBezTo>
                    <a:cubicBezTo>
                      <a:pt x="79965" y="14775"/>
                      <a:pt x="67816" y="19242"/>
                      <a:pt x="56738" y="26210"/>
                    </a:cubicBezTo>
                    <a:cubicBezTo>
                      <a:pt x="46019" y="32999"/>
                      <a:pt x="36907" y="41575"/>
                      <a:pt x="29582" y="51937"/>
                    </a:cubicBezTo>
                    <a:cubicBezTo>
                      <a:pt x="22078" y="62300"/>
                      <a:pt x="16897" y="73913"/>
                      <a:pt x="13859" y="86598"/>
                    </a:cubicBezTo>
                    <a:cubicBezTo>
                      <a:pt x="10643" y="99641"/>
                      <a:pt x="10107" y="112862"/>
                      <a:pt x="12251" y="126262"/>
                    </a:cubicBezTo>
                    <a:cubicBezTo>
                      <a:pt x="15110" y="144485"/>
                      <a:pt x="22614" y="161637"/>
                      <a:pt x="34048" y="175573"/>
                    </a:cubicBezTo>
                    <a:lnTo>
                      <a:pt x="34227" y="175751"/>
                    </a:lnTo>
                    <a:cubicBezTo>
                      <a:pt x="36907" y="179146"/>
                      <a:pt x="41016" y="183255"/>
                      <a:pt x="45840" y="188079"/>
                    </a:cubicBezTo>
                    <a:cubicBezTo>
                      <a:pt x="60133" y="202194"/>
                      <a:pt x="79786" y="221668"/>
                      <a:pt x="85682" y="248110"/>
                    </a:cubicBezTo>
                    <a:lnTo>
                      <a:pt x="86218" y="250969"/>
                    </a:lnTo>
                    <a:lnTo>
                      <a:pt x="84431" y="253113"/>
                    </a:lnTo>
                    <a:cubicBezTo>
                      <a:pt x="84253" y="253292"/>
                      <a:pt x="84074" y="254185"/>
                      <a:pt x="84253" y="255436"/>
                    </a:cubicBezTo>
                    <a:cubicBezTo>
                      <a:pt x="84610" y="255793"/>
                      <a:pt x="84789" y="256329"/>
                      <a:pt x="84967" y="256686"/>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89" name="Freeform: Shape 88">
                <a:extLst>
                  <a:ext uri="{FF2B5EF4-FFF2-40B4-BE49-F238E27FC236}">
                    <a16:creationId xmlns:a16="http://schemas.microsoft.com/office/drawing/2014/main" id="{38C2169A-3D18-C5A5-9F7E-DA77226BF027}"/>
                  </a:ext>
                </a:extLst>
              </p:cNvPr>
              <p:cNvSpPr/>
              <p:nvPr/>
            </p:nvSpPr>
            <p:spPr>
              <a:xfrm>
                <a:off x="6671238" y="3517556"/>
                <a:ext cx="18523" cy="57515"/>
              </a:xfrm>
              <a:custGeom>
                <a:avLst/>
                <a:gdLst>
                  <a:gd name="connsiteX0" fmla="*/ 13661 w 18523"/>
                  <a:gd name="connsiteY0" fmla="*/ 57433 h 57515"/>
                  <a:gd name="connsiteX1" fmla="*/ 7050 w 18523"/>
                  <a:gd name="connsiteY1" fmla="*/ 52609 h 57515"/>
                  <a:gd name="connsiteX2" fmla="*/ 82 w 18523"/>
                  <a:gd name="connsiteY2" fmla="*/ 6693 h 57515"/>
                  <a:gd name="connsiteX3" fmla="*/ 4906 w 18523"/>
                  <a:gd name="connsiteY3" fmla="*/ 82 h 57515"/>
                  <a:gd name="connsiteX4" fmla="*/ 11517 w 18523"/>
                  <a:gd name="connsiteY4" fmla="*/ 4906 h 57515"/>
                  <a:gd name="connsiteX5" fmla="*/ 18484 w 18523"/>
                  <a:gd name="connsiteY5" fmla="*/ 50823 h 57515"/>
                  <a:gd name="connsiteX6" fmla="*/ 13661 w 18523"/>
                  <a:gd name="connsiteY6" fmla="*/ 57433 h 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3" h="57515">
                    <a:moveTo>
                      <a:pt x="13661" y="57433"/>
                    </a:moveTo>
                    <a:cubicBezTo>
                      <a:pt x="10445" y="57969"/>
                      <a:pt x="7586" y="55825"/>
                      <a:pt x="7050" y="52609"/>
                    </a:cubicBezTo>
                    <a:lnTo>
                      <a:pt x="82" y="6693"/>
                    </a:lnTo>
                    <a:cubicBezTo>
                      <a:pt x="-454" y="3477"/>
                      <a:pt x="1690" y="618"/>
                      <a:pt x="4906" y="82"/>
                    </a:cubicBezTo>
                    <a:cubicBezTo>
                      <a:pt x="8122" y="-454"/>
                      <a:pt x="10981" y="1690"/>
                      <a:pt x="11517" y="4906"/>
                    </a:cubicBezTo>
                    <a:lnTo>
                      <a:pt x="18484" y="50823"/>
                    </a:lnTo>
                    <a:cubicBezTo>
                      <a:pt x="18842" y="54039"/>
                      <a:pt x="16698" y="56897"/>
                      <a:pt x="13661" y="57433"/>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0" name="Freeform: Shape 89">
                <a:extLst>
                  <a:ext uri="{FF2B5EF4-FFF2-40B4-BE49-F238E27FC236}">
                    <a16:creationId xmlns:a16="http://schemas.microsoft.com/office/drawing/2014/main" id="{CE84CD21-FD84-0C7B-B3C1-ABD25D94707A}"/>
                  </a:ext>
                </a:extLst>
              </p:cNvPr>
              <p:cNvSpPr/>
              <p:nvPr/>
            </p:nvSpPr>
            <p:spPr>
              <a:xfrm>
                <a:off x="6830964" y="3670135"/>
                <a:ext cx="57471" cy="18566"/>
              </a:xfrm>
              <a:custGeom>
                <a:avLst/>
                <a:gdLst>
                  <a:gd name="connsiteX0" fmla="*/ 52609 w 57471"/>
                  <a:gd name="connsiteY0" fmla="*/ 11517 h 18566"/>
                  <a:gd name="connsiteX1" fmla="*/ 6693 w 57471"/>
                  <a:gd name="connsiteY1" fmla="*/ 18484 h 18566"/>
                  <a:gd name="connsiteX2" fmla="*/ 82 w 57471"/>
                  <a:gd name="connsiteY2" fmla="*/ 13661 h 18566"/>
                  <a:gd name="connsiteX3" fmla="*/ 4906 w 57471"/>
                  <a:gd name="connsiteY3" fmla="*/ 7050 h 18566"/>
                  <a:gd name="connsiteX4" fmla="*/ 50823 w 57471"/>
                  <a:gd name="connsiteY4" fmla="*/ 82 h 18566"/>
                  <a:gd name="connsiteX5" fmla="*/ 57433 w 57471"/>
                  <a:gd name="connsiteY5" fmla="*/ 4906 h 18566"/>
                  <a:gd name="connsiteX6" fmla="*/ 52609 w 57471"/>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71"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790" y="8122"/>
                      <a:pt x="55646"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1" name="Freeform: Shape 90">
                <a:extLst>
                  <a:ext uri="{FF2B5EF4-FFF2-40B4-BE49-F238E27FC236}">
                    <a16:creationId xmlns:a16="http://schemas.microsoft.com/office/drawing/2014/main" id="{0322CC7C-431D-99BB-93CE-476916474D19}"/>
                  </a:ext>
                </a:extLst>
              </p:cNvPr>
              <p:cNvSpPr/>
              <p:nvPr/>
            </p:nvSpPr>
            <p:spPr>
              <a:xfrm>
                <a:off x="6520446" y="3717481"/>
                <a:ext cx="57515" cy="18566"/>
              </a:xfrm>
              <a:custGeom>
                <a:avLst/>
                <a:gdLst>
                  <a:gd name="connsiteX0" fmla="*/ 52609 w 57515"/>
                  <a:gd name="connsiteY0" fmla="*/ 11517 h 18566"/>
                  <a:gd name="connsiteX1" fmla="*/ 6693 w 57515"/>
                  <a:gd name="connsiteY1" fmla="*/ 18484 h 18566"/>
                  <a:gd name="connsiteX2" fmla="*/ 82 w 57515"/>
                  <a:gd name="connsiteY2" fmla="*/ 13661 h 18566"/>
                  <a:gd name="connsiteX3" fmla="*/ 4906 w 57515"/>
                  <a:gd name="connsiteY3" fmla="*/ 7050 h 18566"/>
                  <a:gd name="connsiteX4" fmla="*/ 50823 w 57515"/>
                  <a:gd name="connsiteY4" fmla="*/ 82 h 18566"/>
                  <a:gd name="connsiteX5" fmla="*/ 57433 w 57515"/>
                  <a:gd name="connsiteY5" fmla="*/ 4906 h 18566"/>
                  <a:gd name="connsiteX6" fmla="*/ 52609 w 57515"/>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5"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969" y="8122"/>
                      <a:pt x="55825"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2" name="Freeform: Shape 91">
                <a:extLst>
                  <a:ext uri="{FF2B5EF4-FFF2-40B4-BE49-F238E27FC236}">
                    <a16:creationId xmlns:a16="http://schemas.microsoft.com/office/drawing/2014/main" id="{29437308-FC61-E340-978B-D08D31A5E961}"/>
                  </a:ext>
                </a:extLst>
              </p:cNvPr>
              <p:cNvSpPr/>
              <p:nvPr/>
            </p:nvSpPr>
            <p:spPr>
              <a:xfrm>
                <a:off x="6775445" y="3536362"/>
                <a:ext cx="35983" cy="50841"/>
              </a:xfrm>
              <a:custGeom>
                <a:avLst/>
                <a:gdLst>
                  <a:gd name="connsiteX0" fmla="*/ 6647 w 35983"/>
                  <a:gd name="connsiteY0" fmla="*/ 50777 h 50841"/>
                  <a:gd name="connsiteX1" fmla="*/ 2716 w 35983"/>
                  <a:gd name="connsiteY1" fmla="*/ 50062 h 50841"/>
                  <a:gd name="connsiteX2" fmla="*/ 930 w 35983"/>
                  <a:gd name="connsiteY2" fmla="*/ 42201 h 50841"/>
                  <a:gd name="connsiteX3" fmla="*/ 25406 w 35983"/>
                  <a:gd name="connsiteY3" fmla="*/ 2716 h 50841"/>
                  <a:gd name="connsiteX4" fmla="*/ 33268 w 35983"/>
                  <a:gd name="connsiteY4" fmla="*/ 930 h 50841"/>
                  <a:gd name="connsiteX5" fmla="*/ 35054 w 35983"/>
                  <a:gd name="connsiteY5" fmla="*/ 8791 h 50841"/>
                  <a:gd name="connsiteX6" fmla="*/ 10577 w 35983"/>
                  <a:gd name="connsiteY6" fmla="*/ 48275 h 50841"/>
                  <a:gd name="connsiteX7" fmla="*/ 6647 w 35983"/>
                  <a:gd name="connsiteY7" fmla="*/ 50777 h 5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3" h="50841">
                    <a:moveTo>
                      <a:pt x="6647" y="50777"/>
                    </a:moveTo>
                    <a:cubicBezTo>
                      <a:pt x="5396" y="50955"/>
                      <a:pt x="3967" y="50777"/>
                      <a:pt x="2716" y="50062"/>
                    </a:cubicBezTo>
                    <a:cubicBezTo>
                      <a:pt x="36" y="48454"/>
                      <a:pt x="-857" y="44881"/>
                      <a:pt x="930" y="42201"/>
                    </a:cubicBezTo>
                    <a:lnTo>
                      <a:pt x="25406" y="2716"/>
                    </a:lnTo>
                    <a:cubicBezTo>
                      <a:pt x="27014" y="36"/>
                      <a:pt x="30588" y="-857"/>
                      <a:pt x="33268" y="930"/>
                    </a:cubicBezTo>
                    <a:cubicBezTo>
                      <a:pt x="35948" y="2537"/>
                      <a:pt x="36841" y="6111"/>
                      <a:pt x="35054" y="8791"/>
                    </a:cubicBezTo>
                    <a:lnTo>
                      <a:pt x="10577" y="48275"/>
                    </a:lnTo>
                    <a:cubicBezTo>
                      <a:pt x="9863" y="49526"/>
                      <a:pt x="8255" y="50598"/>
                      <a:pt x="6647" y="5077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3" name="Freeform: Shape 92">
                <a:extLst>
                  <a:ext uri="{FF2B5EF4-FFF2-40B4-BE49-F238E27FC236}">
                    <a16:creationId xmlns:a16="http://schemas.microsoft.com/office/drawing/2014/main" id="{5CC59153-D06A-94A4-AD26-BBA6DBD3AD4C}"/>
                  </a:ext>
                </a:extLst>
              </p:cNvPr>
              <p:cNvSpPr/>
              <p:nvPr/>
            </p:nvSpPr>
            <p:spPr>
              <a:xfrm>
                <a:off x="6552694" y="3573923"/>
                <a:ext cx="46619" cy="41845"/>
              </a:xfrm>
              <a:custGeom>
                <a:avLst/>
                <a:gdLst>
                  <a:gd name="connsiteX0" fmla="*/ 41802 w 46619"/>
                  <a:gd name="connsiteY0" fmla="*/ 41802 h 41845"/>
                  <a:gd name="connsiteX1" fmla="*/ 37156 w 46619"/>
                  <a:gd name="connsiteY1" fmla="*/ 40551 h 41845"/>
                  <a:gd name="connsiteX2" fmla="*/ 1960 w 46619"/>
                  <a:gd name="connsiteY2" fmla="*/ 10000 h 41845"/>
                  <a:gd name="connsiteX3" fmla="*/ 1424 w 46619"/>
                  <a:gd name="connsiteY3" fmla="*/ 1960 h 41845"/>
                  <a:gd name="connsiteX4" fmla="*/ 9464 w 46619"/>
                  <a:gd name="connsiteY4" fmla="*/ 1424 h 41845"/>
                  <a:gd name="connsiteX5" fmla="*/ 44660 w 46619"/>
                  <a:gd name="connsiteY5" fmla="*/ 31797 h 41845"/>
                  <a:gd name="connsiteX6" fmla="*/ 45196 w 46619"/>
                  <a:gd name="connsiteY6" fmla="*/ 39836 h 41845"/>
                  <a:gd name="connsiteX7" fmla="*/ 41802 w 46619"/>
                  <a:gd name="connsiteY7" fmla="*/ 41802 h 4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19" h="41845">
                    <a:moveTo>
                      <a:pt x="41802" y="41802"/>
                    </a:moveTo>
                    <a:cubicBezTo>
                      <a:pt x="40194" y="41980"/>
                      <a:pt x="38407" y="41623"/>
                      <a:pt x="37156" y="40551"/>
                    </a:cubicBezTo>
                    <a:lnTo>
                      <a:pt x="1960" y="10000"/>
                    </a:lnTo>
                    <a:cubicBezTo>
                      <a:pt x="-363" y="7856"/>
                      <a:pt x="-720" y="4282"/>
                      <a:pt x="1424" y="1960"/>
                    </a:cubicBezTo>
                    <a:cubicBezTo>
                      <a:pt x="3568" y="-363"/>
                      <a:pt x="7141" y="-720"/>
                      <a:pt x="9464" y="1424"/>
                    </a:cubicBezTo>
                    <a:lnTo>
                      <a:pt x="44660" y="31797"/>
                    </a:lnTo>
                    <a:cubicBezTo>
                      <a:pt x="46983" y="33941"/>
                      <a:pt x="47340" y="37514"/>
                      <a:pt x="45196" y="39836"/>
                    </a:cubicBezTo>
                    <a:cubicBezTo>
                      <a:pt x="44303" y="40908"/>
                      <a:pt x="43052" y="41623"/>
                      <a:pt x="41802" y="41802"/>
                    </a:cubicBezTo>
                    <a:close/>
                  </a:path>
                </a:pathLst>
              </a:custGeom>
              <a:solidFill>
                <a:schemeClr val="bg1"/>
              </a:solidFill>
              <a:ln w="1757" cap="flat">
                <a:solidFill>
                  <a:srgbClr val="FFFFFF"/>
                </a:solidFill>
                <a:prstDash val="solid"/>
                <a:miter/>
              </a:ln>
            </p:spPr>
            <p:txBody>
              <a:bodyPr rtlCol="1" anchor="ctr"/>
              <a:lstStyle/>
              <a:p>
                <a:endParaRPr lang="fa-IR"/>
              </a:p>
            </p:txBody>
          </p:sp>
        </p:grpSp>
      </p:grpSp>
      <p:grpSp>
        <p:nvGrpSpPr>
          <p:cNvPr id="94" name="Group 93">
            <a:extLst>
              <a:ext uri="{FF2B5EF4-FFF2-40B4-BE49-F238E27FC236}">
                <a16:creationId xmlns:a16="http://schemas.microsoft.com/office/drawing/2014/main" id="{A622BA02-4FAB-8D8C-A1B7-C4B4FCD9B49C}"/>
              </a:ext>
            </a:extLst>
          </p:cNvPr>
          <p:cNvGrpSpPr/>
          <p:nvPr/>
        </p:nvGrpSpPr>
        <p:grpSpPr>
          <a:xfrm>
            <a:off x="4368507" y="5812492"/>
            <a:ext cx="598925" cy="598926"/>
            <a:chOff x="4936175" y="3561634"/>
            <a:chExt cx="598925" cy="598926"/>
          </a:xfrm>
        </p:grpSpPr>
        <p:sp>
          <p:nvSpPr>
            <p:cNvPr id="95" name="Freeform: Shape 94">
              <a:hlinkClick r:id="rId9" action="ppaction://hlinksldjump"/>
              <a:extLst>
                <a:ext uri="{FF2B5EF4-FFF2-40B4-BE49-F238E27FC236}">
                  <a16:creationId xmlns:a16="http://schemas.microsoft.com/office/drawing/2014/main" id="{0860506F-9709-D965-A954-22503538929B}"/>
                </a:ext>
              </a:extLst>
            </p:cNvPr>
            <p:cNvSpPr/>
            <p:nvPr/>
          </p:nvSpPr>
          <p:spPr>
            <a:xfrm rot="10800000">
              <a:off x="4936175" y="35616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96" name="Graphic 95">
              <a:hlinkClick r:id="rId9" action="ppaction://hlinksldjump"/>
              <a:extLst>
                <a:ext uri="{FF2B5EF4-FFF2-40B4-BE49-F238E27FC236}">
                  <a16:creationId xmlns:a16="http://schemas.microsoft.com/office/drawing/2014/main" id="{048A1E99-CEE5-D53A-0792-FD5A0A881A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62236" y="3685811"/>
              <a:ext cx="346803" cy="350573"/>
            </a:xfrm>
            <a:prstGeom prst="rect">
              <a:avLst/>
            </a:prstGeom>
          </p:spPr>
        </p:pic>
      </p:grpSp>
      <p:sp>
        <p:nvSpPr>
          <p:cNvPr id="2" name="Rectangle: Rounded Corners 1">
            <a:extLst>
              <a:ext uri="{FF2B5EF4-FFF2-40B4-BE49-F238E27FC236}">
                <a16:creationId xmlns:a16="http://schemas.microsoft.com/office/drawing/2014/main" id="{2713FBDC-A886-3704-DA70-A6CF6F1372C4}"/>
              </a:ext>
            </a:extLst>
          </p:cNvPr>
          <p:cNvSpPr/>
          <p:nvPr/>
        </p:nvSpPr>
        <p:spPr>
          <a:xfrm>
            <a:off x="-1066800" y="2419350"/>
            <a:ext cx="14325600" cy="1504950"/>
          </a:xfrm>
          <a:prstGeom prst="roundRect">
            <a:avLst/>
          </a:prstGeom>
          <a:solidFill>
            <a:srgbClr val="0B2D7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 name="TextBox 2">
            <a:extLst>
              <a:ext uri="{FF2B5EF4-FFF2-40B4-BE49-F238E27FC236}">
                <a16:creationId xmlns:a16="http://schemas.microsoft.com/office/drawing/2014/main" id="{6742165A-99DA-A455-C1F9-0781691E38C6}"/>
              </a:ext>
            </a:extLst>
          </p:cNvPr>
          <p:cNvSpPr txBox="1"/>
          <p:nvPr/>
        </p:nvSpPr>
        <p:spPr>
          <a:xfrm>
            <a:off x="1975873" y="2877234"/>
            <a:ext cx="8236890" cy="646331"/>
          </a:xfrm>
          <a:prstGeom prst="rect">
            <a:avLst/>
          </a:prstGeom>
          <a:noFill/>
        </p:spPr>
        <p:txBody>
          <a:bodyPr wrap="square">
            <a:spAutoFit/>
          </a:bodyPr>
          <a:lstStyle/>
          <a:p>
            <a:pPr algn="ctr" rtl="1"/>
            <a:r>
              <a:rPr lang="fa-IR" sz="3600" b="1" dirty="0">
                <a:solidFill>
                  <a:schemeClr val="bg1"/>
                </a:solidFill>
                <a:latin typeface="Shabnam" panose="020B0603030804020204" pitchFamily="34" charset="-78"/>
                <a:cs typeface="Shabnam" panose="020B0603030804020204" pitchFamily="34" charset="-78"/>
              </a:rPr>
              <a:t>بخش پنجم: منابع و مراجع</a:t>
            </a:r>
          </a:p>
        </p:txBody>
      </p:sp>
    </p:spTree>
    <p:extLst>
      <p:ext uri="{BB962C8B-B14F-4D97-AF65-F5344CB8AC3E}">
        <p14:creationId xmlns:p14="http://schemas.microsoft.com/office/powerpoint/2010/main" val="1651258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مستطیل سمت چپ">
            <a:hlinkClick r:id="" action="ppaction://hlinkshowjump?jump=previousslide"/>
            <a:extLst>
              <a:ext uri="{FF2B5EF4-FFF2-40B4-BE49-F238E27FC236}">
                <a16:creationId xmlns:a16="http://schemas.microsoft.com/office/drawing/2014/main" id="{62062DAE-3587-2922-FEFD-EF891669C904}"/>
              </a:ext>
            </a:extLst>
          </p:cNvPr>
          <p:cNvSpPr/>
          <p:nvPr/>
        </p:nvSpPr>
        <p:spPr>
          <a:xfrm rot="16200000">
            <a:off x="377582" y="5597387"/>
            <a:ext cx="843895" cy="1028990"/>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52" name="!!مستطیل سمت راست">
            <a:hlinkClick r:id="" action="ppaction://hlinkshowjump?jump=previousslide"/>
            <a:extLst>
              <a:ext uri="{FF2B5EF4-FFF2-40B4-BE49-F238E27FC236}">
                <a16:creationId xmlns:a16="http://schemas.microsoft.com/office/drawing/2014/main" id="{694BD0DA-64A3-546A-AAD9-2F7B72340181}"/>
              </a:ext>
            </a:extLst>
          </p:cNvPr>
          <p:cNvSpPr/>
          <p:nvPr/>
        </p:nvSpPr>
        <p:spPr>
          <a:xfrm rot="16200000">
            <a:off x="10036156" y="4531079"/>
            <a:ext cx="843895" cy="3161603"/>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54" name="!!مستطیل وسط">
            <a:hlinkClick r:id="" action="ppaction://hlinkshowjump?jump=previousslide"/>
            <a:extLst>
              <a:ext uri="{FF2B5EF4-FFF2-40B4-BE49-F238E27FC236}">
                <a16:creationId xmlns:a16="http://schemas.microsoft.com/office/drawing/2014/main" id="{183A9D30-6B5A-5F4A-8F98-6C3359E1D6BA}"/>
              </a:ext>
            </a:extLst>
          </p:cNvPr>
          <p:cNvSpPr/>
          <p:nvPr/>
        </p:nvSpPr>
        <p:spPr>
          <a:xfrm rot="16200000">
            <a:off x="4159220" y="1815743"/>
            <a:ext cx="843895" cy="8592275"/>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55" name="Group 54">
            <a:extLst>
              <a:ext uri="{FF2B5EF4-FFF2-40B4-BE49-F238E27FC236}">
                <a16:creationId xmlns:a16="http://schemas.microsoft.com/office/drawing/2014/main" id="{42E04128-C9D7-F5C5-609C-AA65E933593C}"/>
              </a:ext>
            </a:extLst>
          </p:cNvPr>
          <p:cNvGrpSpPr/>
          <p:nvPr/>
        </p:nvGrpSpPr>
        <p:grpSpPr>
          <a:xfrm>
            <a:off x="9060688" y="5812418"/>
            <a:ext cx="598925" cy="598926"/>
            <a:chOff x="6415920" y="3429000"/>
            <a:chExt cx="598925" cy="598926"/>
          </a:xfrm>
        </p:grpSpPr>
        <p:sp>
          <p:nvSpPr>
            <p:cNvPr id="56" name="Freeform: Shape 55">
              <a:hlinkClick r:id="rId3" action="ppaction://hlinksldjump"/>
              <a:extLst>
                <a:ext uri="{FF2B5EF4-FFF2-40B4-BE49-F238E27FC236}">
                  <a16:creationId xmlns:a16="http://schemas.microsoft.com/office/drawing/2014/main" id="{91209B20-2F53-CB52-1F73-E28AF6984800}"/>
                </a:ext>
              </a:extLst>
            </p:cNvPr>
            <p:cNvSpPr/>
            <p:nvPr userDrawn="1"/>
          </p:nvSpPr>
          <p:spPr>
            <a:xfrm rot="10800000">
              <a:off x="6415920" y="3429000"/>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7F7F7F"/>
            </a:solidFill>
            <a:ln w="41852" cap="flat">
              <a:solidFill>
                <a:schemeClr val="bg1"/>
              </a:solidFill>
              <a:prstDash val="solid"/>
              <a:miter/>
            </a:ln>
          </p:spPr>
          <p:txBody>
            <a:bodyPr rtlCol="1" anchor="ctr"/>
            <a:lstStyle/>
            <a:p>
              <a:endParaRPr lang="fa-IR" dirty="0"/>
            </a:p>
          </p:txBody>
        </p:sp>
        <p:grpSp>
          <p:nvGrpSpPr>
            <p:cNvPr id="58" name="Graphic 160">
              <a:extLst>
                <a:ext uri="{FF2B5EF4-FFF2-40B4-BE49-F238E27FC236}">
                  <a16:creationId xmlns:a16="http://schemas.microsoft.com/office/drawing/2014/main" id="{0EF54929-3137-34FF-7222-65538FFB1540}"/>
                </a:ext>
              </a:extLst>
            </p:cNvPr>
            <p:cNvGrpSpPr/>
            <p:nvPr/>
          </p:nvGrpSpPr>
          <p:grpSpPr>
            <a:xfrm>
              <a:off x="6531388" y="3517408"/>
              <a:ext cx="367989" cy="422111"/>
              <a:chOff x="6520446" y="3517556"/>
              <a:chExt cx="367989" cy="422111"/>
            </a:xfrm>
            <a:solidFill>
              <a:schemeClr val="bg1"/>
            </a:solidFill>
          </p:grpSpPr>
          <p:sp>
            <p:nvSpPr>
              <p:cNvPr id="63" name="Freeform: Shape 62">
                <a:extLst>
                  <a:ext uri="{FF2B5EF4-FFF2-40B4-BE49-F238E27FC236}">
                    <a16:creationId xmlns:a16="http://schemas.microsoft.com/office/drawing/2014/main" id="{0AF37021-3C66-5BF5-7BE4-FEA16F4C3275}"/>
                  </a:ext>
                </a:extLst>
              </p:cNvPr>
              <p:cNvSpPr/>
              <p:nvPr/>
            </p:nvSpPr>
            <p:spPr>
              <a:xfrm>
                <a:off x="6688788" y="3870454"/>
                <a:ext cx="86557" cy="28141"/>
              </a:xfrm>
              <a:custGeom>
                <a:avLst/>
                <a:gdLst>
                  <a:gd name="connsiteX0" fmla="*/ 86515 w 86557"/>
                  <a:gd name="connsiteY0" fmla="*/ 10944 h 28141"/>
                  <a:gd name="connsiteX1" fmla="*/ 82227 w 86557"/>
                  <a:gd name="connsiteY1" fmla="*/ 16482 h 28141"/>
                  <a:gd name="connsiteX2" fmla="*/ 6831 w 86557"/>
                  <a:gd name="connsiteY2" fmla="*/ 28096 h 28141"/>
                  <a:gd name="connsiteX3" fmla="*/ 1114 w 86557"/>
                  <a:gd name="connsiteY3" fmla="*/ 23986 h 28141"/>
                  <a:gd name="connsiteX4" fmla="*/ 42 w 86557"/>
                  <a:gd name="connsiteY4" fmla="*/ 17018 h 28141"/>
                  <a:gd name="connsiteX5" fmla="*/ 4330 w 86557"/>
                  <a:gd name="connsiteY5" fmla="*/ 11480 h 28141"/>
                  <a:gd name="connsiteX6" fmla="*/ 79726 w 86557"/>
                  <a:gd name="connsiteY6" fmla="*/ 45 h 28141"/>
                  <a:gd name="connsiteX7" fmla="*/ 85443 w 86557"/>
                  <a:gd name="connsiteY7" fmla="*/ 4155 h 28141"/>
                  <a:gd name="connsiteX8" fmla="*/ 86515 w 86557"/>
                  <a:gd name="connsiteY8" fmla="*/ 10944 h 2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57" h="28141">
                    <a:moveTo>
                      <a:pt x="86515" y="10944"/>
                    </a:moveTo>
                    <a:cubicBezTo>
                      <a:pt x="86873" y="13624"/>
                      <a:pt x="84907" y="16125"/>
                      <a:pt x="82227" y="16482"/>
                    </a:cubicBezTo>
                    <a:lnTo>
                      <a:pt x="6831" y="28096"/>
                    </a:lnTo>
                    <a:cubicBezTo>
                      <a:pt x="3973" y="28453"/>
                      <a:pt x="1471" y="26666"/>
                      <a:pt x="1114" y="23986"/>
                    </a:cubicBezTo>
                    <a:lnTo>
                      <a:pt x="42" y="17018"/>
                    </a:lnTo>
                    <a:cubicBezTo>
                      <a:pt x="-315" y="14339"/>
                      <a:pt x="1650" y="11837"/>
                      <a:pt x="4330" y="11480"/>
                    </a:cubicBezTo>
                    <a:lnTo>
                      <a:pt x="79726" y="45"/>
                    </a:lnTo>
                    <a:cubicBezTo>
                      <a:pt x="82585" y="-312"/>
                      <a:pt x="85086" y="1475"/>
                      <a:pt x="85443" y="4155"/>
                    </a:cubicBezTo>
                    <a:lnTo>
                      <a:pt x="86515" y="10944"/>
                    </a:lnTo>
                    <a:close/>
                  </a:path>
                </a:pathLst>
              </a:custGeom>
              <a:solidFill>
                <a:schemeClr val="bg1"/>
              </a:solidFill>
              <a:ln w="1757" cap="flat">
                <a:solidFill>
                  <a:srgbClr val="FFFFFF"/>
                </a:solidFill>
                <a:prstDash val="solid"/>
                <a:miter/>
              </a:ln>
            </p:spPr>
            <p:txBody>
              <a:bodyPr rtlCol="1" anchor="ctr"/>
              <a:lstStyle/>
              <a:p>
                <a:endParaRPr lang="fa-IR"/>
              </a:p>
            </p:txBody>
          </p:sp>
          <p:sp>
            <p:nvSpPr>
              <p:cNvPr id="64" name="Freeform: Shape 63">
                <a:extLst>
                  <a:ext uri="{FF2B5EF4-FFF2-40B4-BE49-F238E27FC236}">
                    <a16:creationId xmlns:a16="http://schemas.microsoft.com/office/drawing/2014/main" id="{047C2993-1895-B58D-A589-F94368A5B43A}"/>
                  </a:ext>
                </a:extLst>
              </p:cNvPr>
              <p:cNvSpPr/>
              <p:nvPr/>
            </p:nvSpPr>
            <p:spPr>
              <a:xfrm>
                <a:off x="6700567" y="3895114"/>
                <a:ext cx="70145" cy="25990"/>
              </a:xfrm>
              <a:custGeom>
                <a:avLst/>
                <a:gdLst>
                  <a:gd name="connsiteX0" fmla="*/ 70091 w 70145"/>
                  <a:gd name="connsiteY0" fmla="*/ 11298 h 25990"/>
                  <a:gd name="connsiteX1" fmla="*/ 66696 w 70145"/>
                  <a:gd name="connsiteY1" fmla="*/ 16658 h 25990"/>
                  <a:gd name="connsiteX2" fmla="*/ 5950 w 70145"/>
                  <a:gd name="connsiteY2" fmla="*/ 25948 h 25990"/>
                  <a:gd name="connsiteX3" fmla="*/ 1127 w 70145"/>
                  <a:gd name="connsiteY3" fmla="*/ 21660 h 25990"/>
                  <a:gd name="connsiteX4" fmla="*/ 55 w 70145"/>
                  <a:gd name="connsiteY4" fmla="*/ 14692 h 25990"/>
                  <a:gd name="connsiteX5" fmla="*/ 3449 w 70145"/>
                  <a:gd name="connsiteY5" fmla="*/ 9333 h 25990"/>
                  <a:gd name="connsiteX6" fmla="*/ 64195 w 70145"/>
                  <a:gd name="connsiteY6" fmla="*/ 42 h 25990"/>
                  <a:gd name="connsiteX7" fmla="*/ 69019 w 70145"/>
                  <a:gd name="connsiteY7" fmla="*/ 4330 h 25990"/>
                  <a:gd name="connsiteX8" fmla="*/ 70091 w 70145"/>
                  <a:gd name="connsiteY8" fmla="*/ 11298 h 2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5" h="25990">
                    <a:moveTo>
                      <a:pt x="70091" y="11298"/>
                    </a:moveTo>
                    <a:cubicBezTo>
                      <a:pt x="70448" y="13978"/>
                      <a:pt x="69019" y="16479"/>
                      <a:pt x="66696" y="16658"/>
                    </a:cubicBezTo>
                    <a:lnTo>
                      <a:pt x="5950" y="25948"/>
                    </a:lnTo>
                    <a:cubicBezTo>
                      <a:pt x="3628" y="26306"/>
                      <a:pt x="1484" y="24340"/>
                      <a:pt x="1127" y="21660"/>
                    </a:cubicBezTo>
                    <a:lnTo>
                      <a:pt x="55" y="14692"/>
                    </a:lnTo>
                    <a:cubicBezTo>
                      <a:pt x="-303" y="12012"/>
                      <a:pt x="1127" y="9511"/>
                      <a:pt x="3449" y="9333"/>
                    </a:cubicBezTo>
                    <a:lnTo>
                      <a:pt x="64195" y="42"/>
                    </a:lnTo>
                    <a:cubicBezTo>
                      <a:pt x="66517" y="-315"/>
                      <a:pt x="68661" y="1650"/>
                      <a:pt x="69019" y="4330"/>
                    </a:cubicBezTo>
                    <a:lnTo>
                      <a:pt x="70091" y="11298"/>
                    </a:lnTo>
                    <a:close/>
                  </a:path>
                </a:pathLst>
              </a:custGeom>
              <a:solidFill>
                <a:schemeClr val="bg1"/>
              </a:solidFill>
              <a:ln w="1757" cap="flat">
                <a:solidFill>
                  <a:srgbClr val="FFFFFF"/>
                </a:solidFill>
                <a:prstDash val="solid"/>
                <a:miter/>
              </a:ln>
            </p:spPr>
            <p:txBody>
              <a:bodyPr rtlCol="1" anchor="ctr"/>
              <a:lstStyle/>
              <a:p>
                <a:endParaRPr lang="fa-IR"/>
              </a:p>
            </p:txBody>
          </p:sp>
          <p:sp>
            <p:nvSpPr>
              <p:cNvPr id="65" name="Freeform: Shape 64">
                <a:extLst>
                  <a:ext uri="{FF2B5EF4-FFF2-40B4-BE49-F238E27FC236}">
                    <a16:creationId xmlns:a16="http://schemas.microsoft.com/office/drawing/2014/main" id="{657D45EB-71CE-43C0-D1DE-4DFAD71BF3D8}"/>
                  </a:ext>
                </a:extLst>
              </p:cNvPr>
              <p:cNvSpPr/>
              <p:nvPr/>
            </p:nvSpPr>
            <p:spPr>
              <a:xfrm>
                <a:off x="6721704" y="3920883"/>
                <a:ext cx="32541" cy="18784"/>
              </a:xfrm>
              <a:custGeom>
                <a:avLst/>
                <a:gdLst>
                  <a:gd name="connsiteX0" fmla="*/ 32338 w 32541"/>
                  <a:gd name="connsiteY0" fmla="*/ 0 h 18784"/>
                  <a:gd name="connsiteX1" fmla="*/ 18581 w 32541"/>
                  <a:gd name="connsiteY1" fmla="*/ 18581 h 18784"/>
                  <a:gd name="connsiteX2" fmla="*/ 0 w 32541"/>
                  <a:gd name="connsiteY2" fmla="*/ 4824 h 18784"/>
                </a:gdLst>
                <a:ahLst/>
                <a:cxnLst>
                  <a:cxn ang="0">
                    <a:pos x="connsiteX0" y="connsiteY0"/>
                  </a:cxn>
                  <a:cxn ang="0">
                    <a:pos x="connsiteX1" y="connsiteY1"/>
                  </a:cxn>
                  <a:cxn ang="0">
                    <a:pos x="connsiteX2" y="connsiteY2"/>
                  </a:cxn>
                </a:cxnLst>
                <a:rect l="l" t="t" r="r" b="b"/>
                <a:pathLst>
                  <a:path w="32541" h="18784">
                    <a:moveTo>
                      <a:pt x="32338" y="0"/>
                    </a:moveTo>
                    <a:cubicBezTo>
                      <a:pt x="33767" y="8933"/>
                      <a:pt x="27514" y="17330"/>
                      <a:pt x="18581" y="18581"/>
                    </a:cubicBezTo>
                    <a:cubicBezTo>
                      <a:pt x="9648" y="20010"/>
                      <a:pt x="1251" y="13757"/>
                      <a:pt x="0" y="4824"/>
                    </a:cubicBezTo>
                  </a:path>
                </a:pathLst>
              </a:custGeom>
              <a:solidFill>
                <a:schemeClr val="bg1"/>
              </a:solidFill>
              <a:ln w="1757" cap="flat">
                <a:solidFill>
                  <a:srgbClr val="FFFFFF"/>
                </a:solidFill>
                <a:prstDash val="solid"/>
                <a:miter/>
              </a:ln>
            </p:spPr>
            <p:txBody>
              <a:bodyPr rtlCol="1" anchor="ctr"/>
              <a:lstStyle/>
              <a:p>
                <a:endParaRPr lang="fa-IR"/>
              </a:p>
            </p:txBody>
          </p:sp>
          <p:sp>
            <p:nvSpPr>
              <p:cNvPr id="66" name="Freeform: Shape 65">
                <a:hlinkClick r:id="rId3" action="ppaction://hlinksldjump"/>
                <a:extLst>
                  <a:ext uri="{FF2B5EF4-FFF2-40B4-BE49-F238E27FC236}">
                    <a16:creationId xmlns:a16="http://schemas.microsoft.com/office/drawing/2014/main" id="{73259FFC-FD84-673C-487D-E7DE087A8F37}"/>
                  </a:ext>
                </a:extLst>
              </p:cNvPr>
              <p:cNvSpPr/>
              <p:nvPr/>
            </p:nvSpPr>
            <p:spPr>
              <a:xfrm>
                <a:off x="6597788" y="3602379"/>
                <a:ext cx="216772" cy="268223"/>
              </a:xfrm>
              <a:custGeom>
                <a:avLst/>
                <a:gdLst>
                  <a:gd name="connsiteX0" fmla="*/ 178051 w 216772"/>
                  <a:gd name="connsiteY0" fmla="*/ 254006 h 268223"/>
                  <a:gd name="connsiteX1" fmla="*/ 85682 w 216772"/>
                  <a:gd name="connsiteY1" fmla="*/ 268121 h 268223"/>
                  <a:gd name="connsiteX2" fmla="*/ 73176 w 216772"/>
                  <a:gd name="connsiteY2" fmla="*/ 256686 h 268223"/>
                  <a:gd name="connsiteX3" fmla="*/ 74248 w 216772"/>
                  <a:gd name="connsiteY3" fmla="*/ 248110 h 268223"/>
                  <a:gd name="connsiteX4" fmla="*/ 38157 w 216772"/>
                  <a:gd name="connsiteY4" fmla="*/ 195940 h 268223"/>
                  <a:gd name="connsiteX5" fmla="*/ 25651 w 216772"/>
                  <a:gd name="connsiteY5" fmla="*/ 182541 h 268223"/>
                  <a:gd name="connsiteX6" fmla="*/ 1353 w 216772"/>
                  <a:gd name="connsiteY6" fmla="*/ 127691 h 268223"/>
                  <a:gd name="connsiteX7" fmla="*/ 3139 w 216772"/>
                  <a:gd name="connsiteY7" fmla="*/ 83561 h 268223"/>
                  <a:gd name="connsiteX8" fmla="*/ 20648 w 216772"/>
                  <a:gd name="connsiteY8" fmla="*/ 44969 h 268223"/>
                  <a:gd name="connsiteX9" fmla="*/ 51021 w 216772"/>
                  <a:gd name="connsiteY9" fmla="*/ 16204 h 268223"/>
                  <a:gd name="connsiteX10" fmla="*/ 91399 w 216772"/>
                  <a:gd name="connsiteY10" fmla="*/ 1197 h 268223"/>
                  <a:gd name="connsiteX11" fmla="*/ 134457 w 216772"/>
                  <a:gd name="connsiteY11" fmla="*/ 3519 h 268223"/>
                  <a:gd name="connsiteX12" fmla="*/ 172155 w 216772"/>
                  <a:gd name="connsiteY12" fmla="*/ 21922 h 268223"/>
                  <a:gd name="connsiteX13" fmla="*/ 200384 w 216772"/>
                  <a:gd name="connsiteY13" fmla="*/ 53545 h 268223"/>
                  <a:gd name="connsiteX14" fmla="*/ 215392 w 216772"/>
                  <a:gd name="connsiteY14" fmla="*/ 95174 h 268223"/>
                  <a:gd name="connsiteX15" fmla="*/ 216285 w 216772"/>
                  <a:gd name="connsiteY15" fmla="*/ 123403 h 268223"/>
                  <a:gd name="connsiteX16" fmla="*/ 212354 w 216772"/>
                  <a:gd name="connsiteY16" fmla="*/ 143949 h 268223"/>
                  <a:gd name="connsiteX17" fmla="*/ 212712 w 216772"/>
                  <a:gd name="connsiteY17" fmla="*/ 144128 h 268223"/>
                  <a:gd name="connsiteX18" fmla="*/ 210389 w 216772"/>
                  <a:gd name="connsiteY18" fmla="*/ 150202 h 268223"/>
                  <a:gd name="connsiteX19" fmla="*/ 208603 w 216772"/>
                  <a:gd name="connsiteY19" fmla="*/ 154669 h 268223"/>
                  <a:gd name="connsiteX20" fmla="*/ 200563 w 216772"/>
                  <a:gd name="connsiteY20" fmla="*/ 171106 h 268223"/>
                  <a:gd name="connsiteX21" fmla="*/ 181446 w 216772"/>
                  <a:gd name="connsiteY21" fmla="*/ 230244 h 268223"/>
                  <a:gd name="connsiteX22" fmla="*/ 185734 w 216772"/>
                  <a:gd name="connsiteY22" fmla="*/ 239534 h 268223"/>
                  <a:gd name="connsiteX23" fmla="*/ 178051 w 216772"/>
                  <a:gd name="connsiteY23" fmla="*/ 254006 h 268223"/>
                  <a:gd name="connsiteX24" fmla="*/ 84967 w 216772"/>
                  <a:gd name="connsiteY24" fmla="*/ 256686 h 268223"/>
                  <a:gd name="connsiteX25" fmla="*/ 174478 w 216772"/>
                  <a:gd name="connsiteY25" fmla="*/ 243108 h 268223"/>
                  <a:gd name="connsiteX26" fmla="*/ 174299 w 216772"/>
                  <a:gd name="connsiteY26" fmla="*/ 241321 h 268223"/>
                  <a:gd name="connsiteX27" fmla="*/ 173763 w 216772"/>
                  <a:gd name="connsiteY27" fmla="*/ 239177 h 268223"/>
                  <a:gd name="connsiteX28" fmla="*/ 170369 w 216772"/>
                  <a:gd name="connsiteY28" fmla="*/ 238641 h 268223"/>
                  <a:gd name="connsiteX29" fmla="*/ 170011 w 216772"/>
                  <a:gd name="connsiteY29" fmla="*/ 234175 h 268223"/>
                  <a:gd name="connsiteX30" fmla="*/ 190200 w 216772"/>
                  <a:gd name="connsiteY30" fmla="*/ 165746 h 268223"/>
                  <a:gd name="connsiteX31" fmla="*/ 197525 w 216772"/>
                  <a:gd name="connsiteY31" fmla="*/ 150738 h 268223"/>
                  <a:gd name="connsiteX32" fmla="*/ 197525 w 216772"/>
                  <a:gd name="connsiteY32" fmla="*/ 150560 h 268223"/>
                  <a:gd name="connsiteX33" fmla="*/ 199133 w 216772"/>
                  <a:gd name="connsiteY33" fmla="*/ 146272 h 268223"/>
                  <a:gd name="connsiteX34" fmla="*/ 199133 w 216772"/>
                  <a:gd name="connsiteY34" fmla="*/ 146272 h 268223"/>
                  <a:gd name="connsiteX35" fmla="*/ 203600 w 216772"/>
                  <a:gd name="connsiteY35" fmla="*/ 96961 h 268223"/>
                  <a:gd name="connsiteX36" fmla="*/ 190200 w 216772"/>
                  <a:gd name="connsiteY36" fmla="*/ 59620 h 268223"/>
                  <a:gd name="connsiteX37" fmla="*/ 164830 w 216772"/>
                  <a:gd name="connsiteY37" fmla="*/ 31391 h 268223"/>
                  <a:gd name="connsiteX38" fmla="*/ 131241 w 216772"/>
                  <a:gd name="connsiteY38" fmla="*/ 14954 h 268223"/>
                  <a:gd name="connsiteX39" fmla="*/ 92829 w 216772"/>
                  <a:gd name="connsiteY39" fmla="*/ 12810 h 268223"/>
                  <a:gd name="connsiteX40" fmla="*/ 56738 w 216772"/>
                  <a:gd name="connsiteY40" fmla="*/ 26210 h 268223"/>
                  <a:gd name="connsiteX41" fmla="*/ 29582 w 216772"/>
                  <a:gd name="connsiteY41" fmla="*/ 51937 h 268223"/>
                  <a:gd name="connsiteX42" fmla="*/ 13859 w 216772"/>
                  <a:gd name="connsiteY42" fmla="*/ 86598 h 268223"/>
                  <a:gd name="connsiteX43" fmla="*/ 12251 w 216772"/>
                  <a:gd name="connsiteY43" fmla="*/ 126262 h 268223"/>
                  <a:gd name="connsiteX44" fmla="*/ 34048 w 216772"/>
                  <a:gd name="connsiteY44" fmla="*/ 175573 h 268223"/>
                  <a:gd name="connsiteX45" fmla="*/ 34227 w 216772"/>
                  <a:gd name="connsiteY45" fmla="*/ 175751 h 268223"/>
                  <a:gd name="connsiteX46" fmla="*/ 45840 w 216772"/>
                  <a:gd name="connsiteY46" fmla="*/ 188079 h 268223"/>
                  <a:gd name="connsiteX47" fmla="*/ 85682 w 216772"/>
                  <a:gd name="connsiteY47" fmla="*/ 248110 h 268223"/>
                  <a:gd name="connsiteX48" fmla="*/ 86218 w 216772"/>
                  <a:gd name="connsiteY48" fmla="*/ 250969 h 268223"/>
                  <a:gd name="connsiteX49" fmla="*/ 84431 w 216772"/>
                  <a:gd name="connsiteY49" fmla="*/ 253113 h 268223"/>
                  <a:gd name="connsiteX50" fmla="*/ 84253 w 216772"/>
                  <a:gd name="connsiteY50" fmla="*/ 255436 h 268223"/>
                  <a:gd name="connsiteX51" fmla="*/ 84967 w 216772"/>
                  <a:gd name="connsiteY51" fmla="*/ 256686 h 2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6772" h="268223">
                    <a:moveTo>
                      <a:pt x="178051" y="254006"/>
                    </a:moveTo>
                    <a:lnTo>
                      <a:pt x="85682" y="268121"/>
                    </a:lnTo>
                    <a:cubicBezTo>
                      <a:pt x="79786" y="269014"/>
                      <a:pt x="74248" y="264011"/>
                      <a:pt x="73176" y="256686"/>
                    </a:cubicBezTo>
                    <a:cubicBezTo>
                      <a:pt x="72640" y="253649"/>
                      <a:pt x="73176" y="250612"/>
                      <a:pt x="74248" y="248110"/>
                    </a:cubicBezTo>
                    <a:cubicBezTo>
                      <a:pt x="68530" y="225956"/>
                      <a:pt x="51021" y="208626"/>
                      <a:pt x="38157" y="195940"/>
                    </a:cubicBezTo>
                    <a:cubicBezTo>
                      <a:pt x="32976" y="190938"/>
                      <a:pt x="28688" y="186471"/>
                      <a:pt x="25651" y="182541"/>
                    </a:cubicBezTo>
                    <a:cubicBezTo>
                      <a:pt x="12787" y="166818"/>
                      <a:pt x="4569" y="147880"/>
                      <a:pt x="1353" y="127691"/>
                    </a:cubicBezTo>
                    <a:cubicBezTo>
                      <a:pt x="-970" y="112862"/>
                      <a:pt x="-255" y="98033"/>
                      <a:pt x="3139" y="83561"/>
                    </a:cubicBezTo>
                    <a:cubicBezTo>
                      <a:pt x="6534" y="69625"/>
                      <a:pt x="12430" y="56583"/>
                      <a:pt x="20648" y="44969"/>
                    </a:cubicBezTo>
                    <a:cubicBezTo>
                      <a:pt x="28867" y="33356"/>
                      <a:pt x="39229" y="23708"/>
                      <a:pt x="51021" y="16204"/>
                    </a:cubicBezTo>
                    <a:cubicBezTo>
                      <a:pt x="63349" y="8343"/>
                      <a:pt x="76927" y="3341"/>
                      <a:pt x="91399" y="1197"/>
                    </a:cubicBezTo>
                    <a:cubicBezTo>
                      <a:pt x="105871" y="-947"/>
                      <a:pt x="120343" y="-233"/>
                      <a:pt x="134457" y="3519"/>
                    </a:cubicBezTo>
                    <a:cubicBezTo>
                      <a:pt x="148036" y="7093"/>
                      <a:pt x="160721" y="13346"/>
                      <a:pt x="172155" y="21922"/>
                    </a:cubicBezTo>
                    <a:cubicBezTo>
                      <a:pt x="183590" y="30498"/>
                      <a:pt x="193059" y="41217"/>
                      <a:pt x="200384" y="53545"/>
                    </a:cubicBezTo>
                    <a:cubicBezTo>
                      <a:pt x="208067" y="66230"/>
                      <a:pt x="213069" y="80345"/>
                      <a:pt x="215392" y="95174"/>
                    </a:cubicBezTo>
                    <a:cubicBezTo>
                      <a:pt x="216821" y="104465"/>
                      <a:pt x="217178" y="114112"/>
                      <a:pt x="216285" y="123403"/>
                    </a:cubicBezTo>
                    <a:cubicBezTo>
                      <a:pt x="215570" y="130371"/>
                      <a:pt x="214320" y="137160"/>
                      <a:pt x="212354" y="143949"/>
                    </a:cubicBezTo>
                    <a:lnTo>
                      <a:pt x="212712" y="144128"/>
                    </a:lnTo>
                    <a:lnTo>
                      <a:pt x="210389" y="150202"/>
                    </a:lnTo>
                    <a:cubicBezTo>
                      <a:pt x="209853" y="151810"/>
                      <a:pt x="209317" y="153240"/>
                      <a:pt x="208603" y="154669"/>
                    </a:cubicBezTo>
                    <a:cubicBezTo>
                      <a:pt x="206816" y="159314"/>
                      <a:pt x="203957" y="164853"/>
                      <a:pt x="200563" y="171106"/>
                    </a:cubicBezTo>
                    <a:cubicBezTo>
                      <a:pt x="192166" y="186650"/>
                      <a:pt x="180910" y="207732"/>
                      <a:pt x="181446" y="230244"/>
                    </a:cubicBezTo>
                    <a:cubicBezTo>
                      <a:pt x="183232" y="231852"/>
                      <a:pt x="185019" y="234711"/>
                      <a:pt x="185734" y="239534"/>
                    </a:cubicBezTo>
                    <a:cubicBezTo>
                      <a:pt x="187163" y="248468"/>
                      <a:pt x="182875" y="253292"/>
                      <a:pt x="178051" y="254006"/>
                    </a:cubicBezTo>
                    <a:close/>
                    <a:moveTo>
                      <a:pt x="84967" y="256686"/>
                    </a:moveTo>
                    <a:lnTo>
                      <a:pt x="174478" y="243108"/>
                    </a:lnTo>
                    <a:cubicBezTo>
                      <a:pt x="174478" y="242572"/>
                      <a:pt x="174478" y="242036"/>
                      <a:pt x="174299" y="241321"/>
                    </a:cubicBezTo>
                    <a:cubicBezTo>
                      <a:pt x="174120" y="240249"/>
                      <a:pt x="173942" y="239534"/>
                      <a:pt x="173763" y="239177"/>
                    </a:cubicBezTo>
                    <a:lnTo>
                      <a:pt x="170369" y="238641"/>
                    </a:lnTo>
                    <a:lnTo>
                      <a:pt x="170011" y="234175"/>
                    </a:lnTo>
                    <a:cubicBezTo>
                      <a:pt x="168046" y="207196"/>
                      <a:pt x="180910" y="183255"/>
                      <a:pt x="190200" y="165746"/>
                    </a:cubicBezTo>
                    <a:cubicBezTo>
                      <a:pt x="193416" y="159850"/>
                      <a:pt x="196096" y="154669"/>
                      <a:pt x="197525" y="150738"/>
                    </a:cubicBezTo>
                    <a:lnTo>
                      <a:pt x="197525" y="150560"/>
                    </a:lnTo>
                    <a:cubicBezTo>
                      <a:pt x="198061" y="149130"/>
                      <a:pt x="198597" y="147701"/>
                      <a:pt x="199133" y="146272"/>
                    </a:cubicBezTo>
                    <a:lnTo>
                      <a:pt x="199133" y="146272"/>
                    </a:lnTo>
                    <a:cubicBezTo>
                      <a:pt x="204672" y="130549"/>
                      <a:pt x="206101" y="113576"/>
                      <a:pt x="203600" y="96961"/>
                    </a:cubicBezTo>
                    <a:cubicBezTo>
                      <a:pt x="201635" y="83561"/>
                      <a:pt x="196989" y="71054"/>
                      <a:pt x="190200" y="59620"/>
                    </a:cubicBezTo>
                    <a:cubicBezTo>
                      <a:pt x="183590" y="48543"/>
                      <a:pt x="175014" y="39073"/>
                      <a:pt x="164830" y="31391"/>
                    </a:cubicBezTo>
                    <a:cubicBezTo>
                      <a:pt x="154646" y="23708"/>
                      <a:pt x="143390" y="18170"/>
                      <a:pt x="131241" y="14954"/>
                    </a:cubicBezTo>
                    <a:cubicBezTo>
                      <a:pt x="118735" y="11559"/>
                      <a:pt x="105692" y="10845"/>
                      <a:pt x="92829" y="12810"/>
                    </a:cubicBezTo>
                    <a:cubicBezTo>
                      <a:pt x="79965" y="14775"/>
                      <a:pt x="67816" y="19242"/>
                      <a:pt x="56738" y="26210"/>
                    </a:cubicBezTo>
                    <a:cubicBezTo>
                      <a:pt x="46019" y="32999"/>
                      <a:pt x="36907" y="41575"/>
                      <a:pt x="29582" y="51937"/>
                    </a:cubicBezTo>
                    <a:cubicBezTo>
                      <a:pt x="22078" y="62300"/>
                      <a:pt x="16897" y="73913"/>
                      <a:pt x="13859" y="86598"/>
                    </a:cubicBezTo>
                    <a:cubicBezTo>
                      <a:pt x="10643" y="99641"/>
                      <a:pt x="10107" y="112862"/>
                      <a:pt x="12251" y="126262"/>
                    </a:cubicBezTo>
                    <a:cubicBezTo>
                      <a:pt x="15110" y="144485"/>
                      <a:pt x="22614" y="161637"/>
                      <a:pt x="34048" y="175573"/>
                    </a:cubicBezTo>
                    <a:lnTo>
                      <a:pt x="34227" y="175751"/>
                    </a:lnTo>
                    <a:cubicBezTo>
                      <a:pt x="36907" y="179146"/>
                      <a:pt x="41016" y="183255"/>
                      <a:pt x="45840" y="188079"/>
                    </a:cubicBezTo>
                    <a:cubicBezTo>
                      <a:pt x="60133" y="202194"/>
                      <a:pt x="79786" y="221668"/>
                      <a:pt x="85682" y="248110"/>
                    </a:cubicBezTo>
                    <a:lnTo>
                      <a:pt x="86218" y="250969"/>
                    </a:lnTo>
                    <a:lnTo>
                      <a:pt x="84431" y="253113"/>
                    </a:lnTo>
                    <a:cubicBezTo>
                      <a:pt x="84253" y="253292"/>
                      <a:pt x="84074" y="254185"/>
                      <a:pt x="84253" y="255436"/>
                    </a:cubicBezTo>
                    <a:cubicBezTo>
                      <a:pt x="84610" y="255793"/>
                      <a:pt x="84789" y="256329"/>
                      <a:pt x="84967" y="256686"/>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67" name="Freeform: Shape 66">
                <a:extLst>
                  <a:ext uri="{FF2B5EF4-FFF2-40B4-BE49-F238E27FC236}">
                    <a16:creationId xmlns:a16="http://schemas.microsoft.com/office/drawing/2014/main" id="{0DDFFC38-A86B-A05C-CF7B-A598EA9602A6}"/>
                  </a:ext>
                </a:extLst>
              </p:cNvPr>
              <p:cNvSpPr/>
              <p:nvPr/>
            </p:nvSpPr>
            <p:spPr>
              <a:xfrm>
                <a:off x="6671238" y="3517556"/>
                <a:ext cx="18523" cy="57515"/>
              </a:xfrm>
              <a:custGeom>
                <a:avLst/>
                <a:gdLst>
                  <a:gd name="connsiteX0" fmla="*/ 13661 w 18523"/>
                  <a:gd name="connsiteY0" fmla="*/ 57433 h 57515"/>
                  <a:gd name="connsiteX1" fmla="*/ 7050 w 18523"/>
                  <a:gd name="connsiteY1" fmla="*/ 52609 h 57515"/>
                  <a:gd name="connsiteX2" fmla="*/ 82 w 18523"/>
                  <a:gd name="connsiteY2" fmla="*/ 6693 h 57515"/>
                  <a:gd name="connsiteX3" fmla="*/ 4906 w 18523"/>
                  <a:gd name="connsiteY3" fmla="*/ 82 h 57515"/>
                  <a:gd name="connsiteX4" fmla="*/ 11517 w 18523"/>
                  <a:gd name="connsiteY4" fmla="*/ 4906 h 57515"/>
                  <a:gd name="connsiteX5" fmla="*/ 18484 w 18523"/>
                  <a:gd name="connsiteY5" fmla="*/ 50823 h 57515"/>
                  <a:gd name="connsiteX6" fmla="*/ 13661 w 18523"/>
                  <a:gd name="connsiteY6" fmla="*/ 57433 h 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3" h="57515">
                    <a:moveTo>
                      <a:pt x="13661" y="57433"/>
                    </a:moveTo>
                    <a:cubicBezTo>
                      <a:pt x="10445" y="57969"/>
                      <a:pt x="7586" y="55825"/>
                      <a:pt x="7050" y="52609"/>
                    </a:cubicBezTo>
                    <a:lnTo>
                      <a:pt x="82" y="6693"/>
                    </a:lnTo>
                    <a:cubicBezTo>
                      <a:pt x="-454" y="3477"/>
                      <a:pt x="1690" y="618"/>
                      <a:pt x="4906" y="82"/>
                    </a:cubicBezTo>
                    <a:cubicBezTo>
                      <a:pt x="8122" y="-454"/>
                      <a:pt x="10981" y="1690"/>
                      <a:pt x="11517" y="4906"/>
                    </a:cubicBezTo>
                    <a:lnTo>
                      <a:pt x="18484" y="50823"/>
                    </a:lnTo>
                    <a:cubicBezTo>
                      <a:pt x="18842" y="54039"/>
                      <a:pt x="16698" y="56897"/>
                      <a:pt x="13661" y="57433"/>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68" name="Freeform: Shape 67">
                <a:extLst>
                  <a:ext uri="{FF2B5EF4-FFF2-40B4-BE49-F238E27FC236}">
                    <a16:creationId xmlns:a16="http://schemas.microsoft.com/office/drawing/2014/main" id="{9A807D17-82D7-DF89-69C8-6D2BAF193A48}"/>
                  </a:ext>
                </a:extLst>
              </p:cNvPr>
              <p:cNvSpPr/>
              <p:nvPr/>
            </p:nvSpPr>
            <p:spPr>
              <a:xfrm>
                <a:off x="6830964" y="3670135"/>
                <a:ext cx="57471" cy="18566"/>
              </a:xfrm>
              <a:custGeom>
                <a:avLst/>
                <a:gdLst>
                  <a:gd name="connsiteX0" fmla="*/ 52609 w 57471"/>
                  <a:gd name="connsiteY0" fmla="*/ 11517 h 18566"/>
                  <a:gd name="connsiteX1" fmla="*/ 6693 w 57471"/>
                  <a:gd name="connsiteY1" fmla="*/ 18484 h 18566"/>
                  <a:gd name="connsiteX2" fmla="*/ 82 w 57471"/>
                  <a:gd name="connsiteY2" fmla="*/ 13661 h 18566"/>
                  <a:gd name="connsiteX3" fmla="*/ 4906 w 57471"/>
                  <a:gd name="connsiteY3" fmla="*/ 7050 h 18566"/>
                  <a:gd name="connsiteX4" fmla="*/ 50823 w 57471"/>
                  <a:gd name="connsiteY4" fmla="*/ 82 h 18566"/>
                  <a:gd name="connsiteX5" fmla="*/ 57433 w 57471"/>
                  <a:gd name="connsiteY5" fmla="*/ 4906 h 18566"/>
                  <a:gd name="connsiteX6" fmla="*/ 52609 w 57471"/>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71"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790" y="8122"/>
                      <a:pt x="55646"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69" name="Freeform: Shape 68">
                <a:extLst>
                  <a:ext uri="{FF2B5EF4-FFF2-40B4-BE49-F238E27FC236}">
                    <a16:creationId xmlns:a16="http://schemas.microsoft.com/office/drawing/2014/main" id="{1F0E52C2-D174-B3CC-6C02-21D2E62FD2C4}"/>
                  </a:ext>
                </a:extLst>
              </p:cNvPr>
              <p:cNvSpPr/>
              <p:nvPr/>
            </p:nvSpPr>
            <p:spPr>
              <a:xfrm>
                <a:off x="6520446" y="3717481"/>
                <a:ext cx="57515" cy="18566"/>
              </a:xfrm>
              <a:custGeom>
                <a:avLst/>
                <a:gdLst>
                  <a:gd name="connsiteX0" fmla="*/ 52609 w 57515"/>
                  <a:gd name="connsiteY0" fmla="*/ 11517 h 18566"/>
                  <a:gd name="connsiteX1" fmla="*/ 6693 w 57515"/>
                  <a:gd name="connsiteY1" fmla="*/ 18484 h 18566"/>
                  <a:gd name="connsiteX2" fmla="*/ 82 w 57515"/>
                  <a:gd name="connsiteY2" fmla="*/ 13661 h 18566"/>
                  <a:gd name="connsiteX3" fmla="*/ 4906 w 57515"/>
                  <a:gd name="connsiteY3" fmla="*/ 7050 h 18566"/>
                  <a:gd name="connsiteX4" fmla="*/ 50823 w 57515"/>
                  <a:gd name="connsiteY4" fmla="*/ 82 h 18566"/>
                  <a:gd name="connsiteX5" fmla="*/ 57433 w 57515"/>
                  <a:gd name="connsiteY5" fmla="*/ 4906 h 18566"/>
                  <a:gd name="connsiteX6" fmla="*/ 52609 w 57515"/>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5"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969" y="8122"/>
                      <a:pt x="55825"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70" name="Freeform: Shape 69">
                <a:extLst>
                  <a:ext uri="{FF2B5EF4-FFF2-40B4-BE49-F238E27FC236}">
                    <a16:creationId xmlns:a16="http://schemas.microsoft.com/office/drawing/2014/main" id="{4E7AB139-95B2-0269-BD14-017A0D7B7C28}"/>
                  </a:ext>
                </a:extLst>
              </p:cNvPr>
              <p:cNvSpPr/>
              <p:nvPr/>
            </p:nvSpPr>
            <p:spPr>
              <a:xfrm>
                <a:off x="6775445" y="3536362"/>
                <a:ext cx="35983" cy="50841"/>
              </a:xfrm>
              <a:custGeom>
                <a:avLst/>
                <a:gdLst>
                  <a:gd name="connsiteX0" fmla="*/ 6647 w 35983"/>
                  <a:gd name="connsiteY0" fmla="*/ 50777 h 50841"/>
                  <a:gd name="connsiteX1" fmla="*/ 2716 w 35983"/>
                  <a:gd name="connsiteY1" fmla="*/ 50062 h 50841"/>
                  <a:gd name="connsiteX2" fmla="*/ 930 w 35983"/>
                  <a:gd name="connsiteY2" fmla="*/ 42201 h 50841"/>
                  <a:gd name="connsiteX3" fmla="*/ 25406 w 35983"/>
                  <a:gd name="connsiteY3" fmla="*/ 2716 h 50841"/>
                  <a:gd name="connsiteX4" fmla="*/ 33268 w 35983"/>
                  <a:gd name="connsiteY4" fmla="*/ 930 h 50841"/>
                  <a:gd name="connsiteX5" fmla="*/ 35054 w 35983"/>
                  <a:gd name="connsiteY5" fmla="*/ 8791 h 50841"/>
                  <a:gd name="connsiteX6" fmla="*/ 10577 w 35983"/>
                  <a:gd name="connsiteY6" fmla="*/ 48275 h 50841"/>
                  <a:gd name="connsiteX7" fmla="*/ 6647 w 35983"/>
                  <a:gd name="connsiteY7" fmla="*/ 50777 h 5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3" h="50841">
                    <a:moveTo>
                      <a:pt x="6647" y="50777"/>
                    </a:moveTo>
                    <a:cubicBezTo>
                      <a:pt x="5396" y="50955"/>
                      <a:pt x="3967" y="50777"/>
                      <a:pt x="2716" y="50062"/>
                    </a:cubicBezTo>
                    <a:cubicBezTo>
                      <a:pt x="36" y="48454"/>
                      <a:pt x="-857" y="44881"/>
                      <a:pt x="930" y="42201"/>
                    </a:cubicBezTo>
                    <a:lnTo>
                      <a:pt x="25406" y="2716"/>
                    </a:lnTo>
                    <a:cubicBezTo>
                      <a:pt x="27014" y="36"/>
                      <a:pt x="30588" y="-857"/>
                      <a:pt x="33268" y="930"/>
                    </a:cubicBezTo>
                    <a:cubicBezTo>
                      <a:pt x="35948" y="2537"/>
                      <a:pt x="36841" y="6111"/>
                      <a:pt x="35054" y="8791"/>
                    </a:cubicBezTo>
                    <a:lnTo>
                      <a:pt x="10577" y="48275"/>
                    </a:lnTo>
                    <a:cubicBezTo>
                      <a:pt x="9863" y="49526"/>
                      <a:pt x="8255" y="50598"/>
                      <a:pt x="6647" y="5077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71" name="Freeform: Shape 70">
                <a:extLst>
                  <a:ext uri="{FF2B5EF4-FFF2-40B4-BE49-F238E27FC236}">
                    <a16:creationId xmlns:a16="http://schemas.microsoft.com/office/drawing/2014/main" id="{6116D9F6-A92E-4E3A-8A71-D08EBCF6B95A}"/>
                  </a:ext>
                </a:extLst>
              </p:cNvPr>
              <p:cNvSpPr/>
              <p:nvPr/>
            </p:nvSpPr>
            <p:spPr>
              <a:xfrm>
                <a:off x="6552694" y="3573923"/>
                <a:ext cx="46619" cy="41845"/>
              </a:xfrm>
              <a:custGeom>
                <a:avLst/>
                <a:gdLst>
                  <a:gd name="connsiteX0" fmla="*/ 41802 w 46619"/>
                  <a:gd name="connsiteY0" fmla="*/ 41802 h 41845"/>
                  <a:gd name="connsiteX1" fmla="*/ 37156 w 46619"/>
                  <a:gd name="connsiteY1" fmla="*/ 40551 h 41845"/>
                  <a:gd name="connsiteX2" fmla="*/ 1960 w 46619"/>
                  <a:gd name="connsiteY2" fmla="*/ 10000 h 41845"/>
                  <a:gd name="connsiteX3" fmla="*/ 1424 w 46619"/>
                  <a:gd name="connsiteY3" fmla="*/ 1960 h 41845"/>
                  <a:gd name="connsiteX4" fmla="*/ 9464 w 46619"/>
                  <a:gd name="connsiteY4" fmla="*/ 1424 h 41845"/>
                  <a:gd name="connsiteX5" fmla="*/ 44660 w 46619"/>
                  <a:gd name="connsiteY5" fmla="*/ 31797 h 41845"/>
                  <a:gd name="connsiteX6" fmla="*/ 45196 w 46619"/>
                  <a:gd name="connsiteY6" fmla="*/ 39836 h 41845"/>
                  <a:gd name="connsiteX7" fmla="*/ 41802 w 46619"/>
                  <a:gd name="connsiteY7" fmla="*/ 41802 h 4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19" h="41845">
                    <a:moveTo>
                      <a:pt x="41802" y="41802"/>
                    </a:moveTo>
                    <a:cubicBezTo>
                      <a:pt x="40194" y="41980"/>
                      <a:pt x="38407" y="41623"/>
                      <a:pt x="37156" y="40551"/>
                    </a:cubicBezTo>
                    <a:lnTo>
                      <a:pt x="1960" y="10000"/>
                    </a:lnTo>
                    <a:cubicBezTo>
                      <a:pt x="-363" y="7856"/>
                      <a:pt x="-720" y="4282"/>
                      <a:pt x="1424" y="1960"/>
                    </a:cubicBezTo>
                    <a:cubicBezTo>
                      <a:pt x="3568" y="-363"/>
                      <a:pt x="7141" y="-720"/>
                      <a:pt x="9464" y="1424"/>
                    </a:cubicBezTo>
                    <a:lnTo>
                      <a:pt x="44660" y="31797"/>
                    </a:lnTo>
                    <a:cubicBezTo>
                      <a:pt x="46983" y="33941"/>
                      <a:pt x="47340" y="37514"/>
                      <a:pt x="45196" y="39836"/>
                    </a:cubicBezTo>
                    <a:cubicBezTo>
                      <a:pt x="44303" y="40908"/>
                      <a:pt x="43052" y="41623"/>
                      <a:pt x="41802" y="41802"/>
                    </a:cubicBezTo>
                    <a:close/>
                  </a:path>
                </a:pathLst>
              </a:custGeom>
              <a:solidFill>
                <a:schemeClr val="bg1"/>
              </a:solidFill>
              <a:ln w="1757" cap="flat">
                <a:solidFill>
                  <a:srgbClr val="FFFFFF"/>
                </a:solidFill>
                <a:prstDash val="solid"/>
                <a:miter/>
              </a:ln>
            </p:spPr>
            <p:txBody>
              <a:bodyPr rtlCol="1" anchor="ctr"/>
              <a:lstStyle/>
              <a:p>
                <a:endParaRPr lang="fa-IR"/>
              </a:p>
            </p:txBody>
          </p:sp>
        </p:grpSp>
      </p:grpSp>
      <p:grpSp>
        <p:nvGrpSpPr>
          <p:cNvPr id="72" name="Group 71">
            <a:extLst>
              <a:ext uri="{FF2B5EF4-FFF2-40B4-BE49-F238E27FC236}">
                <a16:creationId xmlns:a16="http://schemas.microsoft.com/office/drawing/2014/main" id="{B2ECF715-C91A-1768-4180-803726A4D30B}"/>
              </a:ext>
            </a:extLst>
          </p:cNvPr>
          <p:cNvGrpSpPr/>
          <p:nvPr/>
        </p:nvGrpSpPr>
        <p:grpSpPr>
          <a:xfrm>
            <a:off x="11256593" y="5812418"/>
            <a:ext cx="598925" cy="598926"/>
            <a:chOff x="3910691" y="2437163"/>
            <a:chExt cx="598925" cy="598926"/>
          </a:xfrm>
        </p:grpSpPr>
        <p:sp>
          <p:nvSpPr>
            <p:cNvPr id="73" name="Freeform: Shape 72">
              <a:hlinkClick r:id="rId4" action="ppaction://hlinksldjump"/>
              <a:extLst>
                <a:ext uri="{FF2B5EF4-FFF2-40B4-BE49-F238E27FC236}">
                  <a16:creationId xmlns:a16="http://schemas.microsoft.com/office/drawing/2014/main" id="{BA4D82A2-24E9-4649-37B3-02286C6A41D8}"/>
                </a:ext>
              </a:extLst>
            </p:cNvPr>
            <p:cNvSpPr/>
            <p:nvPr userDrawn="1"/>
          </p:nvSpPr>
          <p:spPr>
            <a:xfrm rot="10800000">
              <a:off x="3910691" y="2437163"/>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chemeClr val="bg1">
                <a:lumMod val="50000"/>
              </a:schemeClr>
            </a:solidFill>
            <a:ln w="41852" cap="flat">
              <a:solidFill>
                <a:schemeClr val="bg1"/>
              </a:solidFill>
              <a:prstDash val="solid"/>
              <a:miter/>
            </a:ln>
          </p:spPr>
          <p:txBody>
            <a:bodyPr rtlCol="1" anchor="ctr"/>
            <a:lstStyle/>
            <a:p>
              <a:endParaRPr lang="fa-IR" dirty="0"/>
            </a:p>
          </p:txBody>
        </p:sp>
        <p:pic>
          <p:nvPicPr>
            <p:cNvPr id="74" name="Graphic 73">
              <a:hlinkClick r:id="rId4" action="ppaction://hlinksldjump"/>
              <a:extLst>
                <a:ext uri="{FF2B5EF4-FFF2-40B4-BE49-F238E27FC236}">
                  <a16:creationId xmlns:a16="http://schemas.microsoft.com/office/drawing/2014/main" id="{C3F60675-1554-CFB2-BE56-C733B5C42F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1082452">
              <a:off x="3970589" y="2596773"/>
              <a:ext cx="479128" cy="279707"/>
            </a:xfrm>
            <a:prstGeom prst="rect">
              <a:avLst/>
            </a:prstGeom>
          </p:spPr>
        </p:pic>
      </p:grpSp>
      <p:grpSp>
        <p:nvGrpSpPr>
          <p:cNvPr id="75" name="Group 74">
            <a:extLst>
              <a:ext uri="{FF2B5EF4-FFF2-40B4-BE49-F238E27FC236}">
                <a16:creationId xmlns:a16="http://schemas.microsoft.com/office/drawing/2014/main" id="{18F9B3C2-27CD-6516-CEDA-5984E5CB81DA}"/>
              </a:ext>
            </a:extLst>
          </p:cNvPr>
          <p:cNvGrpSpPr/>
          <p:nvPr/>
        </p:nvGrpSpPr>
        <p:grpSpPr>
          <a:xfrm>
            <a:off x="10524624" y="5812418"/>
            <a:ext cx="598925" cy="598926"/>
            <a:chOff x="4240843" y="3714034"/>
            <a:chExt cx="598925" cy="598926"/>
          </a:xfrm>
        </p:grpSpPr>
        <p:sp>
          <p:nvSpPr>
            <p:cNvPr id="76" name="Freeform: Shape 75">
              <a:hlinkClick r:id="rId7" action="ppaction://hlinksldjump"/>
              <a:extLst>
                <a:ext uri="{FF2B5EF4-FFF2-40B4-BE49-F238E27FC236}">
                  <a16:creationId xmlns:a16="http://schemas.microsoft.com/office/drawing/2014/main" id="{8290DA19-DC96-8FA5-8FC8-6E2F1CF4E310}"/>
                </a:ext>
              </a:extLst>
            </p:cNvPr>
            <p:cNvSpPr/>
            <p:nvPr/>
          </p:nvSpPr>
          <p:spPr>
            <a:xfrm rot="10800000">
              <a:off x="4240843"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chemeClr val="bg1">
                <a:lumMod val="50000"/>
              </a:schemeClr>
            </a:solidFill>
            <a:ln w="41852" cap="flat">
              <a:solidFill>
                <a:schemeClr val="bg1"/>
              </a:solidFill>
              <a:prstDash val="solid"/>
              <a:miter/>
            </a:ln>
          </p:spPr>
          <p:txBody>
            <a:bodyPr rtlCol="1" anchor="ctr"/>
            <a:lstStyle/>
            <a:p>
              <a:endParaRPr lang="fa-IR" dirty="0"/>
            </a:p>
          </p:txBody>
        </p:sp>
        <p:grpSp>
          <p:nvGrpSpPr>
            <p:cNvPr id="77" name="Graphic 224">
              <a:extLst>
                <a:ext uri="{FF2B5EF4-FFF2-40B4-BE49-F238E27FC236}">
                  <a16:creationId xmlns:a16="http://schemas.microsoft.com/office/drawing/2014/main" id="{73CBCB55-9BA7-9A0B-BBEA-12190B6D207C}"/>
                </a:ext>
              </a:extLst>
            </p:cNvPr>
            <p:cNvGrpSpPr/>
            <p:nvPr/>
          </p:nvGrpSpPr>
          <p:grpSpPr>
            <a:xfrm rot="20293263">
              <a:off x="4358196" y="3870311"/>
              <a:ext cx="364228" cy="330822"/>
              <a:chOff x="5182655" y="3953385"/>
              <a:chExt cx="289182" cy="262659"/>
            </a:xfrm>
            <a:solidFill>
              <a:srgbClr val="FFFFFF"/>
            </a:solidFill>
          </p:grpSpPr>
          <p:sp>
            <p:nvSpPr>
              <p:cNvPr id="78" name="Freeform: Shape 77">
                <a:hlinkClick r:id="rId7" action="ppaction://hlinksldjump"/>
                <a:extLst>
                  <a:ext uri="{FF2B5EF4-FFF2-40B4-BE49-F238E27FC236}">
                    <a16:creationId xmlns:a16="http://schemas.microsoft.com/office/drawing/2014/main" id="{3F4407B9-E472-9C1D-D4D2-2C80DCA62A57}"/>
                  </a:ext>
                </a:extLst>
              </p:cNvPr>
              <p:cNvSpPr/>
              <p:nvPr/>
            </p:nvSpPr>
            <p:spPr>
              <a:xfrm>
                <a:off x="5182655" y="3953385"/>
                <a:ext cx="289182" cy="262659"/>
              </a:xfrm>
              <a:custGeom>
                <a:avLst/>
                <a:gdLst>
                  <a:gd name="connsiteX0" fmla="*/ 250348 w 289182"/>
                  <a:gd name="connsiteY0" fmla="*/ 0 h 262659"/>
                  <a:gd name="connsiteX1" fmla="*/ 39146 w 289182"/>
                  <a:gd name="connsiteY1" fmla="*/ 0 h 262659"/>
                  <a:gd name="connsiteX2" fmla="*/ 0 w 289182"/>
                  <a:gd name="connsiteY2" fmla="*/ 39146 h 262659"/>
                  <a:gd name="connsiteX3" fmla="*/ 0 w 289182"/>
                  <a:gd name="connsiteY3" fmla="*/ 174580 h 262659"/>
                  <a:gd name="connsiteX4" fmla="*/ 39146 w 289182"/>
                  <a:gd name="connsiteY4" fmla="*/ 213726 h 262659"/>
                  <a:gd name="connsiteX5" fmla="*/ 176474 w 289182"/>
                  <a:gd name="connsiteY5" fmla="*/ 213726 h 262659"/>
                  <a:gd name="connsiteX6" fmla="*/ 247191 w 289182"/>
                  <a:gd name="connsiteY6" fmla="*/ 261397 h 262659"/>
                  <a:gd name="connsiteX7" fmla="*/ 251295 w 289182"/>
                  <a:gd name="connsiteY7" fmla="*/ 262659 h 262659"/>
                  <a:gd name="connsiteX8" fmla="*/ 254767 w 289182"/>
                  <a:gd name="connsiteY8" fmla="*/ 261712 h 262659"/>
                  <a:gd name="connsiteX9" fmla="*/ 258871 w 289182"/>
                  <a:gd name="connsiteY9" fmla="*/ 255083 h 262659"/>
                  <a:gd name="connsiteX10" fmla="*/ 258871 w 289182"/>
                  <a:gd name="connsiteY10" fmla="*/ 209938 h 262659"/>
                  <a:gd name="connsiteX11" fmla="*/ 289178 w 289182"/>
                  <a:gd name="connsiteY11" fmla="*/ 174580 h 262659"/>
                  <a:gd name="connsiteX12" fmla="*/ 289178 w 289182"/>
                  <a:gd name="connsiteY12" fmla="*/ 39146 h 262659"/>
                  <a:gd name="connsiteX13" fmla="*/ 250348 w 289182"/>
                  <a:gd name="connsiteY13" fmla="*/ 0 h 262659"/>
                  <a:gd name="connsiteX14" fmla="*/ 274340 w 289182"/>
                  <a:gd name="connsiteY14" fmla="*/ 174580 h 262659"/>
                  <a:gd name="connsiteX15" fmla="*/ 249085 w 289182"/>
                  <a:gd name="connsiteY15" fmla="*/ 197626 h 262659"/>
                  <a:gd name="connsiteX16" fmla="*/ 243718 w 289182"/>
                  <a:gd name="connsiteY16" fmla="*/ 204887 h 262659"/>
                  <a:gd name="connsiteX17" fmla="*/ 243718 w 289182"/>
                  <a:gd name="connsiteY17" fmla="*/ 240876 h 262659"/>
                  <a:gd name="connsiteX18" fmla="*/ 183104 w 289182"/>
                  <a:gd name="connsiteY18" fmla="*/ 199836 h 262659"/>
                  <a:gd name="connsiteX19" fmla="*/ 179000 w 289182"/>
                  <a:gd name="connsiteY19" fmla="*/ 198573 h 262659"/>
                  <a:gd name="connsiteX20" fmla="*/ 39146 w 289182"/>
                  <a:gd name="connsiteY20" fmla="*/ 198573 h 262659"/>
                  <a:gd name="connsiteX21" fmla="*/ 15153 w 289182"/>
                  <a:gd name="connsiteY21" fmla="*/ 174580 h 262659"/>
                  <a:gd name="connsiteX22" fmla="*/ 15153 w 289182"/>
                  <a:gd name="connsiteY22" fmla="*/ 39146 h 262659"/>
                  <a:gd name="connsiteX23" fmla="*/ 39146 w 289182"/>
                  <a:gd name="connsiteY23" fmla="*/ 15153 h 262659"/>
                  <a:gd name="connsiteX24" fmla="*/ 250348 w 289182"/>
                  <a:gd name="connsiteY24" fmla="*/ 15153 h 262659"/>
                  <a:gd name="connsiteX25" fmla="*/ 274340 w 289182"/>
                  <a:gd name="connsiteY25" fmla="*/ 39146 h 262659"/>
                  <a:gd name="connsiteX26" fmla="*/ 274340 w 289182"/>
                  <a:gd name="connsiteY26" fmla="*/ 174580 h 26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9182" h="262659">
                    <a:moveTo>
                      <a:pt x="250348" y="0"/>
                    </a:moveTo>
                    <a:lnTo>
                      <a:pt x="39146" y="0"/>
                    </a:lnTo>
                    <a:cubicBezTo>
                      <a:pt x="17679" y="0"/>
                      <a:pt x="0" y="17679"/>
                      <a:pt x="0" y="39146"/>
                    </a:cubicBezTo>
                    <a:lnTo>
                      <a:pt x="0" y="174580"/>
                    </a:lnTo>
                    <a:cubicBezTo>
                      <a:pt x="0" y="196047"/>
                      <a:pt x="17679" y="213726"/>
                      <a:pt x="39146" y="213726"/>
                    </a:cubicBezTo>
                    <a:lnTo>
                      <a:pt x="176474" y="213726"/>
                    </a:lnTo>
                    <a:lnTo>
                      <a:pt x="247191" y="261397"/>
                    </a:lnTo>
                    <a:cubicBezTo>
                      <a:pt x="248453" y="262344"/>
                      <a:pt x="250032" y="262659"/>
                      <a:pt x="251295" y="262659"/>
                    </a:cubicBezTo>
                    <a:cubicBezTo>
                      <a:pt x="252557" y="262659"/>
                      <a:pt x="253820" y="262344"/>
                      <a:pt x="254767" y="261712"/>
                    </a:cubicBezTo>
                    <a:cubicBezTo>
                      <a:pt x="257293" y="260450"/>
                      <a:pt x="258871" y="257924"/>
                      <a:pt x="258871" y="255083"/>
                    </a:cubicBezTo>
                    <a:lnTo>
                      <a:pt x="258871" y="209938"/>
                    </a:lnTo>
                    <a:cubicBezTo>
                      <a:pt x="272762" y="204256"/>
                      <a:pt x="289178" y="191628"/>
                      <a:pt x="289178" y="174580"/>
                    </a:cubicBezTo>
                    <a:lnTo>
                      <a:pt x="289178" y="39146"/>
                    </a:lnTo>
                    <a:cubicBezTo>
                      <a:pt x="289494" y="17679"/>
                      <a:pt x="272131" y="0"/>
                      <a:pt x="250348" y="0"/>
                    </a:cubicBezTo>
                    <a:close/>
                    <a:moveTo>
                      <a:pt x="274340" y="174580"/>
                    </a:moveTo>
                    <a:cubicBezTo>
                      <a:pt x="274340" y="183420"/>
                      <a:pt x="261081" y="193838"/>
                      <a:pt x="249085" y="197626"/>
                    </a:cubicBezTo>
                    <a:cubicBezTo>
                      <a:pt x="245928" y="198573"/>
                      <a:pt x="243718" y="201414"/>
                      <a:pt x="243718" y="204887"/>
                    </a:cubicBezTo>
                    <a:lnTo>
                      <a:pt x="243718" y="240876"/>
                    </a:lnTo>
                    <a:lnTo>
                      <a:pt x="183104" y="199836"/>
                    </a:lnTo>
                    <a:cubicBezTo>
                      <a:pt x="181841" y="198889"/>
                      <a:pt x="180263" y="198573"/>
                      <a:pt x="179000" y="198573"/>
                    </a:cubicBezTo>
                    <a:lnTo>
                      <a:pt x="39146" y="198573"/>
                    </a:lnTo>
                    <a:cubicBezTo>
                      <a:pt x="25887" y="198573"/>
                      <a:pt x="15153" y="187839"/>
                      <a:pt x="15153" y="174580"/>
                    </a:cubicBezTo>
                    <a:lnTo>
                      <a:pt x="15153" y="39146"/>
                    </a:lnTo>
                    <a:cubicBezTo>
                      <a:pt x="15153" y="25887"/>
                      <a:pt x="25887" y="15153"/>
                      <a:pt x="39146" y="15153"/>
                    </a:cubicBezTo>
                    <a:lnTo>
                      <a:pt x="250348" y="15153"/>
                    </a:lnTo>
                    <a:cubicBezTo>
                      <a:pt x="263607" y="15153"/>
                      <a:pt x="274340" y="25887"/>
                      <a:pt x="274340" y="39146"/>
                    </a:cubicBezTo>
                    <a:lnTo>
                      <a:pt x="274340" y="174580"/>
                    </a:lnTo>
                    <a:close/>
                  </a:path>
                </a:pathLst>
              </a:custGeom>
              <a:solidFill>
                <a:srgbClr val="FFFFFF"/>
              </a:solidFill>
              <a:ln w="3106" cap="flat">
                <a:noFill/>
                <a:prstDash val="solid"/>
                <a:miter/>
              </a:ln>
            </p:spPr>
            <p:txBody>
              <a:bodyPr rtlCol="1" anchor="ctr"/>
              <a:lstStyle/>
              <a:p>
                <a:endParaRPr lang="fa-IR" dirty="0"/>
              </a:p>
            </p:txBody>
          </p:sp>
          <p:sp>
            <p:nvSpPr>
              <p:cNvPr id="79" name="Freeform: Shape 78">
                <a:extLst>
                  <a:ext uri="{FF2B5EF4-FFF2-40B4-BE49-F238E27FC236}">
                    <a16:creationId xmlns:a16="http://schemas.microsoft.com/office/drawing/2014/main" id="{350BC2E4-87E0-3EA7-29CF-21CECA996B7F}"/>
                  </a:ext>
                </a:extLst>
              </p:cNvPr>
              <p:cNvSpPr/>
              <p:nvPr/>
            </p:nvSpPr>
            <p:spPr>
              <a:xfrm>
                <a:off x="5224007" y="4003896"/>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80" name="Freeform: Shape 79">
                <a:extLst>
                  <a:ext uri="{FF2B5EF4-FFF2-40B4-BE49-F238E27FC236}">
                    <a16:creationId xmlns:a16="http://schemas.microsoft.com/office/drawing/2014/main" id="{9E40BE77-2169-09E8-8939-AC0878FAFD08}"/>
                  </a:ext>
                </a:extLst>
              </p:cNvPr>
              <p:cNvSpPr/>
              <p:nvPr/>
            </p:nvSpPr>
            <p:spPr>
              <a:xfrm>
                <a:off x="5224007" y="4045568"/>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6732"/>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81" name="Freeform: Shape 80">
                <a:extLst>
                  <a:ext uri="{FF2B5EF4-FFF2-40B4-BE49-F238E27FC236}">
                    <a16:creationId xmlns:a16="http://schemas.microsoft.com/office/drawing/2014/main" id="{016133BF-2C20-AC2F-E20A-A1A3035413A3}"/>
                  </a:ext>
                </a:extLst>
              </p:cNvPr>
              <p:cNvSpPr/>
              <p:nvPr/>
            </p:nvSpPr>
            <p:spPr>
              <a:xfrm>
                <a:off x="5224007" y="4085661"/>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grpSp>
      </p:grpSp>
      <p:grpSp>
        <p:nvGrpSpPr>
          <p:cNvPr id="82" name="Group 81">
            <a:extLst>
              <a:ext uri="{FF2B5EF4-FFF2-40B4-BE49-F238E27FC236}">
                <a16:creationId xmlns:a16="http://schemas.microsoft.com/office/drawing/2014/main" id="{0AC73838-774B-9C39-A057-C7B965ACDD9C}"/>
              </a:ext>
            </a:extLst>
          </p:cNvPr>
          <p:cNvGrpSpPr/>
          <p:nvPr/>
        </p:nvGrpSpPr>
        <p:grpSpPr>
          <a:xfrm>
            <a:off x="9792656" y="5812418"/>
            <a:ext cx="598925" cy="598926"/>
            <a:chOff x="5088575" y="3714034"/>
            <a:chExt cx="598925" cy="598926"/>
          </a:xfrm>
        </p:grpSpPr>
        <p:sp>
          <p:nvSpPr>
            <p:cNvPr id="83" name="Freeform: Shape 82">
              <a:hlinkClick r:id="rId8" action="ppaction://hlinksldjump"/>
              <a:extLst>
                <a:ext uri="{FF2B5EF4-FFF2-40B4-BE49-F238E27FC236}">
                  <a16:creationId xmlns:a16="http://schemas.microsoft.com/office/drawing/2014/main" id="{7D91A41C-8013-875D-BFC5-50E6B80F5A0D}"/>
                </a:ext>
              </a:extLst>
            </p:cNvPr>
            <p:cNvSpPr/>
            <p:nvPr/>
          </p:nvSpPr>
          <p:spPr>
            <a:xfrm rot="10800000">
              <a:off x="5088575"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chemeClr val="bg1">
                <a:lumMod val="50000"/>
              </a:schemeClr>
            </a:solidFill>
            <a:ln w="41852" cap="flat">
              <a:solidFill>
                <a:schemeClr val="bg1"/>
              </a:solidFill>
              <a:prstDash val="solid"/>
              <a:miter/>
            </a:ln>
          </p:spPr>
          <p:txBody>
            <a:bodyPr rtlCol="1" anchor="ctr"/>
            <a:lstStyle/>
            <a:p>
              <a:endParaRPr lang="fa-IR" dirty="0"/>
            </a:p>
          </p:txBody>
        </p:sp>
        <p:sp>
          <p:nvSpPr>
            <p:cNvPr id="84" name="Graphic 235">
              <a:hlinkClick r:id="rId8" action="ppaction://hlinksldjump"/>
              <a:extLst>
                <a:ext uri="{FF2B5EF4-FFF2-40B4-BE49-F238E27FC236}">
                  <a16:creationId xmlns:a16="http://schemas.microsoft.com/office/drawing/2014/main" id="{E0E5ABCE-44DE-7EDA-CA30-ED1A1D2E759E}"/>
                </a:ext>
              </a:extLst>
            </p:cNvPr>
            <p:cNvSpPr/>
            <p:nvPr/>
          </p:nvSpPr>
          <p:spPr>
            <a:xfrm rot="20481639">
              <a:off x="5206775" y="3832600"/>
              <a:ext cx="362524" cy="361795"/>
            </a:xfrm>
            <a:custGeom>
              <a:avLst/>
              <a:gdLst>
                <a:gd name="connsiteX0" fmla="*/ 199844 w 422175"/>
                <a:gd name="connsiteY0" fmla="*/ 421327 h 421326"/>
                <a:gd name="connsiteX1" fmla="*/ 220210 w 422175"/>
                <a:gd name="connsiteY1" fmla="*/ 421327 h 421326"/>
                <a:gd name="connsiteX2" fmla="*/ 422176 w 422175"/>
                <a:gd name="connsiteY2" fmla="*/ 210451 h 421326"/>
                <a:gd name="connsiteX3" fmla="*/ 219786 w 422175"/>
                <a:gd name="connsiteY3" fmla="*/ 0 h 421326"/>
                <a:gd name="connsiteX4" fmla="*/ 199844 w 422175"/>
                <a:gd name="connsiteY4" fmla="*/ 0 h 421326"/>
                <a:gd name="connsiteX5" fmla="*/ 199844 w 422175"/>
                <a:gd name="connsiteY5" fmla="*/ 0 h 421326"/>
                <a:gd name="connsiteX6" fmla="*/ 0 w 422175"/>
                <a:gd name="connsiteY6" fmla="*/ 210876 h 421326"/>
                <a:gd name="connsiteX7" fmla="*/ 199844 w 422175"/>
                <a:gd name="connsiteY7" fmla="*/ 421327 h 421326"/>
                <a:gd name="connsiteX8" fmla="*/ 72130 w 422175"/>
                <a:gd name="connsiteY8" fmla="*/ 347075 h 421326"/>
                <a:gd name="connsiteX9" fmla="*/ 115409 w 422175"/>
                <a:gd name="connsiteY9" fmla="*/ 322466 h 421326"/>
                <a:gd name="connsiteX10" fmla="*/ 175659 w 422175"/>
                <a:gd name="connsiteY10" fmla="*/ 402234 h 421326"/>
                <a:gd name="connsiteX11" fmla="*/ 72130 w 422175"/>
                <a:gd name="connsiteY11" fmla="*/ 347075 h 421326"/>
                <a:gd name="connsiteX12" fmla="*/ 202814 w 422175"/>
                <a:gd name="connsiteY12" fmla="*/ 403506 h 421326"/>
                <a:gd name="connsiteX13" fmla="*/ 130683 w 422175"/>
                <a:gd name="connsiteY13" fmla="*/ 316526 h 421326"/>
                <a:gd name="connsiteX14" fmla="*/ 202814 w 422175"/>
                <a:gd name="connsiteY14" fmla="*/ 302099 h 421326"/>
                <a:gd name="connsiteX15" fmla="*/ 202814 w 422175"/>
                <a:gd name="connsiteY15" fmla="*/ 403506 h 421326"/>
                <a:gd name="connsiteX16" fmla="*/ 202814 w 422175"/>
                <a:gd name="connsiteY16" fmla="*/ 285552 h 421326"/>
                <a:gd name="connsiteX17" fmla="*/ 123895 w 422175"/>
                <a:gd name="connsiteY17" fmla="*/ 301251 h 421326"/>
                <a:gd name="connsiteX18" fmla="*/ 106923 w 422175"/>
                <a:gd name="connsiteY18" fmla="*/ 225726 h 421326"/>
                <a:gd name="connsiteX19" fmla="*/ 202390 w 422175"/>
                <a:gd name="connsiteY19" fmla="*/ 225726 h 421326"/>
                <a:gd name="connsiteX20" fmla="*/ 202390 w 422175"/>
                <a:gd name="connsiteY20" fmla="*/ 285552 h 421326"/>
                <a:gd name="connsiteX21" fmla="*/ 202814 w 422175"/>
                <a:gd name="connsiteY21" fmla="*/ 209603 h 421326"/>
                <a:gd name="connsiteX22" fmla="*/ 106499 w 422175"/>
                <a:gd name="connsiteY22" fmla="*/ 209603 h 421326"/>
                <a:gd name="connsiteX23" fmla="*/ 119652 w 422175"/>
                <a:gd name="connsiteY23" fmla="*/ 131532 h 421326"/>
                <a:gd name="connsiteX24" fmla="*/ 202814 w 422175"/>
                <a:gd name="connsiteY24" fmla="*/ 148928 h 421326"/>
                <a:gd name="connsiteX25" fmla="*/ 202814 w 422175"/>
                <a:gd name="connsiteY25" fmla="*/ 209603 h 421326"/>
                <a:gd name="connsiteX26" fmla="*/ 243546 w 422175"/>
                <a:gd name="connsiteY26" fmla="*/ 402658 h 421326"/>
                <a:gd name="connsiteX27" fmla="*/ 305494 w 422175"/>
                <a:gd name="connsiteY27" fmla="*/ 319496 h 421326"/>
                <a:gd name="connsiteX28" fmla="*/ 351742 w 422175"/>
                <a:gd name="connsiteY28" fmla="*/ 344529 h 421326"/>
                <a:gd name="connsiteX29" fmla="*/ 243546 w 422175"/>
                <a:gd name="connsiteY29" fmla="*/ 402658 h 421326"/>
                <a:gd name="connsiteX30" fmla="*/ 362774 w 422175"/>
                <a:gd name="connsiteY30" fmla="*/ 332225 h 421326"/>
                <a:gd name="connsiteX31" fmla="*/ 311858 w 422175"/>
                <a:gd name="connsiteY31" fmla="*/ 304221 h 421326"/>
                <a:gd name="connsiteX32" fmla="*/ 328830 w 422175"/>
                <a:gd name="connsiteY32" fmla="*/ 225726 h 421326"/>
                <a:gd name="connsiteX33" fmla="*/ 404779 w 422175"/>
                <a:gd name="connsiteY33" fmla="*/ 225726 h 421326"/>
                <a:gd name="connsiteX34" fmla="*/ 362774 w 422175"/>
                <a:gd name="connsiteY34" fmla="*/ 332225 h 421326"/>
                <a:gd name="connsiteX35" fmla="*/ 369138 w 422175"/>
                <a:gd name="connsiteY35" fmla="*/ 97164 h 421326"/>
                <a:gd name="connsiteX36" fmla="*/ 405628 w 422175"/>
                <a:gd name="connsiteY36" fmla="*/ 209178 h 421326"/>
                <a:gd name="connsiteX37" fmla="*/ 329254 w 422175"/>
                <a:gd name="connsiteY37" fmla="*/ 209178 h 421326"/>
                <a:gd name="connsiteX38" fmla="*/ 316101 w 422175"/>
                <a:gd name="connsiteY38" fmla="*/ 128138 h 421326"/>
                <a:gd name="connsiteX39" fmla="*/ 369138 w 422175"/>
                <a:gd name="connsiteY39" fmla="*/ 97164 h 421326"/>
                <a:gd name="connsiteX40" fmla="*/ 358955 w 422175"/>
                <a:gd name="connsiteY40" fmla="*/ 84435 h 421326"/>
                <a:gd name="connsiteX41" fmla="*/ 310161 w 422175"/>
                <a:gd name="connsiteY41" fmla="*/ 112863 h 421326"/>
                <a:gd name="connsiteX42" fmla="*/ 243546 w 422175"/>
                <a:gd name="connsiteY42" fmla="*/ 18669 h 421326"/>
                <a:gd name="connsiteX43" fmla="*/ 358955 w 422175"/>
                <a:gd name="connsiteY43" fmla="*/ 84435 h 421326"/>
                <a:gd name="connsiteX44" fmla="*/ 218937 w 422175"/>
                <a:gd name="connsiteY44" fmla="*/ 19942 h 421326"/>
                <a:gd name="connsiteX45" fmla="*/ 294886 w 422175"/>
                <a:gd name="connsiteY45" fmla="*/ 119227 h 421326"/>
                <a:gd name="connsiteX46" fmla="*/ 218937 w 422175"/>
                <a:gd name="connsiteY46" fmla="*/ 133229 h 421326"/>
                <a:gd name="connsiteX47" fmla="*/ 218937 w 422175"/>
                <a:gd name="connsiteY47" fmla="*/ 19942 h 421326"/>
                <a:gd name="connsiteX48" fmla="*/ 218937 w 422175"/>
                <a:gd name="connsiteY48" fmla="*/ 149353 h 421326"/>
                <a:gd name="connsiteX49" fmla="*/ 300827 w 422175"/>
                <a:gd name="connsiteY49" fmla="*/ 134502 h 421326"/>
                <a:gd name="connsiteX50" fmla="*/ 313131 w 422175"/>
                <a:gd name="connsiteY50" fmla="*/ 209603 h 421326"/>
                <a:gd name="connsiteX51" fmla="*/ 219362 w 422175"/>
                <a:gd name="connsiteY51" fmla="*/ 209603 h 421326"/>
                <a:gd name="connsiteX52" fmla="*/ 219362 w 422175"/>
                <a:gd name="connsiteY52" fmla="*/ 149353 h 421326"/>
                <a:gd name="connsiteX53" fmla="*/ 218937 w 422175"/>
                <a:gd name="connsiteY53" fmla="*/ 225726 h 421326"/>
                <a:gd name="connsiteX54" fmla="*/ 312283 w 422175"/>
                <a:gd name="connsiteY54" fmla="*/ 225726 h 421326"/>
                <a:gd name="connsiteX55" fmla="*/ 296584 w 422175"/>
                <a:gd name="connsiteY55" fmla="*/ 298705 h 421326"/>
                <a:gd name="connsiteX56" fmla="*/ 218937 w 422175"/>
                <a:gd name="connsiteY56" fmla="*/ 285552 h 421326"/>
                <a:gd name="connsiteX57" fmla="*/ 218937 w 422175"/>
                <a:gd name="connsiteY57" fmla="*/ 225726 h 421326"/>
                <a:gd name="connsiteX58" fmla="*/ 218937 w 422175"/>
                <a:gd name="connsiteY58" fmla="*/ 301675 h 421326"/>
                <a:gd name="connsiteX59" fmla="*/ 290219 w 422175"/>
                <a:gd name="connsiteY59" fmla="*/ 313555 h 421326"/>
                <a:gd name="connsiteX60" fmla="*/ 218937 w 422175"/>
                <a:gd name="connsiteY60" fmla="*/ 401385 h 421326"/>
                <a:gd name="connsiteX61" fmla="*/ 218937 w 422175"/>
                <a:gd name="connsiteY61" fmla="*/ 301675 h 421326"/>
                <a:gd name="connsiteX62" fmla="*/ 202814 w 422175"/>
                <a:gd name="connsiteY62" fmla="*/ 18245 h 421326"/>
                <a:gd name="connsiteX63" fmla="*/ 202814 w 422175"/>
                <a:gd name="connsiteY63" fmla="*/ 132805 h 421326"/>
                <a:gd name="connsiteX64" fmla="*/ 125592 w 422175"/>
                <a:gd name="connsiteY64" fmla="*/ 116257 h 421326"/>
                <a:gd name="connsiteX65" fmla="*/ 202814 w 422175"/>
                <a:gd name="connsiteY65" fmla="*/ 18245 h 421326"/>
                <a:gd name="connsiteX66" fmla="*/ 175659 w 422175"/>
                <a:gd name="connsiteY66" fmla="*/ 19518 h 421326"/>
                <a:gd name="connsiteX67" fmla="*/ 110742 w 422175"/>
                <a:gd name="connsiteY67" fmla="*/ 109893 h 421326"/>
                <a:gd name="connsiteX68" fmla="*/ 65342 w 422175"/>
                <a:gd name="connsiteY68" fmla="*/ 81889 h 421326"/>
                <a:gd name="connsiteX69" fmla="*/ 175659 w 422175"/>
                <a:gd name="connsiteY69" fmla="*/ 19518 h 421326"/>
                <a:gd name="connsiteX70" fmla="*/ 55159 w 422175"/>
                <a:gd name="connsiteY70" fmla="*/ 94194 h 421326"/>
                <a:gd name="connsiteX71" fmla="*/ 104801 w 422175"/>
                <a:gd name="connsiteY71" fmla="*/ 124743 h 421326"/>
                <a:gd name="connsiteX72" fmla="*/ 90375 w 422175"/>
                <a:gd name="connsiteY72" fmla="*/ 209178 h 421326"/>
                <a:gd name="connsiteX73" fmla="*/ 16548 w 422175"/>
                <a:gd name="connsiteY73" fmla="*/ 209178 h 421326"/>
                <a:gd name="connsiteX74" fmla="*/ 55159 w 422175"/>
                <a:gd name="connsiteY74" fmla="*/ 94194 h 421326"/>
                <a:gd name="connsiteX75" fmla="*/ 16972 w 422175"/>
                <a:gd name="connsiteY75" fmla="*/ 225726 h 421326"/>
                <a:gd name="connsiteX76" fmla="*/ 90800 w 422175"/>
                <a:gd name="connsiteY76" fmla="*/ 225726 h 421326"/>
                <a:gd name="connsiteX77" fmla="*/ 109044 w 422175"/>
                <a:gd name="connsiteY77" fmla="*/ 307191 h 421326"/>
                <a:gd name="connsiteX78" fmla="*/ 61523 w 422175"/>
                <a:gd name="connsiteY78" fmla="*/ 334770 h 421326"/>
                <a:gd name="connsiteX79" fmla="*/ 16972 w 422175"/>
                <a:gd name="connsiteY79" fmla="*/ 225726 h 42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2175" h="421326">
                  <a:moveTo>
                    <a:pt x="199844" y="421327"/>
                  </a:moveTo>
                  <a:lnTo>
                    <a:pt x="220210" y="421327"/>
                  </a:lnTo>
                  <a:cubicBezTo>
                    <a:pt x="333497" y="416660"/>
                    <a:pt x="422176" y="324163"/>
                    <a:pt x="422176" y="210451"/>
                  </a:cubicBezTo>
                  <a:cubicBezTo>
                    <a:pt x="421751" y="97164"/>
                    <a:pt x="333073" y="4667"/>
                    <a:pt x="219786" y="0"/>
                  </a:cubicBezTo>
                  <a:lnTo>
                    <a:pt x="199844" y="0"/>
                  </a:lnTo>
                  <a:cubicBezTo>
                    <a:pt x="199844" y="0"/>
                    <a:pt x="199844" y="0"/>
                    <a:pt x="199844" y="0"/>
                  </a:cubicBezTo>
                  <a:cubicBezTo>
                    <a:pt x="87405" y="5940"/>
                    <a:pt x="0" y="98437"/>
                    <a:pt x="0" y="210876"/>
                  </a:cubicBezTo>
                  <a:cubicBezTo>
                    <a:pt x="0" y="323314"/>
                    <a:pt x="87829" y="415387"/>
                    <a:pt x="199844" y="421327"/>
                  </a:cubicBezTo>
                  <a:close/>
                  <a:moveTo>
                    <a:pt x="72130" y="347075"/>
                  </a:moveTo>
                  <a:cubicBezTo>
                    <a:pt x="85708" y="337316"/>
                    <a:pt x="100134" y="328830"/>
                    <a:pt x="115409" y="322466"/>
                  </a:cubicBezTo>
                  <a:cubicBezTo>
                    <a:pt x="129835" y="352591"/>
                    <a:pt x="150201" y="379746"/>
                    <a:pt x="175659" y="402234"/>
                  </a:cubicBezTo>
                  <a:cubicBezTo>
                    <a:pt x="136624" y="395020"/>
                    <a:pt x="100134" y="375503"/>
                    <a:pt x="72130" y="347075"/>
                  </a:cubicBezTo>
                  <a:close/>
                  <a:moveTo>
                    <a:pt x="202814" y="403506"/>
                  </a:moveTo>
                  <a:cubicBezTo>
                    <a:pt x="171840" y="380170"/>
                    <a:pt x="147231" y="350469"/>
                    <a:pt x="130683" y="316526"/>
                  </a:cubicBezTo>
                  <a:cubicBezTo>
                    <a:pt x="154020" y="308040"/>
                    <a:pt x="178205" y="303372"/>
                    <a:pt x="202814" y="302099"/>
                  </a:cubicBezTo>
                  <a:lnTo>
                    <a:pt x="202814" y="403506"/>
                  </a:lnTo>
                  <a:close/>
                  <a:moveTo>
                    <a:pt x="202814" y="285552"/>
                  </a:moveTo>
                  <a:cubicBezTo>
                    <a:pt x="175659" y="286825"/>
                    <a:pt x="149353" y="291916"/>
                    <a:pt x="123895" y="301251"/>
                  </a:cubicBezTo>
                  <a:cubicBezTo>
                    <a:pt x="114136" y="277490"/>
                    <a:pt x="108620" y="252032"/>
                    <a:pt x="106923" y="225726"/>
                  </a:cubicBezTo>
                  <a:lnTo>
                    <a:pt x="202390" y="225726"/>
                  </a:lnTo>
                  <a:lnTo>
                    <a:pt x="202390" y="285552"/>
                  </a:lnTo>
                  <a:close/>
                  <a:moveTo>
                    <a:pt x="202814" y="209603"/>
                  </a:moveTo>
                  <a:lnTo>
                    <a:pt x="106499" y="209603"/>
                  </a:lnTo>
                  <a:cubicBezTo>
                    <a:pt x="106499" y="182872"/>
                    <a:pt x="111166" y="156566"/>
                    <a:pt x="119652" y="131532"/>
                  </a:cubicBezTo>
                  <a:cubicBezTo>
                    <a:pt x="145958" y="142139"/>
                    <a:pt x="173962" y="148080"/>
                    <a:pt x="202814" y="148928"/>
                  </a:cubicBezTo>
                  <a:lnTo>
                    <a:pt x="202814" y="209603"/>
                  </a:lnTo>
                  <a:close/>
                  <a:moveTo>
                    <a:pt x="243546" y="402658"/>
                  </a:moveTo>
                  <a:cubicBezTo>
                    <a:pt x="270277" y="378897"/>
                    <a:pt x="291068" y="351318"/>
                    <a:pt x="305494" y="319496"/>
                  </a:cubicBezTo>
                  <a:cubicBezTo>
                    <a:pt x="322041" y="326284"/>
                    <a:pt x="337316" y="334770"/>
                    <a:pt x="351742" y="344529"/>
                  </a:cubicBezTo>
                  <a:cubicBezTo>
                    <a:pt x="322890" y="375079"/>
                    <a:pt x="285128" y="395445"/>
                    <a:pt x="243546" y="402658"/>
                  </a:cubicBezTo>
                  <a:close/>
                  <a:moveTo>
                    <a:pt x="362774" y="332225"/>
                  </a:moveTo>
                  <a:cubicBezTo>
                    <a:pt x="347075" y="321193"/>
                    <a:pt x="330103" y="311858"/>
                    <a:pt x="311858" y="304221"/>
                  </a:cubicBezTo>
                  <a:cubicBezTo>
                    <a:pt x="321617" y="279187"/>
                    <a:pt x="327133" y="252881"/>
                    <a:pt x="328830" y="225726"/>
                  </a:cubicBezTo>
                  <a:lnTo>
                    <a:pt x="404779" y="225726"/>
                  </a:lnTo>
                  <a:cubicBezTo>
                    <a:pt x="401809" y="264761"/>
                    <a:pt x="387383" y="301675"/>
                    <a:pt x="362774" y="332225"/>
                  </a:cubicBezTo>
                  <a:close/>
                  <a:moveTo>
                    <a:pt x="369138" y="97164"/>
                  </a:moveTo>
                  <a:cubicBezTo>
                    <a:pt x="392899" y="129835"/>
                    <a:pt x="405628" y="168870"/>
                    <a:pt x="405628" y="209178"/>
                  </a:cubicBezTo>
                  <a:lnTo>
                    <a:pt x="329254" y="209178"/>
                  </a:lnTo>
                  <a:cubicBezTo>
                    <a:pt x="329254" y="181599"/>
                    <a:pt x="324587" y="154020"/>
                    <a:pt x="316101" y="128138"/>
                  </a:cubicBezTo>
                  <a:cubicBezTo>
                    <a:pt x="334770" y="120076"/>
                    <a:pt x="352591" y="109893"/>
                    <a:pt x="369138" y="97164"/>
                  </a:cubicBezTo>
                  <a:close/>
                  <a:moveTo>
                    <a:pt x="358955" y="84435"/>
                  </a:moveTo>
                  <a:cubicBezTo>
                    <a:pt x="343681" y="95891"/>
                    <a:pt x="327557" y="105226"/>
                    <a:pt x="310161" y="112863"/>
                  </a:cubicBezTo>
                  <a:cubicBezTo>
                    <a:pt x="295735" y="77222"/>
                    <a:pt x="272823" y="44975"/>
                    <a:pt x="243546" y="18669"/>
                  </a:cubicBezTo>
                  <a:cubicBezTo>
                    <a:pt x="288522" y="26731"/>
                    <a:pt x="329254" y="49643"/>
                    <a:pt x="358955" y="84435"/>
                  </a:cubicBezTo>
                  <a:close/>
                  <a:moveTo>
                    <a:pt x="218937" y="19942"/>
                  </a:moveTo>
                  <a:cubicBezTo>
                    <a:pt x="252881" y="46248"/>
                    <a:pt x="279187" y="80192"/>
                    <a:pt x="294886" y="119227"/>
                  </a:cubicBezTo>
                  <a:cubicBezTo>
                    <a:pt x="270277" y="128138"/>
                    <a:pt x="244819" y="132805"/>
                    <a:pt x="218937" y="133229"/>
                  </a:cubicBezTo>
                  <a:lnTo>
                    <a:pt x="218937" y="19942"/>
                  </a:lnTo>
                  <a:close/>
                  <a:moveTo>
                    <a:pt x="218937" y="149353"/>
                  </a:moveTo>
                  <a:cubicBezTo>
                    <a:pt x="246941" y="148928"/>
                    <a:pt x="274096" y="143837"/>
                    <a:pt x="300827" y="134502"/>
                  </a:cubicBezTo>
                  <a:cubicBezTo>
                    <a:pt x="308888" y="158687"/>
                    <a:pt x="313131" y="184145"/>
                    <a:pt x="313131" y="209603"/>
                  </a:cubicBezTo>
                  <a:lnTo>
                    <a:pt x="219362" y="209603"/>
                  </a:lnTo>
                  <a:lnTo>
                    <a:pt x="219362" y="149353"/>
                  </a:lnTo>
                  <a:close/>
                  <a:moveTo>
                    <a:pt x="218937" y="225726"/>
                  </a:moveTo>
                  <a:lnTo>
                    <a:pt x="312283" y="225726"/>
                  </a:lnTo>
                  <a:cubicBezTo>
                    <a:pt x="310585" y="250760"/>
                    <a:pt x="305494" y="275369"/>
                    <a:pt x="296584" y="298705"/>
                  </a:cubicBezTo>
                  <a:cubicBezTo>
                    <a:pt x="271550" y="290219"/>
                    <a:pt x="245668" y="285976"/>
                    <a:pt x="218937" y="285552"/>
                  </a:cubicBezTo>
                  <a:lnTo>
                    <a:pt x="218937" y="225726"/>
                  </a:lnTo>
                  <a:close/>
                  <a:moveTo>
                    <a:pt x="218937" y="301675"/>
                  </a:moveTo>
                  <a:cubicBezTo>
                    <a:pt x="243122" y="302099"/>
                    <a:pt x="267307" y="306342"/>
                    <a:pt x="290219" y="313555"/>
                  </a:cubicBezTo>
                  <a:cubicBezTo>
                    <a:pt x="274096" y="347499"/>
                    <a:pt x="249487" y="378049"/>
                    <a:pt x="218937" y="401385"/>
                  </a:cubicBezTo>
                  <a:lnTo>
                    <a:pt x="218937" y="301675"/>
                  </a:lnTo>
                  <a:close/>
                  <a:moveTo>
                    <a:pt x="202814" y="18245"/>
                  </a:moveTo>
                  <a:lnTo>
                    <a:pt x="202814" y="132805"/>
                  </a:lnTo>
                  <a:cubicBezTo>
                    <a:pt x="176083" y="131532"/>
                    <a:pt x="150201" y="126016"/>
                    <a:pt x="125592" y="116257"/>
                  </a:cubicBezTo>
                  <a:cubicBezTo>
                    <a:pt x="142139" y="77646"/>
                    <a:pt x="168446" y="43703"/>
                    <a:pt x="202814" y="18245"/>
                  </a:cubicBezTo>
                  <a:close/>
                  <a:moveTo>
                    <a:pt x="175659" y="19518"/>
                  </a:moveTo>
                  <a:cubicBezTo>
                    <a:pt x="147655" y="44551"/>
                    <a:pt x="125168" y="75525"/>
                    <a:pt x="110742" y="109893"/>
                  </a:cubicBezTo>
                  <a:cubicBezTo>
                    <a:pt x="94618" y="102256"/>
                    <a:pt x="79344" y="92921"/>
                    <a:pt x="65342" y="81889"/>
                  </a:cubicBezTo>
                  <a:cubicBezTo>
                    <a:pt x="94194" y="49218"/>
                    <a:pt x="133229" y="27155"/>
                    <a:pt x="175659" y="19518"/>
                  </a:cubicBezTo>
                  <a:close/>
                  <a:moveTo>
                    <a:pt x="55159" y="94194"/>
                  </a:moveTo>
                  <a:cubicBezTo>
                    <a:pt x="70433" y="106499"/>
                    <a:pt x="87405" y="116682"/>
                    <a:pt x="104801" y="124743"/>
                  </a:cubicBezTo>
                  <a:cubicBezTo>
                    <a:pt x="95467" y="151898"/>
                    <a:pt x="90375" y="180326"/>
                    <a:pt x="90375" y="209178"/>
                  </a:cubicBezTo>
                  <a:lnTo>
                    <a:pt x="16548" y="209178"/>
                  </a:lnTo>
                  <a:cubicBezTo>
                    <a:pt x="16548" y="167597"/>
                    <a:pt x="30125" y="127713"/>
                    <a:pt x="55159" y="94194"/>
                  </a:cubicBezTo>
                  <a:close/>
                  <a:moveTo>
                    <a:pt x="16972" y="225726"/>
                  </a:moveTo>
                  <a:lnTo>
                    <a:pt x="90800" y="225726"/>
                  </a:lnTo>
                  <a:cubicBezTo>
                    <a:pt x="92497" y="254154"/>
                    <a:pt x="98437" y="281309"/>
                    <a:pt x="109044" y="307191"/>
                  </a:cubicBezTo>
                  <a:cubicBezTo>
                    <a:pt x="92072" y="314828"/>
                    <a:pt x="76373" y="323739"/>
                    <a:pt x="61523" y="334770"/>
                  </a:cubicBezTo>
                  <a:cubicBezTo>
                    <a:pt x="35217" y="303797"/>
                    <a:pt x="19942" y="266034"/>
                    <a:pt x="16972" y="225726"/>
                  </a:cubicBezTo>
                  <a:close/>
                </a:path>
              </a:pathLst>
            </a:custGeom>
            <a:solidFill>
              <a:srgbClr val="FFFFFF"/>
            </a:solidFill>
            <a:ln w="4233" cap="flat">
              <a:noFill/>
              <a:prstDash val="solid"/>
              <a:miter/>
            </a:ln>
          </p:spPr>
          <p:txBody>
            <a:bodyPr rtlCol="1" anchor="ctr"/>
            <a:lstStyle/>
            <a:p>
              <a:endParaRPr lang="fa-IR" dirty="0"/>
            </a:p>
          </p:txBody>
        </p:sp>
      </p:grpSp>
      <p:sp>
        <p:nvSpPr>
          <p:cNvPr id="85" name="TextBox 84">
            <a:extLst>
              <a:ext uri="{FF2B5EF4-FFF2-40B4-BE49-F238E27FC236}">
                <a16:creationId xmlns:a16="http://schemas.microsoft.com/office/drawing/2014/main" id="{E92CE340-C6FD-CE88-DCBC-5ACE0613337B}"/>
              </a:ext>
            </a:extLst>
          </p:cNvPr>
          <p:cNvSpPr txBox="1"/>
          <p:nvPr/>
        </p:nvSpPr>
        <p:spPr>
          <a:xfrm>
            <a:off x="349021" y="5888487"/>
            <a:ext cx="7705512" cy="461665"/>
          </a:xfrm>
          <a:prstGeom prst="rect">
            <a:avLst/>
          </a:prstGeom>
          <a:noFill/>
        </p:spPr>
        <p:txBody>
          <a:bodyPr wrap="square">
            <a:spAutoFit/>
          </a:bodyPr>
          <a:lstStyle/>
          <a:p>
            <a:pPr algn="r" rtl="1"/>
            <a:r>
              <a:rPr lang="fa-IR" sz="2400" b="1" dirty="0">
                <a:solidFill>
                  <a:srgbClr val="FFFFFF"/>
                </a:solidFill>
                <a:latin typeface="Shabnam" panose="020B0603030804020204" pitchFamily="34" charset="-78"/>
                <a:cs typeface="Shabnam" panose="020B0603030804020204" pitchFamily="34" charset="-78"/>
              </a:rPr>
              <a:t>منابع و مراجع: تیتر خود را وارد کنید.</a:t>
            </a:r>
          </a:p>
        </p:txBody>
      </p:sp>
      <p:grpSp>
        <p:nvGrpSpPr>
          <p:cNvPr id="86" name="Group 85">
            <a:extLst>
              <a:ext uri="{FF2B5EF4-FFF2-40B4-BE49-F238E27FC236}">
                <a16:creationId xmlns:a16="http://schemas.microsoft.com/office/drawing/2014/main" id="{E7389873-ABC0-FE21-C656-AB8C1B2425AB}"/>
              </a:ext>
            </a:extLst>
          </p:cNvPr>
          <p:cNvGrpSpPr/>
          <p:nvPr/>
        </p:nvGrpSpPr>
        <p:grpSpPr>
          <a:xfrm>
            <a:off x="8068867" y="5819853"/>
            <a:ext cx="598925" cy="598926"/>
            <a:chOff x="4936175" y="3561634"/>
            <a:chExt cx="598925" cy="598926"/>
          </a:xfrm>
        </p:grpSpPr>
        <p:sp>
          <p:nvSpPr>
            <p:cNvPr id="87" name="Freeform: Shape 86">
              <a:hlinkClick r:id="rId9" action="ppaction://hlinksldjump"/>
              <a:extLst>
                <a:ext uri="{FF2B5EF4-FFF2-40B4-BE49-F238E27FC236}">
                  <a16:creationId xmlns:a16="http://schemas.microsoft.com/office/drawing/2014/main" id="{993525B2-2448-7FA2-8F72-385DAC519503}"/>
                </a:ext>
              </a:extLst>
            </p:cNvPr>
            <p:cNvSpPr/>
            <p:nvPr/>
          </p:nvSpPr>
          <p:spPr>
            <a:xfrm rot="10800000">
              <a:off x="4936175" y="35616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88" name="Graphic 87">
              <a:hlinkClick r:id="rId9" action="ppaction://hlinksldjump"/>
              <a:extLst>
                <a:ext uri="{FF2B5EF4-FFF2-40B4-BE49-F238E27FC236}">
                  <a16:creationId xmlns:a16="http://schemas.microsoft.com/office/drawing/2014/main" id="{3382DC7B-0997-5DC8-0AB1-9EC6E37D523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62236" y="3685811"/>
              <a:ext cx="346803" cy="350573"/>
            </a:xfrm>
            <a:prstGeom prst="rect">
              <a:avLst/>
            </a:prstGeom>
          </p:spPr>
        </p:pic>
      </p:grpSp>
      <p:sp>
        <p:nvSpPr>
          <p:cNvPr id="57" name="TextBox 56">
            <a:extLst>
              <a:ext uri="{FF2B5EF4-FFF2-40B4-BE49-F238E27FC236}">
                <a16:creationId xmlns:a16="http://schemas.microsoft.com/office/drawing/2014/main" id="{3EFB54F5-3A56-0CB5-9AB9-E7D9BBA11482}"/>
              </a:ext>
            </a:extLst>
          </p:cNvPr>
          <p:cNvSpPr txBox="1"/>
          <p:nvPr/>
        </p:nvSpPr>
        <p:spPr>
          <a:xfrm>
            <a:off x="2488964" y="582157"/>
            <a:ext cx="8236890" cy="461665"/>
          </a:xfrm>
          <a:prstGeom prst="rect">
            <a:avLst/>
          </a:prstGeom>
          <a:noFill/>
        </p:spPr>
        <p:txBody>
          <a:bodyPr wrap="square">
            <a:spAutoFit/>
          </a:bodyPr>
          <a:lstStyle/>
          <a:p>
            <a:pPr algn="ctr" rtl="1"/>
            <a:r>
              <a:rPr lang="fa-IR" sz="2400" b="1" dirty="0">
                <a:solidFill>
                  <a:prstClr val="black">
                    <a:lumMod val="95000"/>
                    <a:lumOff val="5000"/>
                  </a:prstClr>
                </a:solidFill>
                <a:latin typeface="Shabnam" panose="020B0603030804020204" pitchFamily="34" charset="-78"/>
                <a:cs typeface="Shabnam" panose="020B0603030804020204" pitchFamily="34" charset="-78"/>
              </a:rPr>
              <a:t>در این قسمت عنوان اسلاید را وارد کنید</a:t>
            </a:r>
            <a:endParaRPr lang="fa-IR" sz="2400" b="1" dirty="0">
              <a:latin typeface="Shabnam" panose="020B0603030804020204" pitchFamily="34" charset="-78"/>
              <a:cs typeface="Shabnam" panose="020B0603030804020204" pitchFamily="34" charset="-78"/>
            </a:endParaRPr>
          </a:p>
        </p:txBody>
      </p:sp>
      <p:sp>
        <p:nvSpPr>
          <p:cNvPr id="26" name="Rectangle: Rounded Corners 25">
            <a:extLst>
              <a:ext uri="{FF2B5EF4-FFF2-40B4-BE49-F238E27FC236}">
                <a16:creationId xmlns:a16="http://schemas.microsoft.com/office/drawing/2014/main" id="{E7645FFE-6DF4-CB1C-C3FA-86743D58A1C2}"/>
              </a:ext>
            </a:extLst>
          </p:cNvPr>
          <p:cNvSpPr/>
          <p:nvPr/>
        </p:nvSpPr>
        <p:spPr>
          <a:xfrm>
            <a:off x="-1066800" y="-1922404"/>
            <a:ext cx="14325600" cy="1504950"/>
          </a:xfrm>
          <a:prstGeom prst="roundRect">
            <a:avLst/>
          </a:prstGeom>
          <a:solidFill>
            <a:srgbClr val="0B2D7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9" name="Rectangle: Rounded Corners 88">
            <a:hlinkClick r:id="" action="ppaction://hlinkshowjump?jump=previousslide"/>
            <a:extLst>
              <a:ext uri="{FF2B5EF4-FFF2-40B4-BE49-F238E27FC236}">
                <a16:creationId xmlns:a16="http://schemas.microsoft.com/office/drawing/2014/main" id="{F346F355-3092-5B84-4F4F-AADC33AD74EB}"/>
              </a:ext>
            </a:extLst>
          </p:cNvPr>
          <p:cNvSpPr/>
          <p:nvPr/>
        </p:nvSpPr>
        <p:spPr>
          <a:xfrm rot="10800000">
            <a:off x="371848" y="1329071"/>
            <a:ext cx="794388" cy="3443132"/>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90" name="Group 89">
            <a:extLst>
              <a:ext uri="{FF2B5EF4-FFF2-40B4-BE49-F238E27FC236}">
                <a16:creationId xmlns:a16="http://schemas.microsoft.com/office/drawing/2014/main" id="{9D6B0227-7794-2B8C-2A53-1026AD889522}"/>
              </a:ext>
            </a:extLst>
          </p:cNvPr>
          <p:cNvGrpSpPr/>
          <p:nvPr/>
        </p:nvGrpSpPr>
        <p:grpSpPr>
          <a:xfrm rot="5400000">
            <a:off x="518883" y="4086959"/>
            <a:ext cx="503994" cy="503995"/>
            <a:chOff x="1067339" y="6218461"/>
            <a:chExt cx="503994" cy="503995"/>
          </a:xfrm>
          <a:solidFill>
            <a:schemeClr val="tx1">
              <a:lumMod val="75000"/>
              <a:lumOff val="25000"/>
            </a:schemeClr>
          </a:solidFill>
        </p:grpSpPr>
        <p:sp>
          <p:nvSpPr>
            <p:cNvPr id="91" name="Freeform: Shape 90">
              <a:hlinkClick r:id="" action="ppaction://hlinkshowjump?jump=nextslide"/>
              <a:extLst>
                <a:ext uri="{FF2B5EF4-FFF2-40B4-BE49-F238E27FC236}">
                  <a16:creationId xmlns:a16="http://schemas.microsoft.com/office/drawing/2014/main" id="{90AEAEE0-1FD9-3D23-C7A4-DBF834A276C5}"/>
                </a:ext>
              </a:extLst>
            </p:cNvPr>
            <p:cNvSpPr/>
            <p:nvPr/>
          </p:nvSpPr>
          <p:spPr>
            <a:xfrm>
              <a:off x="1067339"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92" name="Freeform: Shape 91">
              <a:hlinkClick r:id="" action="ppaction://hlinkshowjump?jump=nextslide"/>
              <a:extLst>
                <a:ext uri="{FF2B5EF4-FFF2-40B4-BE49-F238E27FC236}">
                  <a16:creationId xmlns:a16="http://schemas.microsoft.com/office/drawing/2014/main" id="{FCE3482C-2216-AA52-E85C-F9654661A181}"/>
                </a:ext>
              </a:extLst>
            </p:cNvPr>
            <p:cNvSpPr/>
            <p:nvPr/>
          </p:nvSpPr>
          <p:spPr>
            <a:xfrm>
              <a:off x="1226935" y="6379109"/>
              <a:ext cx="180598" cy="175348"/>
            </a:xfrm>
            <a:custGeom>
              <a:avLst/>
              <a:gdLst>
                <a:gd name="connsiteX0" fmla="*/ 92399 w 180598"/>
                <a:gd name="connsiteY0" fmla="*/ 3150 h 175348"/>
                <a:gd name="connsiteX1" fmla="*/ 79799 w 180598"/>
                <a:gd name="connsiteY1" fmla="*/ 3150 h 175348"/>
                <a:gd name="connsiteX2" fmla="*/ 79799 w 180598"/>
                <a:gd name="connsiteY2" fmla="*/ 15750 h 175348"/>
                <a:gd name="connsiteX3" fmla="*/ 142798 w 180598"/>
                <a:gd name="connsiteY3" fmla="*/ 78749 h 175348"/>
                <a:gd name="connsiteX4" fmla="*/ 8400 w 180598"/>
                <a:gd name="connsiteY4" fmla="*/ 78749 h 175348"/>
                <a:gd name="connsiteX5" fmla="*/ 0 w 180598"/>
                <a:gd name="connsiteY5" fmla="*/ 87149 h 175348"/>
                <a:gd name="connsiteX6" fmla="*/ 8400 w 180598"/>
                <a:gd name="connsiteY6" fmla="*/ 95549 h 175348"/>
                <a:gd name="connsiteX7" fmla="*/ 146998 w 180598"/>
                <a:gd name="connsiteY7" fmla="*/ 95549 h 175348"/>
                <a:gd name="connsiteX8" fmla="*/ 83999 w 180598"/>
                <a:gd name="connsiteY8" fmla="*/ 158548 h 175348"/>
                <a:gd name="connsiteX9" fmla="*/ 83999 w 180598"/>
                <a:gd name="connsiteY9" fmla="*/ 171148 h 175348"/>
                <a:gd name="connsiteX10" fmla="*/ 92399 w 180598"/>
                <a:gd name="connsiteY10" fmla="*/ 175348 h 175348"/>
                <a:gd name="connsiteX11" fmla="*/ 100799 w 180598"/>
                <a:gd name="connsiteY11" fmla="*/ 171148 h 175348"/>
                <a:gd name="connsiteX12" fmla="*/ 180598 w 180598"/>
                <a:gd name="connsiteY12" fmla="*/ 91349 h 175348"/>
                <a:gd name="connsiteX13" fmla="*/ 92399 w 1805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598" h="175348">
                  <a:moveTo>
                    <a:pt x="92399" y="3150"/>
                  </a:moveTo>
                  <a:cubicBezTo>
                    <a:pt x="88199" y="-1050"/>
                    <a:pt x="79799" y="-1050"/>
                    <a:pt x="79799" y="3150"/>
                  </a:cubicBezTo>
                  <a:cubicBezTo>
                    <a:pt x="75599" y="7350"/>
                    <a:pt x="75599" y="15750"/>
                    <a:pt x="79799" y="15750"/>
                  </a:cubicBezTo>
                  <a:lnTo>
                    <a:pt x="142798" y="78749"/>
                  </a:lnTo>
                  <a:lnTo>
                    <a:pt x="8400" y="78749"/>
                  </a:lnTo>
                  <a:cubicBezTo>
                    <a:pt x="4200" y="78749"/>
                    <a:pt x="0" y="82949"/>
                    <a:pt x="0" y="87149"/>
                  </a:cubicBezTo>
                  <a:cubicBezTo>
                    <a:pt x="0" y="91349"/>
                    <a:pt x="4200" y="95549"/>
                    <a:pt x="8400" y="95549"/>
                  </a:cubicBezTo>
                  <a:lnTo>
                    <a:pt x="146998" y="95549"/>
                  </a:lnTo>
                  <a:lnTo>
                    <a:pt x="83999" y="158548"/>
                  </a:lnTo>
                  <a:cubicBezTo>
                    <a:pt x="79799" y="162748"/>
                    <a:pt x="79799" y="166948"/>
                    <a:pt x="83999" y="171148"/>
                  </a:cubicBezTo>
                  <a:cubicBezTo>
                    <a:pt x="83999" y="171148"/>
                    <a:pt x="88199" y="175348"/>
                    <a:pt x="92399" y="175348"/>
                  </a:cubicBezTo>
                  <a:cubicBezTo>
                    <a:pt x="96599" y="175348"/>
                    <a:pt x="96599" y="175348"/>
                    <a:pt x="100799" y="171148"/>
                  </a:cubicBezTo>
                  <a:lnTo>
                    <a:pt x="180598"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93" name="Group 92">
            <a:extLst>
              <a:ext uri="{FF2B5EF4-FFF2-40B4-BE49-F238E27FC236}">
                <a16:creationId xmlns:a16="http://schemas.microsoft.com/office/drawing/2014/main" id="{9103EF63-0C35-9E07-FB33-C4C6217C966D}"/>
              </a:ext>
            </a:extLst>
          </p:cNvPr>
          <p:cNvGrpSpPr/>
          <p:nvPr/>
        </p:nvGrpSpPr>
        <p:grpSpPr>
          <a:xfrm rot="5400000">
            <a:off x="518883" y="2792093"/>
            <a:ext cx="503994" cy="503995"/>
            <a:chOff x="193750" y="6218461"/>
            <a:chExt cx="503994" cy="503995"/>
          </a:xfrm>
          <a:solidFill>
            <a:schemeClr val="tx1">
              <a:lumMod val="75000"/>
              <a:lumOff val="25000"/>
            </a:schemeClr>
          </a:solidFill>
        </p:grpSpPr>
        <p:sp>
          <p:nvSpPr>
            <p:cNvPr id="94" name="Freeform: Shape 93">
              <a:hlinkClick r:id="" action="ppaction://hlinkshowjump?jump=previousslide"/>
              <a:extLst>
                <a:ext uri="{FF2B5EF4-FFF2-40B4-BE49-F238E27FC236}">
                  <a16:creationId xmlns:a16="http://schemas.microsoft.com/office/drawing/2014/main" id="{0EBC3C0C-520A-815F-0002-CCCD1BFA71AC}"/>
                </a:ext>
              </a:extLst>
            </p:cNvPr>
            <p:cNvSpPr/>
            <p:nvPr/>
          </p:nvSpPr>
          <p:spPr>
            <a:xfrm>
              <a:off x="193750"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95" name="Freeform: Shape 94">
              <a:hlinkClick r:id="" action="ppaction://hlinkshowjump?jump=previousslide"/>
              <a:extLst>
                <a:ext uri="{FF2B5EF4-FFF2-40B4-BE49-F238E27FC236}">
                  <a16:creationId xmlns:a16="http://schemas.microsoft.com/office/drawing/2014/main" id="{07B73FD0-23DF-1E9C-50C1-5C5469C884BC}"/>
                </a:ext>
              </a:extLst>
            </p:cNvPr>
            <p:cNvSpPr/>
            <p:nvPr/>
          </p:nvSpPr>
          <p:spPr>
            <a:xfrm>
              <a:off x="357545" y="6379109"/>
              <a:ext cx="184798" cy="175348"/>
            </a:xfrm>
            <a:custGeom>
              <a:avLst/>
              <a:gdLst>
                <a:gd name="connsiteX0" fmla="*/ 92399 w 184798"/>
                <a:gd name="connsiteY0" fmla="*/ 3150 h 175348"/>
                <a:gd name="connsiteX1" fmla="*/ 104999 w 184798"/>
                <a:gd name="connsiteY1" fmla="*/ 3150 h 175348"/>
                <a:gd name="connsiteX2" fmla="*/ 104999 w 184798"/>
                <a:gd name="connsiteY2" fmla="*/ 15750 h 175348"/>
                <a:gd name="connsiteX3" fmla="*/ 42000 w 184798"/>
                <a:gd name="connsiteY3" fmla="*/ 78749 h 175348"/>
                <a:gd name="connsiteX4" fmla="*/ 176398 w 184798"/>
                <a:gd name="connsiteY4" fmla="*/ 78749 h 175348"/>
                <a:gd name="connsiteX5" fmla="*/ 184798 w 184798"/>
                <a:gd name="connsiteY5" fmla="*/ 87149 h 175348"/>
                <a:gd name="connsiteX6" fmla="*/ 176398 w 184798"/>
                <a:gd name="connsiteY6" fmla="*/ 95549 h 175348"/>
                <a:gd name="connsiteX7" fmla="*/ 42000 w 184798"/>
                <a:gd name="connsiteY7" fmla="*/ 95549 h 175348"/>
                <a:gd name="connsiteX8" fmla="*/ 104999 w 184798"/>
                <a:gd name="connsiteY8" fmla="*/ 158548 h 175348"/>
                <a:gd name="connsiteX9" fmla="*/ 104999 w 184798"/>
                <a:gd name="connsiteY9" fmla="*/ 171148 h 175348"/>
                <a:gd name="connsiteX10" fmla="*/ 96599 w 184798"/>
                <a:gd name="connsiteY10" fmla="*/ 175348 h 175348"/>
                <a:gd name="connsiteX11" fmla="*/ 88199 w 184798"/>
                <a:gd name="connsiteY11" fmla="*/ 171148 h 175348"/>
                <a:gd name="connsiteX12" fmla="*/ 0 w 184798"/>
                <a:gd name="connsiteY12" fmla="*/ 91349 h 175348"/>
                <a:gd name="connsiteX13" fmla="*/ 92399 w 1847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798" h="175348">
                  <a:moveTo>
                    <a:pt x="92399" y="3150"/>
                  </a:moveTo>
                  <a:cubicBezTo>
                    <a:pt x="96599" y="-1050"/>
                    <a:pt x="104999" y="-1050"/>
                    <a:pt x="104999" y="3150"/>
                  </a:cubicBezTo>
                  <a:cubicBezTo>
                    <a:pt x="109199" y="7350"/>
                    <a:pt x="109199" y="15750"/>
                    <a:pt x="104999" y="15750"/>
                  </a:cubicBezTo>
                  <a:lnTo>
                    <a:pt x="42000" y="78749"/>
                  </a:lnTo>
                  <a:lnTo>
                    <a:pt x="176398" y="78749"/>
                  </a:lnTo>
                  <a:cubicBezTo>
                    <a:pt x="180598" y="78749"/>
                    <a:pt x="184798" y="82949"/>
                    <a:pt x="184798" y="87149"/>
                  </a:cubicBezTo>
                  <a:cubicBezTo>
                    <a:pt x="184798" y="91349"/>
                    <a:pt x="180598" y="95549"/>
                    <a:pt x="176398" y="95549"/>
                  </a:cubicBezTo>
                  <a:lnTo>
                    <a:pt x="42000" y="95549"/>
                  </a:lnTo>
                  <a:lnTo>
                    <a:pt x="104999" y="158548"/>
                  </a:lnTo>
                  <a:cubicBezTo>
                    <a:pt x="109199" y="162748"/>
                    <a:pt x="109199" y="166948"/>
                    <a:pt x="104999" y="171148"/>
                  </a:cubicBezTo>
                  <a:cubicBezTo>
                    <a:pt x="104999" y="171148"/>
                    <a:pt x="100799" y="175348"/>
                    <a:pt x="96599" y="175348"/>
                  </a:cubicBezTo>
                  <a:cubicBezTo>
                    <a:pt x="92399" y="175348"/>
                    <a:pt x="92399" y="175348"/>
                    <a:pt x="88199" y="171148"/>
                  </a:cubicBezTo>
                  <a:lnTo>
                    <a:pt x="0"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96" name="Group 95">
            <a:extLst>
              <a:ext uri="{FF2B5EF4-FFF2-40B4-BE49-F238E27FC236}">
                <a16:creationId xmlns:a16="http://schemas.microsoft.com/office/drawing/2014/main" id="{DE054E7D-D440-49B3-8CD9-08A377CEC654}"/>
              </a:ext>
            </a:extLst>
          </p:cNvPr>
          <p:cNvGrpSpPr/>
          <p:nvPr/>
        </p:nvGrpSpPr>
        <p:grpSpPr>
          <a:xfrm>
            <a:off x="518882" y="1510330"/>
            <a:ext cx="503997" cy="503996"/>
            <a:chOff x="5744889" y="1622267"/>
            <a:chExt cx="702233" cy="702232"/>
          </a:xfrm>
        </p:grpSpPr>
        <p:sp>
          <p:nvSpPr>
            <p:cNvPr id="97" name="Freeform: Shape 96">
              <a:hlinkClick r:id="rId12" action="ppaction://hlinksldjump"/>
              <a:extLst>
                <a:ext uri="{FF2B5EF4-FFF2-40B4-BE49-F238E27FC236}">
                  <a16:creationId xmlns:a16="http://schemas.microsoft.com/office/drawing/2014/main" id="{EA73BCC4-2B61-0EA6-CBE3-4CAD3106253D}"/>
                </a:ext>
              </a:extLst>
            </p:cNvPr>
            <p:cNvSpPr/>
            <p:nvPr userDrawn="1"/>
          </p:nvSpPr>
          <p:spPr>
            <a:xfrm rot="5400000">
              <a:off x="5744890" y="1622266"/>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98" name="Graphic 22">
              <a:extLst>
                <a:ext uri="{FF2B5EF4-FFF2-40B4-BE49-F238E27FC236}">
                  <a16:creationId xmlns:a16="http://schemas.microsoft.com/office/drawing/2014/main" id="{76C54D36-8016-07DE-064E-C883B7D0D3D8}"/>
                </a:ext>
              </a:extLst>
            </p:cNvPr>
            <p:cNvGrpSpPr/>
            <p:nvPr userDrawn="1"/>
          </p:nvGrpSpPr>
          <p:grpSpPr>
            <a:xfrm>
              <a:off x="5933972" y="1939647"/>
              <a:ext cx="324068" cy="78868"/>
              <a:chOff x="826461" y="3271912"/>
              <a:chExt cx="324068" cy="78868"/>
            </a:xfrm>
            <a:solidFill>
              <a:schemeClr val="bg1"/>
            </a:solidFill>
          </p:grpSpPr>
          <p:sp>
            <p:nvSpPr>
              <p:cNvPr id="99" name="Freeform: Shape 98">
                <a:hlinkClick r:id="rId12" action="ppaction://hlinksldjump"/>
                <a:extLst>
                  <a:ext uri="{FF2B5EF4-FFF2-40B4-BE49-F238E27FC236}">
                    <a16:creationId xmlns:a16="http://schemas.microsoft.com/office/drawing/2014/main" id="{202A469B-18E5-07D9-E9EA-DD76A4572D3E}"/>
                  </a:ext>
                </a:extLst>
              </p:cNvPr>
              <p:cNvSpPr/>
              <p:nvPr/>
            </p:nvSpPr>
            <p:spPr>
              <a:xfrm>
                <a:off x="826461"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100" name="Freeform: Shape 99">
                <a:hlinkClick r:id="rId12" action="ppaction://hlinksldjump"/>
                <a:extLst>
                  <a:ext uri="{FF2B5EF4-FFF2-40B4-BE49-F238E27FC236}">
                    <a16:creationId xmlns:a16="http://schemas.microsoft.com/office/drawing/2014/main" id="{63E4941F-F07A-A10A-4A46-C85EF13E29F5}"/>
                  </a:ext>
                </a:extLst>
              </p:cNvPr>
              <p:cNvSpPr/>
              <p:nvPr/>
            </p:nvSpPr>
            <p:spPr>
              <a:xfrm>
                <a:off x="9490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101" name="Freeform: Shape 100">
                <a:hlinkClick r:id="rId12" action="ppaction://hlinksldjump"/>
                <a:extLst>
                  <a:ext uri="{FF2B5EF4-FFF2-40B4-BE49-F238E27FC236}">
                    <a16:creationId xmlns:a16="http://schemas.microsoft.com/office/drawing/2014/main" id="{C7D61E1A-9214-2431-D40C-02D11FCBB3D0}"/>
                  </a:ext>
                </a:extLst>
              </p:cNvPr>
              <p:cNvSpPr/>
              <p:nvPr/>
            </p:nvSpPr>
            <p:spPr>
              <a:xfrm>
                <a:off x="10716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a:p>
            </p:txBody>
          </p:sp>
        </p:grpSp>
      </p:grpSp>
      <p:grpSp>
        <p:nvGrpSpPr>
          <p:cNvPr id="102" name="Group 101">
            <a:extLst>
              <a:ext uri="{FF2B5EF4-FFF2-40B4-BE49-F238E27FC236}">
                <a16:creationId xmlns:a16="http://schemas.microsoft.com/office/drawing/2014/main" id="{A993D257-C1E3-3949-5E50-51CAF9E22AD3}"/>
              </a:ext>
            </a:extLst>
          </p:cNvPr>
          <p:cNvGrpSpPr/>
          <p:nvPr/>
        </p:nvGrpSpPr>
        <p:grpSpPr>
          <a:xfrm>
            <a:off x="518884" y="2151211"/>
            <a:ext cx="503996" cy="503995"/>
            <a:chOff x="5744891" y="2619594"/>
            <a:chExt cx="702233" cy="702232"/>
          </a:xfrm>
        </p:grpSpPr>
        <p:sp>
          <p:nvSpPr>
            <p:cNvPr id="103" name="Freeform: Shape 102">
              <a:hlinkClick r:id="rId13" action="ppaction://hlinksldjump"/>
              <a:extLst>
                <a:ext uri="{FF2B5EF4-FFF2-40B4-BE49-F238E27FC236}">
                  <a16:creationId xmlns:a16="http://schemas.microsoft.com/office/drawing/2014/main" id="{B2BA8ADE-C623-A32C-E415-777866890D55}"/>
                </a:ext>
              </a:extLst>
            </p:cNvPr>
            <p:cNvSpPr/>
            <p:nvPr userDrawn="1"/>
          </p:nvSpPr>
          <p:spPr>
            <a:xfrm rot="5400000">
              <a:off x="5744892" y="2619593"/>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104" name="Graphic 5">
              <a:extLst>
                <a:ext uri="{FF2B5EF4-FFF2-40B4-BE49-F238E27FC236}">
                  <a16:creationId xmlns:a16="http://schemas.microsoft.com/office/drawing/2014/main" id="{715BEC19-4B25-6CEF-64A1-8EA05B7771B2}"/>
                </a:ext>
              </a:extLst>
            </p:cNvPr>
            <p:cNvGrpSpPr/>
            <p:nvPr userDrawn="1"/>
          </p:nvGrpSpPr>
          <p:grpSpPr>
            <a:xfrm>
              <a:off x="5873289" y="2768472"/>
              <a:ext cx="445434" cy="404469"/>
              <a:chOff x="1924722" y="2565716"/>
              <a:chExt cx="1152292" cy="1046321"/>
            </a:xfrm>
            <a:solidFill>
              <a:schemeClr val="bg1"/>
            </a:solidFill>
          </p:grpSpPr>
          <p:sp>
            <p:nvSpPr>
              <p:cNvPr id="105" name="Freeform: Shape 104">
                <a:hlinkClick r:id="rId13" action="ppaction://hlinksldjump"/>
                <a:extLst>
                  <a:ext uri="{FF2B5EF4-FFF2-40B4-BE49-F238E27FC236}">
                    <a16:creationId xmlns:a16="http://schemas.microsoft.com/office/drawing/2014/main" id="{4E8D2158-2B7D-3913-75E6-45241D821D9B}"/>
                  </a:ext>
                </a:extLst>
              </p:cNvPr>
              <p:cNvSpPr/>
              <p:nvPr/>
            </p:nvSpPr>
            <p:spPr>
              <a:xfrm>
                <a:off x="1924722" y="2565716"/>
                <a:ext cx="1152292" cy="589481"/>
              </a:xfrm>
              <a:custGeom>
                <a:avLst/>
                <a:gdLst>
                  <a:gd name="connsiteX0" fmla="*/ 1141455 w 1152292"/>
                  <a:gd name="connsiteY0" fmla="*/ 529114 h 589481"/>
                  <a:gd name="connsiteX1" fmla="*/ 898568 w 1152292"/>
                  <a:gd name="connsiteY1" fmla="*/ 296704 h 589481"/>
                  <a:gd name="connsiteX2" fmla="*/ 898568 w 1152292"/>
                  <a:gd name="connsiteY2" fmla="*/ 295751 h 589481"/>
                  <a:gd name="connsiteX3" fmla="*/ 898568 w 1152292"/>
                  <a:gd name="connsiteY3" fmla="*/ 83344 h 589481"/>
                  <a:gd name="connsiteX4" fmla="*/ 866183 w 1152292"/>
                  <a:gd name="connsiteY4" fmla="*/ 50959 h 589481"/>
                  <a:gd name="connsiteX5" fmla="*/ 833798 w 1152292"/>
                  <a:gd name="connsiteY5" fmla="*/ 83344 h 589481"/>
                  <a:gd name="connsiteX6" fmla="*/ 833798 w 1152292"/>
                  <a:gd name="connsiteY6" fmla="*/ 232886 h 589481"/>
                  <a:gd name="connsiteX7" fmla="*/ 600435 w 1152292"/>
                  <a:gd name="connsiteY7" fmla="*/ 10001 h 589481"/>
                  <a:gd name="connsiteX8" fmla="*/ 551858 w 1152292"/>
                  <a:gd name="connsiteY8" fmla="*/ 10001 h 589481"/>
                  <a:gd name="connsiteX9" fmla="*/ 10838 w 1152292"/>
                  <a:gd name="connsiteY9" fmla="*/ 529114 h 589481"/>
                  <a:gd name="connsiteX10" fmla="*/ 9885 w 1152292"/>
                  <a:gd name="connsiteY10" fmla="*/ 578644 h 589481"/>
                  <a:gd name="connsiteX11" fmla="*/ 59415 w 1152292"/>
                  <a:gd name="connsiteY11" fmla="*/ 579596 h 589481"/>
                  <a:gd name="connsiteX12" fmla="*/ 576623 w 1152292"/>
                  <a:gd name="connsiteY12" fmla="*/ 84296 h 589481"/>
                  <a:gd name="connsiteX13" fmla="*/ 1093830 w 1152292"/>
                  <a:gd name="connsiteY13" fmla="*/ 579596 h 589481"/>
                  <a:gd name="connsiteX14" fmla="*/ 1117643 w 1152292"/>
                  <a:gd name="connsiteY14" fmla="*/ 589121 h 589481"/>
                  <a:gd name="connsiteX15" fmla="*/ 1142408 w 1152292"/>
                  <a:gd name="connsiteY15" fmla="*/ 578644 h 589481"/>
                  <a:gd name="connsiteX16" fmla="*/ 1141455 w 1152292"/>
                  <a:gd name="connsiteY16" fmla="*/ 529114 h 58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92" h="589481">
                    <a:moveTo>
                      <a:pt x="1141455" y="529114"/>
                    </a:moveTo>
                    <a:lnTo>
                      <a:pt x="898568" y="296704"/>
                    </a:lnTo>
                    <a:cubicBezTo>
                      <a:pt x="898568" y="296704"/>
                      <a:pt x="898568" y="295751"/>
                      <a:pt x="898568" y="295751"/>
                    </a:cubicBezTo>
                    <a:lnTo>
                      <a:pt x="898568" y="83344"/>
                    </a:lnTo>
                    <a:cubicBezTo>
                      <a:pt x="898568" y="65246"/>
                      <a:pt x="884280" y="50959"/>
                      <a:pt x="866183" y="50959"/>
                    </a:cubicBezTo>
                    <a:cubicBezTo>
                      <a:pt x="848085" y="50959"/>
                      <a:pt x="833798" y="65246"/>
                      <a:pt x="833798" y="83344"/>
                    </a:cubicBezTo>
                    <a:lnTo>
                      <a:pt x="833798" y="232886"/>
                    </a:lnTo>
                    <a:lnTo>
                      <a:pt x="600435" y="10001"/>
                    </a:lnTo>
                    <a:cubicBezTo>
                      <a:pt x="587100" y="-3334"/>
                      <a:pt x="566145" y="-3334"/>
                      <a:pt x="551858" y="10001"/>
                    </a:cubicBezTo>
                    <a:lnTo>
                      <a:pt x="10838" y="529114"/>
                    </a:lnTo>
                    <a:cubicBezTo>
                      <a:pt x="-3450" y="542449"/>
                      <a:pt x="-3450" y="564356"/>
                      <a:pt x="9885" y="578644"/>
                    </a:cubicBezTo>
                    <a:cubicBezTo>
                      <a:pt x="23220" y="592931"/>
                      <a:pt x="45128" y="592931"/>
                      <a:pt x="59415" y="579596"/>
                    </a:cubicBezTo>
                    <a:lnTo>
                      <a:pt x="576623" y="84296"/>
                    </a:lnTo>
                    <a:lnTo>
                      <a:pt x="1093830" y="579596"/>
                    </a:lnTo>
                    <a:cubicBezTo>
                      <a:pt x="1100498" y="586264"/>
                      <a:pt x="1109070" y="589121"/>
                      <a:pt x="1117643" y="589121"/>
                    </a:cubicBezTo>
                    <a:cubicBezTo>
                      <a:pt x="1127168" y="589121"/>
                      <a:pt x="1135740" y="585311"/>
                      <a:pt x="1142408" y="578644"/>
                    </a:cubicBezTo>
                    <a:cubicBezTo>
                      <a:pt x="1155743" y="564356"/>
                      <a:pt x="1155743" y="542449"/>
                      <a:pt x="1141455" y="529114"/>
                    </a:cubicBezTo>
                    <a:close/>
                  </a:path>
                </a:pathLst>
              </a:custGeom>
              <a:grpFill/>
              <a:ln w="9525" cap="flat">
                <a:solidFill>
                  <a:schemeClr val="bg1"/>
                </a:solidFill>
                <a:prstDash val="solid"/>
                <a:miter/>
              </a:ln>
            </p:spPr>
            <p:txBody>
              <a:bodyPr rtlCol="1" anchor="ctr"/>
              <a:lstStyle/>
              <a:p>
                <a:endParaRPr lang="fa-IR" dirty="0"/>
              </a:p>
            </p:txBody>
          </p:sp>
          <p:sp>
            <p:nvSpPr>
              <p:cNvPr id="106" name="Freeform: Shape 105">
                <a:hlinkClick r:id="rId13" action="ppaction://hlinksldjump"/>
                <a:extLst>
                  <a:ext uri="{FF2B5EF4-FFF2-40B4-BE49-F238E27FC236}">
                    <a16:creationId xmlns:a16="http://schemas.microsoft.com/office/drawing/2014/main" id="{0AD7B120-0379-46DF-32B5-50CB265A2DC9}"/>
                  </a:ext>
                </a:extLst>
              </p:cNvPr>
              <p:cNvSpPr/>
              <p:nvPr/>
            </p:nvSpPr>
            <p:spPr>
              <a:xfrm>
                <a:off x="2104153" y="3110070"/>
                <a:ext cx="795337" cy="501967"/>
              </a:xfrm>
              <a:custGeom>
                <a:avLst/>
                <a:gdLst>
                  <a:gd name="connsiteX0" fmla="*/ 758190 w 795337"/>
                  <a:gd name="connsiteY0" fmla="*/ 501967 h 501967"/>
                  <a:gd name="connsiteX1" fmla="*/ 490538 w 795337"/>
                  <a:gd name="connsiteY1" fmla="*/ 501967 h 501967"/>
                  <a:gd name="connsiteX2" fmla="*/ 455295 w 795337"/>
                  <a:gd name="connsiteY2" fmla="*/ 466725 h 501967"/>
                  <a:gd name="connsiteX3" fmla="*/ 455295 w 795337"/>
                  <a:gd name="connsiteY3" fmla="*/ 190500 h 501967"/>
                  <a:gd name="connsiteX4" fmla="*/ 338138 w 795337"/>
                  <a:gd name="connsiteY4" fmla="*/ 190500 h 501967"/>
                  <a:gd name="connsiteX5" fmla="*/ 338138 w 795337"/>
                  <a:gd name="connsiteY5" fmla="*/ 466725 h 501967"/>
                  <a:gd name="connsiteX6" fmla="*/ 302895 w 795337"/>
                  <a:gd name="connsiteY6" fmla="*/ 501967 h 501967"/>
                  <a:gd name="connsiteX7" fmla="*/ 35242 w 795337"/>
                  <a:gd name="connsiteY7" fmla="*/ 501967 h 501967"/>
                  <a:gd name="connsiteX8" fmla="*/ 0 w 795337"/>
                  <a:gd name="connsiteY8" fmla="*/ 466725 h 501967"/>
                  <a:gd name="connsiteX9" fmla="*/ 0 w 795337"/>
                  <a:gd name="connsiteY9" fmla="*/ 35242 h 501967"/>
                  <a:gd name="connsiteX10" fmla="*/ 35242 w 795337"/>
                  <a:gd name="connsiteY10" fmla="*/ 0 h 501967"/>
                  <a:gd name="connsiteX11" fmla="*/ 70485 w 795337"/>
                  <a:gd name="connsiteY11" fmla="*/ 35242 h 501967"/>
                  <a:gd name="connsiteX12" fmla="*/ 70485 w 795337"/>
                  <a:gd name="connsiteY12" fmla="*/ 431483 h 501967"/>
                  <a:gd name="connsiteX13" fmla="*/ 268605 w 795337"/>
                  <a:gd name="connsiteY13" fmla="*/ 431483 h 501967"/>
                  <a:gd name="connsiteX14" fmla="*/ 268605 w 795337"/>
                  <a:gd name="connsiteY14" fmla="*/ 155258 h 501967"/>
                  <a:gd name="connsiteX15" fmla="*/ 303848 w 795337"/>
                  <a:gd name="connsiteY15" fmla="*/ 120015 h 501967"/>
                  <a:gd name="connsiteX16" fmla="*/ 491490 w 795337"/>
                  <a:gd name="connsiteY16" fmla="*/ 120015 h 501967"/>
                  <a:gd name="connsiteX17" fmla="*/ 526732 w 795337"/>
                  <a:gd name="connsiteY17" fmla="*/ 155258 h 501967"/>
                  <a:gd name="connsiteX18" fmla="*/ 526732 w 795337"/>
                  <a:gd name="connsiteY18" fmla="*/ 431483 h 501967"/>
                  <a:gd name="connsiteX19" fmla="*/ 724853 w 795337"/>
                  <a:gd name="connsiteY19" fmla="*/ 431483 h 501967"/>
                  <a:gd name="connsiteX20" fmla="*/ 724853 w 795337"/>
                  <a:gd name="connsiteY20" fmla="*/ 35242 h 501967"/>
                  <a:gd name="connsiteX21" fmla="*/ 760095 w 795337"/>
                  <a:gd name="connsiteY21" fmla="*/ 0 h 501967"/>
                  <a:gd name="connsiteX22" fmla="*/ 795338 w 795337"/>
                  <a:gd name="connsiteY22" fmla="*/ 35242 h 501967"/>
                  <a:gd name="connsiteX23" fmla="*/ 795338 w 795337"/>
                  <a:gd name="connsiteY23" fmla="*/ 466725 h 501967"/>
                  <a:gd name="connsiteX24" fmla="*/ 758190 w 795337"/>
                  <a:gd name="connsiteY24" fmla="*/ 501967 h 50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5337" h="501967">
                    <a:moveTo>
                      <a:pt x="758190" y="501967"/>
                    </a:moveTo>
                    <a:lnTo>
                      <a:pt x="490538" y="501967"/>
                    </a:lnTo>
                    <a:cubicBezTo>
                      <a:pt x="471488" y="501967"/>
                      <a:pt x="455295" y="486728"/>
                      <a:pt x="455295" y="466725"/>
                    </a:cubicBezTo>
                    <a:lnTo>
                      <a:pt x="455295" y="190500"/>
                    </a:lnTo>
                    <a:lnTo>
                      <a:pt x="338138" y="190500"/>
                    </a:lnTo>
                    <a:lnTo>
                      <a:pt x="338138" y="466725"/>
                    </a:lnTo>
                    <a:cubicBezTo>
                      <a:pt x="338138" y="485775"/>
                      <a:pt x="322898" y="501967"/>
                      <a:pt x="302895" y="501967"/>
                    </a:cubicBezTo>
                    <a:lnTo>
                      <a:pt x="35242" y="501967"/>
                    </a:lnTo>
                    <a:cubicBezTo>
                      <a:pt x="16192" y="501967"/>
                      <a:pt x="0" y="486728"/>
                      <a:pt x="0" y="466725"/>
                    </a:cubicBezTo>
                    <a:lnTo>
                      <a:pt x="0" y="35242"/>
                    </a:lnTo>
                    <a:cubicBezTo>
                      <a:pt x="0" y="16192"/>
                      <a:pt x="15240" y="0"/>
                      <a:pt x="35242" y="0"/>
                    </a:cubicBezTo>
                    <a:cubicBezTo>
                      <a:pt x="54292" y="0"/>
                      <a:pt x="70485" y="15240"/>
                      <a:pt x="70485" y="35242"/>
                    </a:cubicBezTo>
                    <a:lnTo>
                      <a:pt x="70485" y="431483"/>
                    </a:lnTo>
                    <a:lnTo>
                      <a:pt x="268605" y="431483"/>
                    </a:lnTo>
                    <a:lnTo>
                      <a:pt x="268605" y="155258"/>
                    </a:lnTo>
                    <a:cubicBezTo>
                      <a:pt x="268605" y="136208"/>
                      <a:pt x="283845" y="120015"/>
                      <a:pt x="303848" y="120015"/>
                    </a:cubicBezTo>
                    <a:lnTo>
                      <a:pt x="491490" y="120015"/>
                    </a:lnTo>
                    <a:cubicBezTo>
                      <a:pt x="510540" y="120015"/>
                      <a:pt x="526732" y="135255"/>
                      <a:pt x="526732" y="155258"/>
                    </a:cubicBezTo>
                    <a:lnTo>
                      <a:pt x="526732" y="431483"/>
                    </a:lnTo>
                    <a:lnTo>
                      <a:pt x="724853" y="431483"/>
                    </a:lnTo>
                    <a:lnTo>
                      <a:pt x="724853" y="35242"/>
                    </a:lnTo>
                    <a:cubicBezTo>
                      <a:pt x="724853" y="16192"/>
                      <a:pt x="740093" y="0"/>
                      <a:pt x="760095" y="0"/>
                    </a:cubicBezTo>
                    <a:cubicBezTo>
                      <a:pt x="779145" y="0"/>
                      <a:pt x="795338" y="15240"/>
                      <a:pt x="795338" y="35242"/>
                    </a:cubicBezTo>
                    <a:lnTo>
                      <a:pt x="795338" y="466725"/>
                    </a:lnTo>
                    <a:cubicBezTo>
                      <a:pt x="793432" y="486728"/>
                      <a:pt x="778193" y="501967"/>
                      <a:pt x="758190" y="501967"/>
                    </a:cubicBezTo>
                    <a:close/>
                  </a:path>
                </a:pathLst>
              </a:custGeom>
              <a:grpFill/>
              <a:ln w="9525" cap="flat">
                <a:solidFill>
                  <a:schemeClr val="bg1"/>
                </a:solidFill>
                <a:prstDash val="solid"/>
                <a:miter/>
              </a:ln>
            </p:spPr>
            <p:txBody>
              <a:bodyPr rtlCol="1" anchor="ctr"/>
              <a:lstStyle/>
              <a:p>
                <a:endParaRPr lang="fa-IR" dirty="0"/>
              </a:p>
            </p:txBody>
          </p:sp>
        </p:grpSp>
      </p:grpSp>
      <p:sp>
        <p:nvSpPr>
          <p:cNvPr id="107" name="Oval 106">
            <a:hlinkClick r:id="" action="ppaction://hlinkshowjump?jump=previousslide"/>
            <a:extLst>
              <a:ext uri="{FF2B5EF4-FFF2-40B4-BE49-F238E27FC236}">
                <a16:creationId xmlns:a16="http://schemas.microsoft.com/office/drawing/2014/main" id="{ACB67E5A-B1F2-4A07-C105-9261D2450303}"/>
              </a:ext>
            </a:extLst>
          </p:cNvPr>
          <p:cNvSpPr/>
          <p:nvPr/>
        </p:nvSpPr>
        <p:spPr>
          <a:xfrm rot="10800000">
            <a:off x="520719" y="3432976"/>
            <a:ext cx="503997" cy="503998"/>
          </a:xfrm>
          <a:prstGeom prst="ellipse">
            <a:avLst/>
          </a:prstGeom>
          <a:solidFill>
            <a:schemeClr val="bg1"/>
          </a:solidFill>
          <a:ln w="41852" cap="flat">
            <a:solidFill>
              <a:srgbClr val="0B2D77"/>
            </a:solidFill>
            <a:prstDash val="solid"/>
            <a:miter/>
          </a:ln>
        </p:spPr>
        <p:txBody>
          <a:bodyPr rtlCol="1" anchor="ctr"/>
          <a:lstStyle/>
          <a:p>
            <a:endParaRPr lang="fa-IR" dirty="0"/>
          </a:p>
        </p:txBody>
      </p:sp>
      <p:sp>
        <p:nvSpPr>
          <p:cNvPr id="108" name="Slide Number Placeholder 5">
            <a:extLst>
              <a:ext uri="{FF2B5EF4-FFF2-40B4-BE49-F238E27FC236}">
                <a16:creationId xmlns:a16="http://schemas.microsoft.com/office/drawing/2014/main" id="{A04022DC-5C99-F4C5-819D-C61D10E62421}"/>
              </a:ext>
            </a:extLst>
          </p:cNvPr>
          <p:cNvSpPr txBox="1">
            <a:spLocks/>
          </p:cNvSpPr>
          <p:nvPr/>
        </p:nvSpPr>
        <p:spPr>
          <a:xfrm>
            <a:off x="420093" y="3525954"/>
            <a:ext cx="720744" cy="365125"/>
          </a:xfrm>
          <a:prstGeom prst="rect">
            <a:avLst/>
          </a:prstGeom>
        </p:spPr>
        <p:txBody>
          <a:bodyPr vert="horz" lIns="91440" tIns="45720" rIns="91440" bIns="45720" rtlCol="0" anchor="ctr"/>
          <a:lstStyle>
            <a:defPPr>
              <a:defRPr lang="en-US"/>
            </a:defPPr>
            <a:lvl1pPr marL="0" algn="r" defTabSz="914400" rtl="0" eaLnBrk="1" latinLnBrk="0" hangingPunct="1">
              <a:defRPr sz="2400" kern="1200">
                <a:solidFill>
                  <a:schemeClr val="tx1"/>
                </a:solidFill>
                <a:latin typeface="Shabnam" panose="020B0603030804020204" pitchFamily="34" charset="-78"/>
                <a:ea typeface="+mn-ea"/>
                <a:cs typeface="Shabnam" panose="020B0603030804020204" pitchFamily="34" charset="-7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0358F92-8C6A-4C4D-A4C8-8A05157D4BAD}" type="slidenum">
              <a:rPr lang="fa-IR" sz="2000" smtClean="0">
                <a:solidFill>
                  <a:srgbClr val="0B2D77"/>
                </a:solidFill>
              </a:rPr>
              <a:pPr algn="ctr"/>
              <a:t>22</a:t>
            </a:fld>
            <a:endParaRPr lang="en-US" dirty="0">
              <a:solidFill>
                <a:srgbClr val="0B2D77"/>
              </a:solidFill>
            </a:endParaRPr>
          </a:p>
        </p:txBody>
      </p:sp>
      <p:pic>
        <p:nvPicPr>
          <p:cNvPr id="3" name="Picture 2">
            <a:extLst>
              <a:ext uri="{FF2B5EF4-FFF2-40B4-BE49-F238E27FC236}">
                <a16:creationId xmlns:a16="http://schemas.microsoft.com/office/drawing/2014/main" id="{CBD21B61-68D2-F149-A6B5-9BFAA735D733}"/>
              </a:ext>
            </a:extLst>
          </p:cNvPr>
          <p:cNvPicPr>
            <a:picLocks noChangeAspect="1"/>
          </p:cNvPicPr>
          <p:nvPr/>
        </p:nvPicPr>
        <p:blipFill>
          <a:blip r:embed="rId14"/>
          <a:srcRect b="48537"/>
          <a:stretch/>
        </p:blipFill>
        <p:spPr>
          <a:xfrm>
            <a:off x="1644314" y="1510329"/>
            <a:ext cx="5114925" cy="3176399"/>
          </a:xfrm>
          <a:prstGeom prst="rect">
            <a:avLst/>
          </a:prstGeom>
        </p:spPr>
      </p:pic>
      <p:pic>
        <p:nvPicPr>
          <p:cNvPr id="5" name="Picture 4">
            <a:extLst>
              <a:ext uri="{FF2B5EF4-FFF2-40B4-BE49-F238E27FC236}">
                <a16:creationId xmlns:a16="http://schemas.microsoft.com/office/drawing/2014/main" id="{D0D5290B-C9BA-6574-611B-EFBFC2A97073}"/>
              </a:ext>
            </a:extLst>
          </p:cNvPr>
          <p:cNvPicPr>
            <a:picLocks noChangeAspect="1"/>
          </p:cNvPicPr>
          <p:nvPr/>
        </p:nvPicPr>
        <p:blipFill>
          <a:blip r:embed="rId15"/>
          <a:stretch>
            <a:fillRect/>
          </a:stretch>
        </p:blipFill>
        <p:spPr>
          <a:xfrm>
            <a:off x="6924609" y="1504831"/>
            <a:ext cx="4930909" cy="3263102"/>
          </a:xfrm>
          <a:prstGeom prst="rect">
            <a:avLst/>
          </a:prstGeom>
        </p:spPr>
      </p:pic>
    </p:spTree>
    <p:extLst>
      <p:ext uri="{BB962C8B-B14F-4D97-AF65-F5344CB8AC3E}">
        <p14:creationId xmlns:p14="http://schemas.microsoft.com/office/powerpoint/2010/main" val="405533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right)">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مستطیل سمت چپ">
            <a:hlinkClick r:id="" action="ppaction://hlinkshowjump?jump=previousslide"/>
            <a:extLst>
              <a:ext uri="{FF2B5EF4-FFF2-40B4-BE49-F238E27FC236}">
                <a16:creationId xmlns:a16="http://schemas.microsoft.com/office/drawing/2014/main" id="{4A4BD0FC-20C2-6C1E-F89A-159AC342C6E1}"/>
              </a:ext>
            </a:extLst>
          </p:cNvPr>
          <p:cNvSpPr/>
          <p:nvPr/>
        </p:nvSpPr>
        <p:spPr>
          <a:xfrm rot="16200000">
            <a:off x="5674053" y="4144774"/>
            <a:ext cx="843895" cy="3933374"/>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67" name="!!مستطیل سمت راست">
            <a:hlinkClick r:id="" action="ppaction://hlinkshowjump?jump=previousslide"/>
            <a:extLst>
              <a:ext uri="{FF2B5EF4-FFF2-40B4-BE49-F238E27FC236}">
                <a16:creationId xmlns:a16="http://schemas.microsoft.com/office/drawing/2014/main" id="{0555EC51-2FE2-5129-D89C-CDCF6100AF02}"/>
              </a:ext>
            </a:extLst>
          </p:cNvPr>
          <p:cNvSpPr/>
          <p:nvPr/>
        </p:nvSpPr>
        <p:spPr>
          <a:xfrm rot="16200000">
            <a:off x="6379375" y="5565347"/>
            <a:ext cx="843895" cy="1093074"/>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68" name="!!مستطیل وسط">
            <a:hlinkClick r:id="" action="ppaction://hlinkshowjump?jump=previousslide"/>
            <a:extLst>
              <a:ext uri="{FF2B5EF4-FFF2-40B4-BE49-F238E27FC236}">
                <a16:creationId xmlns:a16="http://schemas.microsoft.com/office/drawing/2014/main" id="{7F8B027A-FA65-61EB-1981-88894800D464}"/>
              </a:ext>
            </a:extLst>
          </p:cNvPr>
          <p:cNvSpPr/>
          <p:nvPr/>
        </p:nvSpPr>
        <p:spPr>
          <a:xfrm rot="16200000">
            <a:off x="5675501" y="4146717"/>
            <a:ext cx="843895" cy="3930477"/>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69" name="Group 68">
            <a:extLst>
              <a:ext uri="{FF2B5EF4-FFF2-40B4-BE49-F238E27FC236}">
                <a16:creationId xmlns:a16="http://schemas.microsoft.com/office/drawing/2014/main" id="{AAC1A6CB-4EEB-D527-BAB0-6473DDF57F55}"/>
              </a:ext>
            </a:extLst>
          </p:cNvPr>
          <p:cNvGrpSpPr/>
          <p:nvPr/>
        </p:nvGrpSpPr>
        <p:grpSpPr>
          <a:xfrm>
            <a:off x="7224567" y="5812492"/>
            <a:ext cx="598925" cy="598926"/>
            <a:chOff x="3910691" y="2437163"/>
            <a:chExt cx="598925" cy="598926"/>
          </a:xfrm>
        </p:grpSpPr>
        <p:sp>
          <p:nvSpPr>
            <p:cNvPr id="70" name="Freeform: Shape 69">
              <a:hlinkClick r:id="rId3" action="ppaction://hlinksldjump"/>
              <a:extLst>
                <a:ext uri="{FF2B5EF4-FFF2-40B4-BE49-F238E27FC236}">
                  <a16:creationId xmlns:a16="http://schemas.microsoft.com/office/drawing/2014/main" id="{1C3E67E6-1B45-E005-DCB5-77781CBD1C3D}"/>
                </a:ext>
              </a:extLst>
            </p:cNvPr>
            <p:cNvSpPr/>
            <p:nvPr userDrawn="1"/>
          </p:nvSpPr>
          <p:spPr>
            <a:xfrm rot="10800000">
              <a:off x="3910691" y="2437163"/>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7F7F7F"/>
            </a:solidFill>
            <a:ln w="41852" cap="flat">
              <a:solidFill>
                <a:schemeClr val="bg1"/>
              </a:solidFill>
              <a:prstDash val="solid"/>
              <a:miter/>
            </a:ln>
          </p:spPr>
          <p:txBody>
            <a:bodyPr rtlCol="1" anchor="ctr"/>
            <a:lstStyle/>
            <a:p>
              <a:endParaRPr lang="fa-IR" dirty="0"/>
            </a:p>
          </p:txBody>
        </p:sp>
        <p:pic>
          <p:nvPicPr>
            <p:cNvPr id="71" name="Graphic 70">
              <a:hlinkClick r:id="rId3" action="ppaction://hlinksldjump"/>
              <a:extLst>
                <a:ext uri="{FF2B5EF4-FFF2-40B4-BE49-F238E27FC236}">
                  <a16:creationId xmlns:a16="http://schemas.microsoft.com/office/drawing/2014/main" id="{1C064CA6-9942-3DC4-D393-BD55EF5D49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082452">
              <a:off x="3970589" y="2596773"/>
              <a:ext cx="479128" cy="279707"/>
            </a:xfrm>
            <a:prstGeom prst="rect">
              <a:avLst/>
            </a:prstGeom>
          </p:spPr>
        </p:pic>
      </p:grpSp>
      <p:grpSp>
        <p:nvGrpSpPr>
          <p:cNvPr id="72" name="Group 71">
            <a:extLst>
              <a:ext uri="{FF2B5EF4-FFF2-40B4-BE49-F238E27FC236}">
                <a16:creationId xmlns:a16="http://schemas.microsoft.com/office/drawing/2014/main" id="{2B7B604F-2502-E640-3EAD-361E47A2B088}"/>
              </a:ext>
            </a:extLst>
          </p:cNvPr>
          <p:cNvGrpSpPr/>
          <p:nvPr/>
        </p:nvGrpSpPr>
        <p:grpSpPr>
          <a:xfrm>
            <a:off x="6509738" y="5812492"/>
            <a:ext cx="598925" cy="598926"/>
            <a:chOff x="4240843" y="3714034"/>
            <a:chExt cx="598925" cy="598926"/>
          </a:xfrm>
        </p:grpSpPr>
        <p:sp>
          <p:nvSpPr>
            <p:cNvPr id="73" name="Freeform: Shape 72">
              <a:hlinkClick r:id="rId6" action="ppaction://hlinksldjump"/>
              <a:extLst>
                <a:ext uri="{FF2B5EF4-FFF2-40B4-BE49-F238E27FC236}">
                  <a16:creationId xmlns:a16="http://schemas.microsoft.com/office/drawing/2014/main" id="{58BEDD2A-79CC-979B-FBBD-0C630540F0FD}"/>
                </a:ext>
              </a:extLst>
            </p:cNvPr>
            <p:cNvSpPr/>
            <p:nvPr/>
          </p:nvSpPr>
          <p:spPr>
            <a:xfrm rot="10800000">
              <a:off x="4240843"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7F7F7F"/>
            </a:solidFill>
            <a:ln w="41852" cap="flat">
              <a:solidFill>
                <a:schemeClr val="bg1"/>
              </a:solidFill>
              <a:prstDash val="solid"/>
              <a:miter/>
            </a:ln>
          </p:spPr>
          <p:txBody>
            <a:bodyPr rtlCol="1" anchor="ctr"/>
            <a:lstStyle/>
            <a:p>
              <a:endParaRPr lang="fa-IR" dirty="0"/>
            </a:p>
          </p:txBody>
        </p:sp>
        <p:grpSp>
          <p:nvGrpSpPr>
            <p:cNvPr id="74" name="Graphic 224">
              <a:extLst>
                <a:ext uri="{FF2B5EF4-FFF2-40B4-BE49-F238E27FC236}">
                  <a16:creationId xmlns:a16="http://schemas.microsoft.com/office/drawing/2014/main" id="{B59B24A4-0486-1C1E-6ACD-E73BF3A7660B}"/>
                </a:ext>
              </a:extLst>
            </p:cNvPr>
            <p:cNvGrpSpPr/>
            <p:nvPr/>
          </p:nvGrpSpPr>
          <p:grpSpPr>
            <a:xfrm rot="20293263">
              <a:off x="4358196" y="3870311"/>
              <a:ext cx="364228" cy="330822"/>
              <a:chOff x="5182655" y="3953385"/>
              <a:chExt cx="289182" cy="262659"/>
            </a:xfrm>
            <a:solidFill>
              <a:srgbClr val="FFFFFF"/>
            </a:solidFill>
          </p:grpSpPr>
          <p:sp>
            <p:nvSpPr>
              <p:cNvPr id="75" name="Freeform: Shape 74">
                <a:hlinkClick r:id="rId6" action="ppaction://hlinksldjump"/>
                <a:extLst>
                  <a:ext uri="{FF2B5EF4-FFF2-40B4-BE49-F238E27FC236}">
                    <a16:creationId xmlns:a16="http://schemas.microsoft.com/office/drawing/2014/main" id="{1772BF52-C65F-D6CA-7821-259955BE63F2}"/>
                  </a:ext>
                </a:extLst>
              </p:cNvPr>
              <p:cNvSpPr/>
              <p:nvPr/>
            </p:nvSpPr>
            <p:spPr>
              <a:xfrm>
                <a:off x="5182655" y="3953385"/>
                <a:ext cx="289182" cy="262659"/>
              </a:xfrm>
              <a:custGeom>
                <a:avLst/>
                <a:gdLst>
                  <a:gd name="connsiteX0" fmla="*/ 250348 w 289182"/>
                  <a:gd name="connsiteY0" fmla="*/ 0 h 262659"/>
                  <a:gd name="connsiteX1" fmla="*/ 39146 w 289182"/>
                  <a:gd name="connsiteY1" fmla="*/ 0 h 262659"/>
                  <a:gd name="connsiteX2" fmla="*/ 0 w 289182"/>
                  <a:gd name="connsiteY2" fmla="*/ 39146 h 262659"/>
                  <a:gd name="connsiteX3" fmla="*/ 0 w 289182"/>
                  <a:gd name="connsiteY3" fmla="*/ 174580 h 262659"/>
                  <a:gd name="connsiteX4" fmla="*/ 39146 w 289182"/>
                  <a:gd name="connsiteY4" fmla="*/ 213726 h 262659"/>
                  <a:gd name="connsiteX5" fmla="*/ 176474 w 289182"/>
                  <a:gd name="connsiteY5" fmla="*/ 213726 h 262659"/>
                  <a:gd name="connsiteX6" fmla="*/ 247191 w 289182"/>
                  <a:gd name="connsiteY6" fmla="*/ 261397 h 262659"/>
                  <a:gd name="connsiteX7" fmla="*/ 251295 w 289182"/>
                  <a:gd name="connsiteY7" fmla="*/ 262659 h 262659"/>
                  <a:gd name="connsiteX8" fmla="*/ 254767 w 289182"/>
                  <a:gd name="connsiteY8" fmla="*/ 261712 h 262659"/>
                  <a:gd name="connsiteX9" fmla="*/ 258871 w 289182"/>
                  <a:gd name="connsiteY9" fmla="*/ 255083 h 262659"/>
                  <a:gd name="connsiteX10" fmla="*/ 258871 w 289182"/>
                  <a:gd name="connsiteY10" fmla="*/ 209938 h 262659"/>
                  <a:gd name="connsiteX11" fmla="*/ 289178 w 289182"/>
                  <a:gd name="connsiteY11" fmla="*/ 174580 h 262659"/>
                  <a:gd name="connsiteX12" fmla="*/ 289178 w 289182"/>
                  <a:gd name="connsiteY12" fmla="*/ 39146 h 262659"/>
                  <a:gd name="connsiteX13" fmla="*/ 250348 w 289182"/>
                  <a:gd name="connsiteY13" fmla="*/ 0 h 262659"/>
                  <a:gd name="connsiteX14" fmla="*/ 274340 w 289182"/>
                  <a:gd name="connsiteY14" fmla="*/ 174580 h 262659"/>
                  <a:gd name="connsiteX15" fmla="*/ 249085 w 289182"/>
                  <a:gd name="connsiteY15" fmla="*/ 197626 h 262659"/>
                  <a:gd name="connsiteX16" fmla="*/ 243718 w 289182"/>
                  <a:gd name="connsiteY16" fmla="*/ 204887 h 262659"/>
                  <a:gd name="connsiteX17" fmla="*/ 243718 w 289182"/>
                  <a:gd name="connsiteY17" fmla="*/ 240876 h 262659"/>
                  <a:gd name="connsiteX18" fmla="*/ 183104 w 289182"/>
                  <a:gd name="connsiteY18" fmla="*/ 199836 h 262659"/>
                  <a:gd name="connsiteX19" fmla="*/ 179000 w 289182"/>
                  <a:gd name="connsiteY19" fmla="*/ 198573 h 262659"/>
                  <a:gd name="connsiteX20" fmla="*/ 39146 w 289182"/>
                  <a:gd name="connsiteY20" fmla="*/ 198573 h 262659"/>
                  <a:gd name="connsiteX21" fmla="*/ 15153 w 289182"/>
                  <a:gd name="connsiteY21" fmla="*/ 174580 h 262659"/>
                  <a:gd name="connsiteX22" fmla="*/ 15153 w 289182"/>
                  <a:gd name="connsiteY22" fmla="*/ 39146 h 262659"/>
                  <a:gd name="connsiteX23" fmla="*/ 39146 w 289182"/>
                  <a:gd name="connsiteY23" fmla="*/ 15153 h 262659"/>
                  <a:gd name="connsiteX24" fmla="*/ 250348 w 289182"/>
                  <a:gd name="connsiteY24" fmla="*/ 15153 h 262659"/>
                  <a:gd name="connsiteX25" fmla="*/ 274340 w 289182"/>
                  <a:gd name="connsiteY25" fmla="*/ 39146 h 262659"/>
                  <a:gd name="connsiteX26" fmla="*/ 274340 w 289182"/>
                  <a:gd name="connsiteY26" fmla="*/ 174580 h 26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9182" h="262659">
                    <a:moveTo>
                      <a:pt x="250348" y="0"/>
                    </a:moveTo>
                    <a:lnTo>
                      <a:pt x="39146" y="0"/>
                    </a:lnTo>
                    <a:cubicBezTo>
                      <a:pt x="17679" y="0"/>
                      <a:pt x="0" y="17679"/>
                      <a:pt x="0" y="39146"/>
                    </a:cubicBezTo>
                    <a:lnTo>
                      <a:pt x="0" y="174580"/>
                    </a:lnTo>
                    <a:cubicBezTo>
                      <a:pt x="0" y="196047"/>
                      <a:pt x="17679" y="213726"/>
                      <a:pt x="39146" y="213726"/>
                    </a:cubicBezTo>
                    <a:lnTo>
                      <a:pt x="176474" y="213726"/>
                    </a:lnTo>
                    <a:lnTo>
                      <a:pt x="247191" y="261397"/>
                    </a:lnTo>
                    <a:cubicBezTo>
                      <a:pt x="248453" y="262344"/>
                      <a:pt x="250032" y="262659"/>
                      <a:pt x="251295" y="262659"/>
                    </a:cubicBezTo>
                    <a:cubicBezTo>
                      <a:pt x="252557" y="262659"/>
                      <a:pt x="253820" y="262344"/>
                      <a:pt x="254767" y="261712"/>
                    </a:cubicBezTo>
                    <a:cubicBezTo>
                      <a:pt x="257293" y="260450"/>
                      <a:pt x="258871" y="257924"/>
                      <a:pt x="258871" y="255083"/>
                    </a:cubicBezTo>
                    <a:lnTo>
                      <a:pt x="258871" y="209938"/>
                    </a:lnTo>
                    <a:cubicBezTo>
                      <a:pt x="272762" y="204256"/>
                      <a:pt x="289178" y="191628"/>
                      <a:pt x="289178" y="174580"/>
                    </a:cubicBezTo>
                    <a:lnTo>
                      <a:pt x="289178" y="39146"/>
                    </a:lnTo>
                    <a:cubicBezTo>
                      <a:pt x="289494" y="17679"/>
                      <a:pt x="272131" y="0"/>
                      <a:pt x="250348" y="0"/>
                    </a:cubicBezTo>
                    <a:close/>
                    <a:moveTo>
                      <a:pt x="274340" y="174580"/>
                    </a:moveTo>
                    <a:cubicBezTo>
                      <a:pt x="274340" y="183420"/>
                      <a:pt x="261081" y="193838"/>
                      <a:pt x="249085" y="197626"/>
                    </a:cubicBezTo>
                    <a:cubicBezTo>
                      <a:pt x="245928" y="198573"/>
                      <a:pt x="243718" y="201414"/>
                      <a:pt x="243718" y="204887"/>
                    </a:cubicBezTo>
                    <a:lnTo>
                      <a:pt x="243718" y="240876"/>
                    </a:lnTo>
                    <a:lnTo>
                      <a:pt x="183104" y="199836"/>
                    </a:lnTo>
                    <a:cubicBezTo>
                      <a:pt x="181841" y="198889"/>
                      <a:pt x="180263" y="198573"/>
                      <a:pt x="179000" y="198573"/>
                    </a:cubicBezTo>
                    <a:lnTo>
                      <a:pt x="39146" y="198573"/>
                    </a:lnTo>
                    <a:cubicBezTo>
                      <a:pt x="25887" y="198573"/>
                      <a:pt x="15153" y="187839"/>
                      <a:pt x="15153" y="174580"/>
                    </a:cubicBezTo>
                    <a:lnTo>
                      <a:pt x="15153" y="39146"/>
                    </a:lnTo>
                    <a:cubicBezTo>
                      <a:pt x="15153" y="25887"/>
                      <a:pt x="25887" y="15153"/>
                      <a:pt x="39146" y="15153"/>
                    </a:cubicBezTo>
                    <a:lnTo>
                      <a:pt x="250348" y="15153"/>
                    </a:lnTo>
                    <a:cubicBezTo>
                      <a:pt x="263607" y="15153"/>
                      <a:pt x="274340" y="25887"/>
                      <a:pt x="274340" y="39146"/>
                    </a:cubicBezTo>
                    <a:lnTo>
                      <a:pt x="274340" y="174580"/>
                    </a:lnTo>
                    <a:close/>
                  </a:path>
                </a:pathLst>
              </a:custGeom>
              <a:solidFill>
                <a:srgbClr val="FFFFFF"/>
              </a:solidFill>
              <a:ln w="3106" cap="flat">
                <a:noFill/>
                <a:prstDash val="solid"/>
                <a:miter/>
              </a:ln>
            </p:spPr>
            <p:txBody>
              <a:bodyPr rtlCol="1" anchor="ctr"/>
              <a:lstStyle/>
              <a:p>
                <a:endParaRPr lang="fa-IR"/>
              </a:p>
            </p:txBody>
          </p:sp>
          <p:sp>
            <p:nvSpPr>
              <p:cNvPr id="76" name="Freeform: Shape 75">
                <a:extLst>
                  <a:ext uri="{FF2B5EF4-FFF2-40B4-BE49-F238E27FC236}">
                    <a16:creationId xmlns:a16="http://schemas.microsoft.com/office/drawing/2014/main" id="{FFF6F4FA-7D58-460A-D4F8-22C188726FD6}"/>
                  </a:ext>
                </a:extLst>
              </p:cNvPr>
              <p:cNvSpPr/>
              <p:nvPr/>
            </p:nvSpPr>
            <p:spPr>
              <a:xfrm>
                <a:off x="5224007" y="4003896"/>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77" name="Freeform: Shape 76">
                <a:extLst>
                  <a:ext uri="{FF2B5EF4-FFF2-40B4-BE49-F238E27FC236}">
                    <a16:creationId xmlns:a16="http://schemas.microsoft.com/office/drawing/2014/main" id="{AC689E2E-AC18-8155-F9A8-7A7B1B0318B7}"/>
                  </a:ext>
                </a:extLst>
              </p:cNvPr>
              <p:cNvSpPr/>
              <p:nvPr/>
            </p:nvSpPr>
            <p:spPr>
              <a:xfrm>
                <a:off x="5224007" y="4045568"/>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6732"/>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78" name="Freeform: Shape 77">
                <a:extLst>
                  <a:ext uri="{FF2B5EF4-FFF2-40B4-BE49-F238E27FC236}">
                    <a16:creationId xmlns:a16="http://schemas.microsoft.com/office/drawing/2014/main" id="{25D32D2A-E246-76D5-7F93-839C52265E45}"/>
                  </a:ext>
                </a:extLst>
              </p:cNvPr>
              <p:cNvSpPr/>
              <p:nvPr/>
            </p:nvSpPr>
            <p:spPr>
              <a:xfrm>
                <a:off x="5224007" y="4085661"/>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grpSp>
      </p:grpSp>
      <p:grpSp>
        <p:nvGrpSpPr>
          <p:cNvPr id="79" name="Group 78">
            <a:extLst>
              <a:ext uri="{FF2B5EF4-FFF2-40B4-BE49-F238E27FC236}">
                <a16:creationId xmlns:a16="http://schemas.microsoft.com/office/drawing/2014/main" id="{6E3A6932-A2D7-5601-3B36-CC08CA52ED14}"/>
              </a:ext>
            </a:extLst>
          </p:cNvPr>
          <p:cNvGrpSpPr/>
          <p:nvPr/>
        </p:nvGrpSpPr>
        <p:grpSpPr>
          <a:xfrm>
            <a:off x="5794856" y="5812492"/>
            <a:ext cx="598925" cy="598926"/>
            <a:chOff x="5088575" y="3714034"/>
            <a:chExt cx="598925" cy="598926"/>
          </a:xfrm>
        </p:grpSpPr>
        <p:sp>
          <p:nvSpPr>
            <p:cNvPr id="80" name="Freeform: Shape 79">
              <a:hlinkClick r:id="rId7" action="ppaction://hlinksldjump"/>
              <a:extLst>
                <a:ext uri="{FF2B5EF4-FFF2-40B4-BE49-F238E27FC236}">
                  <a16:creationId xmlns:a16="http://schemas.microsoft.com/office/drawing/2014/main" id="{82522E25-0570-6871-DB8A-78D820075030}"/>
                </a:ext>
              </a:extLst>
            </p:cNvPr>
            <p:cNvSpPr/>
            <p:nvPr/>
          </p:nvSpPr>
          <p:spPr>
            <a:xfrm rot="10800000">
              <a:off x="5088575"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7F7F7F"/>
            </a:solidFill>
            <a:ln w="41852" cap="flat">
              <a:solidFill>
                <a:schemeClr val="bg1"/>
              </a:solidFill>
              <a:prstDash val="solid"/>
              <a:miter/>
            </a:ln>
          </p:spPr>
          <p:txBody>
            <a:bodyPr rtlCol="1" anchor="ctr"/>
            <a:lstStyle/>
            <a:p>
              <a:endParaRPr lang="fa-IR" dirty="0"/>
            </a:p>
          </p:txBody>
        </p:sp>
        <p:sp>
          <p:nvSpPr>
            <p:cNvPr id="81" name="Graphic 235">
              <a:hlinkClick r:id="rId7" action="ppaction://hlinksldjump"/>
              <a:extLst>
                <a:ext uri="{FF2B5EF4-FFF2-40B4-BE49-F238E27FC236}">
                  <a16:creationId xmlns:a16="http://schemas.microsoft.com/office/drawing/2014/main" id="{B5D0F929-3F5F-C2C5-DB3C-49CAD961E660}"/>
                </a:ext>
              </a:extLst>
            </p:cNvPr>
            <p:cNvSpPr/>
            <p:nvPr/>
          </p:nvSpPr>
          <p:spPr>
            <a:xfrm rot="20481639">
              <a:off x="5206775" y="3832600"/>
              <a:ext cx="362524" cy="361795"/>
            </a:xfrm>
            <a:custGeom>
              <a:avLst/>
              <a:gdLst>
                <a:gd name="connsiteX0" fmla="*/ 199844 w 422175"/>
                <a:gd name="connsiteY0" fmla="*/ 421327 h 421326"/>
                <a:gd name="connsiteX1" fmla="*/ 220210 w 422175"/>
                <a:gd name="connsiteY1" fmla="*/ 421327 h 421326"/>
                <a:gd name="connsiteX2" fmla="*/ 422176 w 422175"/>
                <a:gd name="connsiteY2" fmla="*/ 210451 h 421326"/>
                <a:gd name="connsiteX3" fmla="*/ 219786 w 422175"/>
                <a:gd name="connsiteY3" fmla="*/ 0 h 421326"/>
                <a:gd name="connsiteX4" fmla="*/ 199844 w 422175"/>
                <a:gd name="connsiteY4" fmla="*/ 0 h 421326"/>
                <a:gd name="connsiteX5" fmla="*/ 199844 w 422175"/>
                <a:gd name="connsiteY5" fmla="*/ 0 h 421326"/>
                <a:gd name="connsiteX6" fmla="*/ 0 w 422175"/>
                <a:gd name="connsiteY6" fmla="*/ 210876 h 421326"/>
                <a:gd name="connsiteX7" fmla="*/ 199844 w 422175"/>
                <a:gd name="connsiteY7" fmla="*/ 421327 h 421326"/>
                <a:gd name="connsiteX8" fmla="*/ 72130 w 422175"/>
                <a:gd name="connsiteY8" fmla="*/ 347075 h 421326"/>
                <a:gd name="connsiteX9" fmla="*/ 115409 w 422175"/>
                <a:gd name="connsiteY9" fmla="*/ 322466 h 421326"/>
                <a:gd name="connsiteX10" fmla="*/ 175659 w 422175"/>
                <a:gd name="connsiteY10" fmla="*/ 402234 h 421326"/>
                <a:gd name="connsiteX11" fmla="*/ 72130 w 422175"/>
                <a:gd name="connsiteY11" fmla="*/ 347075 h 421326"/>
                <a:gd name="connsiteX12" fmla="*/ 202814 w 422175"/>
                <a:gd name="connsiteY12" fmla="*/ 403506 h 421326"/>
                <a:gd name="connsiteX13" fmla="*/ 130683 w 422175"/>
                <a:gd name="connsiteY13" fmla="*/ 316526 h 421326"/>
                <a:gd name="connsiteX14" fmla="*/ 202814 w 422175"/>
                <a:gd name="connsiteY14" fmla="*/ 302099 h 421326"/>
                <a:gd name="connsiteX15" fmla="*/ 202814 w 422175"/>
                <a:gd name="connsiteY15" fmla="*/ 403506 h 421326"/>
                <a:gd name="connsiteX16" fmla="*/ 202814 w 422175"/>
                <a:gd name="connsiteY16" fmla="*/ 285552 h 421326"/>
                <a:gd name="connsiteX17" fmla="*/ 123895 w 422175"/>
                <a:gd name="connsiteY17" fmla="*/ 301251 h 421326"/>
                <a:gd name="connsiteX18" fmla="*/ 106923 w 422175"/>
                <a:gd name="connsiteY18" fmla="*/ 225726 h 421326"/>
                <a:gd name="connsiteX19" fmla="*/ 202390 w 422175"/>
                <a:gd name="connsiteY19" fmla="*/ 225726 h 421326"/>
                <a:gd name="connsiteX20" fmla="*/ 202390 w 422175"/>
                <a:gd name="connsiteY20" fmla="*/ 285552 h 421326"/>
                <a:gd name="connsiteX21" fmla="*/ 202814 w 422175"/>
                <a:gd name="connsiteY21" fmla="*/ 209603 h 421326"/>
                <a:gd name="connsiteX22" fmla="*/ 106499 w 422175"/>
                <a:gd name="connsiteY22" fmla="*/ 209603 h 421326"/>
                <a:gd name="connsiteX23" fmla="*/ 119652 w 422175"/>
                <a:gd name="connsiteY23" fmla="*/ 131532 h 421326"/>
                <a:gd name="connsiteX24" fmla="*/ 202814 w 422175"/>
                <a:gd name="connsiteY24" fmla="*/ 148928 h 421326"/>
                <a:gd name="connsiteX25" fmla="*/ 202814 w 422175"/>
                <a:gd name="connsiteY25" fmla="*/ 209603 h 421326"/>
                <a:gd name="connsiteX26" fmla="*/ 243546 w 422175"/>
                <a:gd name="connsiteY26" fmla="*/ 402658 h 421326"/>
                <a:gd name="connsiteX27" fmla="*/ 305494 w 422175"/>
                <a:gd name="connsiteY27" fmla="*/ 319496 h 421326"/>
                <a:gd name="connsiteX28" fmla="*/ 351742 w 422175"/>
                <a:gd name="connsiteY28" fmla="*/ 344529 h 421326"/>
                <a:gd name="connsiteX29" fmla="*/ 243546 w 422175"/>
                <a:gd name="connsiteY29" fmla="*/ 402658 h 421326"/>
                <a:gd name="connsiteX30" fmla="*/ 362774 w 422175"/>
                <a:gd name="connsiteY30" fmla="*/ 332225 h 421326"/>
                <a:gd name="connsiteX31" fmla="*/ 311858 w 422175"/>
                <a:gd name="connsiteY31" fmla="*/ 304221 h 421326"/>
                <a:gd name="connsiteX32" fmla="*/ 328830 w 422175"/>
                <a:gd name="connsiteY32" fmla="*/ 225726 h 421326"/>
                <a:gd name="connsiteX33" fmla="*/ 404779 w 422175"/>
                <a:gd name="connsiteY33" fmla="*/ 225726 h 421326"/>
                <a:gd name="connsiteX34" fmla="*/ 362774 w 422175"/>
                <a:gd name="connsiteY34" fmla="*/ 332225 h 421326"/>
                <a:gd name="connsiteX35" fmla="*/ 369138 w 422175"/>
                <a:gd name="connsiteY35" fmla="*/ 97164 h 421326"/>
                <a:gd name="connsiteX36" fmla="*/ 405628 w 422175"/>
                <a:gd name="connsiteY36" fmla="*/ 209178 h 421326"/>
                <a:gd name="connsiteX37" fmla="*/ 329254 w 422175"/>
                <a:gd name="connsiteY37" fmla="*/ 209178 h 421326"/>
                <a:gd name="connsiteX38" fmla="*/ 316101 w 422175"/>
                <a:gd name="connsiteY38" fmla="*/ 128138 h 421326"/>
                <a:gd name="connsiteX39" fmla="*/ 369138 w 422175"/>
                <a:gd name="connsiteY39" fmla="*/ 97164 h 421326"/>
                <a:gd name="connsiteX40" fmla="*/ 358955 w 422175"/>
                <a:gd name="connsiteY40" fmla="*/ 84435 h 421326"/>
                <a:gd name="connsiteX41" fmla="*/ 310161 w 422175"/>
                <a:gd name="connsiteY41" fmla="*/ 112863 h 421326"/>
                <a:gd name="connsiteX42" fmla="*/ 243546 w 422175"/>
                <a:gd name="connsiteY42" fmla="*/ 18669 h 421326"/>
                <a:gd name="connsiteX43" fmla="*/ 358955 w 422175"/>
                <a:gd name="connsiteY43" fmla="*/ 84435 h 421326"/>
                <a:gd name="connsiteX44" fmla="*/ 218937 w 422175"/>
                <a:gd name="connsiteY44" fmla="*/ 19942 h 421326"/>
                <a:gd name="connsiteX45" fmla="*/ 294886 w 422175"/>
                <a:gd name="connsiteY45" fmla="*/ 119227 h 421326"/>
                <a:gd name="connsiteX46" fmla="*/ 218937 w 422175"/>
                <a:gd name="connsiteY46" fmla="*/ 133229 h 421326"/>
                <a:gd name="connsiteX47" fmla="*/ 218937 w 422175"/>
                <a:gd name="connsiteY47" fmla="*/ 19942 h 421326"/>
                <a:gd name="connsiteX48" fmla="*/ 218937 w 422175"/>
                <a:gd name="connsiteY48" fmla="*/ 149353 h 421326"/>
                <a:gd name="connsiteX49" fmla="*/ 300827 w 422175"/>
                <a:gd name="connsiteY49" fmla="*/ 134502 h 421326"/>
                <a:gd name="connsiteX50" fmla="*/ 313131 w 422175"/>
                <a:gd name="connsiteY50" fmla="*/ 209603 h 421326"/>
                <a:gd name="connsiteX51" fmla="*/ 219362 w 422175"/>
                <a:gd name="connsiteY51" fmla="*/ 209603 h 421326"/>
                <a:gd name="connsiteX52" fmla="*/ 219362 w 422175"/>
                <a:gd name="connsiteY52" fmla="*/ 149353 h 421326"/>
                <a:gd name="connsiteX53" fmla="*/ 218937 w 422175"/>
                <a:gd name="connsiteY53" fmla="*/ 225726 h 421326"/>
                <a:gd name="connsiteX54" fmla="*/ 312283 w 422175"/>
                <a:gd name="connsiteY54" fmla="*/ 225726 h 421326"/>
                <a:gd name="connsiteX55" fmla="*/ 296584 w 422175"/>
                <a:gd name="connsiteY55" fmla="*/ 298705 h 421326"/>
                <a:gd name="connsiteX56" fmla="*/ 218937 w 422175"/>
                <a:gd name="connsiteY56" fmla="*/ 285552 h 421326"/>
                <a:gd name="connsiteX57" fmla="*/ 218937 w 422175"/>
                <a:gd name="connsiteY57" fmla="*/ 225726 h 421326"/>
                <a:gd name="connsiteX58" fmla="*/ 218937 w 422175"/>
                <a:gd name="connsiteY58" fmla="*/ 301675 h 421326"/>
                <a:gd name="connsiteX59" fmla="*/ 290219 w 422175"/>
                <a:gd name="connsiteY59" fmla="*/ 313555 h 421326"/>
                <a:gd name="connsiteX60" fmla="*/ 218937 w 422175"/>
                <a:gd name="connsiteY60" fmla="*/ 401385 h 421326"/>
                <a:gd name="connsiteX61" fmla="*/ 218937 w 422175"/>
                <a:gd name="connsiteY61" fmla="*/ 301675 h 421326"/>
                <a:gd name="connsiteX62" fmla="*/ 202814 w 422175"/>
                <a:gd name="connsiteY62" fmla="*/ 18245 h 421326"/>
                <a:gd name="connsiteX63" fmla="*/ 202814 w 422175"/>
                <a:gd name="connsiteY63" fmla="*/ 132805 h 421326"/>
                <a:gd name="connsiteX64" fmla="*/ 125592 w 422175"/>
                <a:gd name="connsiteY64" fmla="*/ 116257 h 421326"/>
                <a:gd name="connsiteX65" fmla="*/ 202814 w 422175"/>
                <a:gd name="connsiteY65" fmla="*/ 18245 h 421326"/>
                <a:gd name="connsiteX66" fmla="*/ 175659 w 422175"/>
                <a:gd name="connsiteY66" fmla="*/ 19518 h 421326"/>
                <a:gd name="connsiteX67" fmla="*/ 110742 w 422175"/>
                <a:gd name="connsiteY67" fmla="*/ 109893 h 421326"/>
                <a:gd name="connsiteX68" fmla="*/ 65342 w 422175"/>
                <a:gd name="connsiteY68" fmla="*/ 81889 h 421326"/>
                <a:gd name="connsiteX69" fmla="*/ 175659 w 422175"/>
                <a:gd name="connsiteY69" fmla="*/ 19518 h 421326"/>
                <a:gd name="connsiteX70" fmla="*/ 55159 w 422175"/>
                <a:gd name="connsiteY70" fmla="*/ 94194 h 421326"/>
                <a:gd name="connsiteX71" fmla="*/ 104801 w 422175"/>
                <a:gd name="connsiteY71" fmla="*/ 124743 h 421326"/>
                <a:gd name="connsiteX72" fmla="*/ 90375 w 422175"/>
                <a:gd name="connsiteY72" fmla="*/ 209178 h 421326"/>
                <a:gd name="connsiteX73" fmla="*/ 16548 w 422175"/>
                <a:gd name="connsiteY73" fmla="*/ 209178 h 421326"/>
                <a:gd name="connsiteX74" fmla="*/ 55159 w 422175"/>
                <a:gd name="connsiteY74" fmla="*/ 94194 h 421326"/>
                <a:gd name="connsiteX75" fmla="*/ 16972 w 422175"/>
                <a:gd name="connsiteY75" fmla="*/ 225726 h 421326"/>
                <a:gd name="connsiteX76" fmla="*/ 90800 w 422175"/>
                <a:gd name="connsiteY76" fmla="*/ 225726 h 421326"/>
                <a:gd name="connsiteX77" fmla="*/ 109044 w 422175"/>
                <a:gd name="connsiteY77" fmla="*/ 307191 h 421326"/>
                <a:gd name="connsiteX78" fmla="*/ 61523 w 422175"/>
                <a:gd name="connsiteY78" fmla="*/ 334770 h 421326"/>
                <a:gd name="connsiteX79" fmla="*/ 16972 w 422175"/>
                <a:gd name="connsiteY79" fmla="*/ 225726 h 42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2175" h="421326">
                  <a:moveTo>
                    <a:pt x="199844" y="421327"/>
                  </a:moveTo>
                  <a:lnTo>
                    <a:pt x="220210" y="421327"/>
                  </a:lnTo>
                  <a:cubicBezTo>
                    <a:pt x="333497" y="416660"/>
                    <a:pt x="422176" y="324163"/>
                    <a:pt x="422176" y="210451"/>
                  </a:cubicBezTo>
                  <a:cubicBezTo>
                    <a:pt x="421751" y="97164"/>
                    <a:pt x="333073" y="4667"/>
                    <a:pt x="219786" y="0"/>
                  </a:cubicBezTo>
                  <a:lnTo>
                    <a:pt x="199844" y="0"/>
                  </a:lnTo>
                  <a:cubicBezTo>
                    <a:pt x="199844" y="0"/>
                    <a:pt x="199844" y="0"/>
                    <a:pt x="199844" y="0"/>
                  </a:cubicBezTo>
                  <a:cubicBezTo>
                    <a:pt x="87405" y="5940"/>
                    <a:pt x="0" y="98437"/>
                    <a:pt x="0" y="210876"/>
                  </a:cubicBezTo>
                  <a:cubicBezTo>
                    <a:pt x="0" y="323314"/>
                    <a:pt x="87829" y="415387"/>
                    <a:pt x="199844" y="421327"/>
                  </a:cubicBezTo>
                  <a:close/>
                  <a:moveTo>
                    <a:pt x="72130" y="347075"/>
                  </a:moveTo>
                  <a:cubicBezTo>
                    <a:pt x="85708" y="337316"/>
                    <a:pt x="100134" y="328830"/>
                    <a:pt x="115409" y="322466"/>
                  </a:cubicBezTo>
                  <a:cubicBezTo>
                    <a:pt x="129835" y="352591"/>
                    <a:pt x="150201" y="379746"/>
                    <a:pt x="175659" y="402234"/>
                  </a:cubicBezTo>
                  <a:cubicBezTo>
                    <a:pt x="136624" y="395020"/>
                    <a:pt x="100134" y="375503"/>
                    <a:pt x="72130" y="347075"/>
                  </a:cubicBezTo>
                  <a:close/>
                  <a:moveTo>
                    <a:pt x="202814" y="403506"/>
                  </a:moveTo>
                  <a:cubicBezTo>
                    <a:pt x="171840" y="380170"/>
                    <a:pt x="147231" y="350469"/>
                    <a:pt x="130683" y="316526"/>
                  </a:cubicBezTo>
                  <a:cubicBezTo>
                    <a:pt x="154020" y="308040"/>
                    <a:pt x="178205" y="303372"/>
                    <a:pt x="202814" y="302099"/>
                  </a:cubicBezTo>
                  <a:lnTo>
                    <a:pt x="202814" y="403506"/>
                  </a:lnTo>
                  <a:close/>
                  <a:moveTo>
                    <a:pt x="202814" y="285552"/>
                  </a:moveTo>
                  <a:cubicBezTo>
                    <a:pt x="175659" y="286825"/>
                    <a:pt x="149353" y="291916"/>
                    <a:pt x="123895" y="301251"/>
                  </a:cubicBezTo>
                  <a:cubicBezTo>
                    <a:pt x="114136" y="277490"/>
                    <a:pt x="108620" y="252032"/>
                    <a:pt x="106923" y="225726"/>
                  </a:cubicBezTo>
                  <a:lnTo>
                    <a:pt x="202390" y="225726"/>
                  </a:lnTo>
                  <a:lnTo>
                    <a:pt x="202390" y="285552"/>
                  </a:lnTo>
                  <a:close/>
                  <a:moveTo>
                    <a:pt x="202814" y="209603"/>
                  </a:moveTo>
                  <a:lnTo>
                    <a:pt x="106499" y="209603"/>
                  </a:lnTo>
                  <a:cubicBezTo>
                    <a:pt x="106499" y="182872"/>
                    <a:pt x="111166" y="156566"/>
                    <a:pt x="119652" y="131532"/>
                  </a:cubicBezTo>
                  <a:cubicBezTo>
                    <a:pt x="145958" y="142139"/>
                    <a:pt x="173962" y="148080"/>
                    <a:pt x="202814" y="148928"/>
                  </a:cubicBezTo>
                  <a:lnTo>
                    <a:pt x="202814" y="209603"/>
                  </a:lnTo>
                  <a:close/>
                  <a:moveTo>
                    <a:pt x="243546" y="402658"/>
                  </a:moveTo>
                  <a:cubicBezTo>
                    <a:pt x="270277" y="378897"/>
                    <a:pt x="291068" y="351318"/>
                    <a:pt x="305494" y="319496"/>
                  </a:cubicBezTo>
                  <a:cubicBezTo>
                    <a:pt x="322041" y="326284"/>
                    <a:pt x="337316" y="334770"/>
                    <a:pt x="351742" y="344529"/>
                  </a:cubicBezTo>
                  <a:cubicBezTo>
                    <a:pt x="322890" y="375079"/>
                    <a:pt x="285128" y="395445"/>
                    <a:pt x="243546" y="402658"/>
                  </a:cubicBezTo>
                  <a:close/>
                  <a:moveTo>
                    <a:pt x="362774" y="332225"/>
                  </a:moveTo>
                  <a:cubicBezTo>
                    <a:pt x="347075" y="321193"/>
                    <a:pt x="330103" y="311858"/>
                    <a:pt x="311858" y="304221"/>
                  </a:cubicBezTo>
                  <a:cubicBezTo>
                    <a:pt x="321617" y="279187"/>
                    <a:pt x="327133" y="252881"/>
                    <a:pt x="328830" y="225726"/>
                  </a:cubicBezTo>
                  <a:lnTo>
                    <a:pt x="404779" y="225726"/>
                  </a:lnTo>
                  <a:cubicBezTo>
                    <a:pt x="401809" y="264761"/>
                    <a:pt x="387383" y="301675"/>
                    <a:pt x="362774" y="332225"/>
                  </a:cubicBezTo>
                  <a:close/>
                  <a:moveTo>
                    <a:pt x="369138" y="97164"/>
                  </a:moveTo>
                  <a:cubicBezTo>
                    <a:pt x="392899" y="129835"/>
                    <a:pt x="405628" y="168870"/>
                    <a:pt x="405628" y="209178"/>
                  </a:cubicBezTo>
                  <a:lnTo>
                    <a:pt x="329254" y="209178"/>
                  </a:lnTo>
                  <a:cubicBezTo>
                    <a:pt x="329254" y="181599"/>
                    <a:pt x="324587" y="154020"/>
                    <a:pt x="316101" y="128138"/>
                  </a:cubicBezTo>
                  <a:cubicBezTo>
                    <a:pt x="334770" y="120076"/>
                    <a:pt x="352591" y="109893"/>
                    <a:pt x="369138" y="97164"/>
                  </a:cubicBezTo>
                  <a:close/>
                  <a:moveTo>
                    <a:pt x="358955" y="84435"/>
                  </a:moveTo>
                  <a:cubicBezTo>
                    <a:pt x="343681" y="95891"/>
                    <a:pt x="327557" y="105226"/>
                    <a:pt x="310161" y="112863"/>
                  </a:cubicBezTo>
                  <a:cubicBezTo>
                    <a:pt x="295735" y="77222"/>
                    <a:pt x="272823" y="44975"/>
                    <a:pt x="243546" y="18669"/>
                  </a:cubicBezTo>
                  <a:cubicBezTo>
                    <a:pt x="288522" y="26731"/>
                    <a:pt x="329254" y="49643"/>
                    <a:pt x="358955" y="84435"/>
                  </a:cubicBezTo>
                  <a:close/>
                  <a:moveTo>
                    <a:pt x="218937" y="19942"/>
                  </a:moveTo>
                  <a:cubicBezTo>
                    <a:pt x="252881" y="46248"/>
                    <a:pt x="279187" y="80192"/>
                    <a:pt x="294886" y="119227"/>
                  </a:cubicBezTo>
                  <a:cubicBezTo>
                    <a:pt x="270277" y="128138"/>
                    <a:pt x="244819" y="132805"/>
                    <a:pt x="218937" y="133229"/>
                  </a:cubicBezTo>
                  <a:lnTo>
                    <a:pt x="218937" y="19942"/>
                  </a:lnTo>
                  <a:close/>
                  <a:moveTo>
                    <a:pt x="218937" y="149353"/>
                  </a:moveTo>
                  <a:cubicBezTo>
                    <a:pt x="246941" y="148928"/>
                    <a:pt x="274096" y="143837"/>
                    <a:pt x="300827" y="134502"/>
                  </a:cubicBezTo>
                  <a:cubicBezTo>
                    <a:pt x="308888" y="158687"/>
                    <a:pt x="313131" y="184145"/>
                    <a:pt x="313131" y="209603"/>
                  </a:cubicBezTo>
                  <a:lnTo>
                    <a:pt x="219362" y="209603"/>
                  </a:lnTo>
                  <a:lnTo>
                    <a:pt x="219362" y="149353"/>
                  </a:lnTo>
                  <a:close/>
                  <a:moveTo>
                    <a:pt x="218937" y="225726"/>
                  </a:moveTo>
                  <a:lnTo>
                    <a:pt x="312283" y="225726"/>
                  </a:lnTo>
                  <a:cubicBezTo>
                    <a:pt x="310585" y="250760"/>
                    <a:pt x="305494" y="275369"/>
                    <a:pt x="296584" y="298705"/>
                  </a:cubicBezTo>
                  <a:cubicBezTo>
                    <a:pt x="271550" y="290219"/>
                    <a:pt x="245668" y="285976"/>
                    <a:pt x="218937" y="285552"/>
                  </a:cubicBezTo>
                  <a:lnTo>
                    <a:pt x="218937" y="225726"/>
                  </a:lnTo>
                  <a:close/>
                  <a:moveTo>
                    <a:pt x="218937" y="301675"/>
                  </a:moveTo>
                  <a:cubicBezTo>
                    <a:pt x="243122" y="302099"/>
                    <a:pt x="267307" y="306342"/>
                    <a:pt x="290219" y="313555"/>
                  </a:cubicBezTo>
                  <a:cubicBezTo>
                    <a:pt x="274096" y="347499"/>
                    <a:pt x="249487" y="378049"/>
                    <a:pt x="218937" y="401385"/>
                  </a:cubicBezTo>
                  <a:lnTo>
                    <a:pt x="218937" y="301675"/>
                  </a:lnTo>
                  <a:close/>
                  <a:moveTo>
                    <a:pt x="202814" y="18245"/>
                  </a:moveTo>
                  <a:lnTo>
                    <a:pt x="202814" y="132805"/>
                  </a:lnTo>
                  <a:cubicBezTo>
                    <a:pt x="176083" y="131532"/>
                    <a:pt x="150201" y="126016"/>
                    <a:pt x="125592" y="116257"/>
                  </a:cubicBezTo>
                  <a:cubicBezTo>
                    <a:pt x="142139" y="77646"/>
                    <a:pt x="168446" y="43703"/>
                    <a:pt x="202814" y="18245"/>
                  </a:cubicBezTo>
                  <a:close/>
                  <a:moveTo>
                    <a:pt x="175659" y="19518"/>
                  </a:moveTo>
                  <a:cubicBezTo>
                    <a:pt x="147655" y="44551"/>
                    <a:pt x="125168" y="75525"/>
                    <a:pt x="110742" y="109893"/>
                  </a:cubicBezTo>
                  <a:cubicBezTo>
                    <a:pt x="94618" y="102256"/>
                    <a:pt x="79344" y="92921"/>
                    <a:pt x="65342" y="81889"/>
                  </a:cubicBezTo>
                  <a:cubicBezTo>
                    <a:pt x="94194" y="49218"/>
                    <a:pt x="133229" y="27155"/>
                    <a:pt x="175659" y="19518"/>
                  </a:cubicBezTo>
                  <a:close/>
                  <a:moveTo>
                    <a:pt x="55159" y="94194"/>
                  </a:moveTo>
                  <a:cubicBezTo>
                    <a:pt x="70433" y="106499"/>
                    <a:pt x="87405" y="116682"/>
                    <a:pt x="104801" y="124743"/>
                  </a:cubicBezTo>
                  <a:cubicBezTo>
                    <a:pt x="95467" y="151898"/>
                    <a:pt x="90375" y="180326"/>
                    <a:pt x="90375" y="209178"/>
                  </a:cubicBezTo>
                  <a:lnTo>
                    <a:pt x="16548" y="209178"/>
                  </a:lnTo>
                  <a:cubicBezTo>
                    <a:pt x="16548" y="167597"/>
                    <a:pt x="30125" y="127713"/>
                    <a:pt x="55159" y="94194"/>
                  </a:cubicBezTo>
                  <a:close/>
                  <a:moveTo>
                    <a:pt x="16972" y="225726"/>
                  </a:moveTo>
                  <a:lnTo>
                    <a:pt x="90800" y="225726"/>
                  </a:lnTo>
                  <a:cubicBezTo>
                    <a:pt x="92497" y="254154"/>
                    <a:pt x="98437" y="281309"/>
                    <a:pt x="109044" y="307191"/>
                  </a:cubicBezTo>
                  <a:cubicBezTo>
                    <a:pt x="92072" y="314828"/>
                    <a:pt x="76373" y="323739"/>
                    <a:pt x="61523" y="334770"/>
                  </a:cubicBezTo>
                  <a:cubicBezTo>
                    <a:pt x="35217" y="303797"/>
                    <a:pt x="19942" y="266034"/>
                    <a:pt x="16972" y="225726"/>
                  </a:cubicBezTo>
                  <a:close/>
                </a:path>
              </a:pathLst>
            </a:custGeom>
            <a:solidFill>
              <a:srgbClr val="FFFFFF"/>
            </a:solidFill>
            <a:ln w="4233" cap="flat">
              <a:noFill/>
              <a:prstDash val="solid"/>
              <a:miter/>
            </a:ln>
          </p:spPr>
          <p:txBody>
            <a:bodyPr rtlCol="1" anchor="ctr"/>
            <a:lstStyle/>
            <a:p>
              <a:endParaRPr lang="fa-IR" dirty="0"/>
            </a:p>
          </p:txBody>
        </p:sp>
      </p:grpSp>
      <p:grpSp>
        <p:nvGrpSpPr>
          <p:cNvPr id="82" name="Group 81">
            <a:extLst>
              <a:ext uri="{FF2B5EF4-FFF2-40B4-BE49-F238E27FC236}">
                <a16:creationId xmlns:a16="http://schemas.microsoft.com/office/drawing/2014/main" id="{532AC73F-E284-A70B-96E8-768941590E8F}"/>
              </a:ext>
            </a:extLst>
          </p:cNvPr>
          <p:cNvGrpSpPr/>
          <p:nvPr/>
        </p:nvGrpSpPr>
        <p:grpSpPr>
          <a:xfrm>
            <a:off x="5079974" y="5812492"/>
            <a:ext cx="598925" cy="598926"/>
            <a:chOff x="6415920" y="3429000"/>
            <a:chExt cx="598925" cy="598926"/>
          </a:xfrm>
        </p:grpSpPr>
        <p:sp>
          <p:nvSpPr>
            <p:cNvPr id="83" name="Freeform: Shape 82">
              <a:hlinkClick r:id="rId8" action="ppaction://hlinksldjump"/>
              <a:extLst>
                <a:ext uri="{FF2B5EF4-FFF2-40B4-BE49-F238E27FC236}">
                  <a16:creationId xmlns:a16="http://schemas.microsoft.com/office/drawing/2014/main" id="{92399643-8290-0541-4982-CC2B721ABB04}"/>
                </a:ext>
              </a:extLst>
            </p:cNvPr>
            <p:cNvSpPr/>
            <p:nvPr userDrawn="1"/>
          </p:nvSpPr>
          <p:spPr>
            <a:xfrm rot="10800000">
              <a:off x="6415920" y="3429000"/>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7F7F7F"/>
            </a:solidFill>
            <a:ln w="41852" cap="flat">
              <a:solidFill>
                <a:schemeClr val="bg1"/>
              </a:solidFill>
              <a:prstDash val="solid"/>
              <a:miter/>
            </a:ln>
          </p:spPr>
          <p:txBody>
            <a:bodyPr rtlCol="1" anchor="ctr"/>
            <a:lstStyle/>
            <a:p>
              <a:endParaRPr lang="fa-IR" dirty="0"/>
            </a:p>
          </p:txBody>
        </p:sp>
        <p:grpSp>
          <p:nvGrpSpPr>
            <p:cNvPr id="84" name="Graphic 160">
              <a:extLst>
                <a:ext uri="{FF2B5EF4-FFF2-40B4-BE49-F238E27FC236}">
                  <a16:creationId xmlns:a16="http://schemas.microsoft.com/office/drawing/2014/main" id="{B50054B3-19FE-720E-46E4-1D93B5627F29}"/>
                </a:ext>
              </a:extLst>
            </p:cNvPr>
            <p:cNvGrpSpPr/>
            <p:nvPr/>
          </p:nvGrpSpPr>
          <p:grpSpPr>
            <a:xfrm>
              <a:off x="6531388" y="3517408"/>
              <a:ext cx="367989" cy="422111"/>
              <a:chOff x="6520446" y="3517556"/>
              <a:chExt cx="367989" cy="422111"/>
            </a:xfrm>
            <a:solidFill>
              <a:schemeClr val="bg1"/>
            </a:solidFill>
          </p:grpSpPr>
          <p:sp>
            <p:nvSpPr>
              <p:cNvPr id="85" name="Freeform: Shape 84">
                <a:extLst>
                  <a:ext uri="{FF2B5EF4-FFF2-40B4-BE49-F238E27FC236}">
                    <a16:creationId xmlns:a16="http://schemas.microsoft.com/office/drawing/2014/main" id="{C66BFBDA-FBE6-B293-76DE-4884214CAC95}"/>
                  </a:ext>
                </a:extLst>
              </p:cNvPr>
              <p:cNvSpPr/>
              <p:nvPr/>
            </p:nvSpPr>
            <p:spPr>
              <a:xfrm>
                <a:off x="6688788" y="3870454"/>
                <a:ext cx="86557" cy="28141"/>
              </a:xfrm>
              <a:custGeom>
                <a:avLst/>
                <a:gdLst>
                  <a:gd name="connsiteX0" fmla="*/ 86515 w 86557"/>
                  <a:gd name="connsiteY0" fmla="*/ 10944 h 28141"/>
                  <a:gd name="connsiteX1" fmla="*/ 82227 w 86557"/>
                  <a:gd name="connsiteY1" fmla="*/ 16482 h 28141"/>
                  <a:gd name="connsiteX2" fmla="*/ 6831 w 86557"/>
                  <a:gd name="connsiteY2" fmla="*/ 28096 h 28141"/>
                  <a:gd name="connsiteX3" fmla="*/ 1114 w 86557"/>
                  <a:gd name="connsiteY3" fmla="*/ 23986 h 28141"/>
                  <a:gd name="connsiteX4" fmla="*/ 42 w 86557"/>
                  <a:gd name="connsiteY4" fmla="*/ 17018 h 28141"/>
                  <a:gd name="connsiteX5" fmla="*/ 4330 w 86557"/>
                  <a:gd name="connsiteY5" fmla="*/ 11480 h 28141"/>
                  <a:gd name="connsiteX6" fmla="*/ 79726 w 86557"/>
                  <a:gd name="connsiteY6" fmla="*/ 45 h 28141"/>
                  <a:gd name="connsiteX7" fmla="*/ 85443 w 86557"/>
                  <a:gd name="connsiteY7" fmla="*/ 4155 h 28141"/>
                  <a:gd name="connsiteX8" fmla="*/ 86515 w 86557"/>
                  <a:gd name="connsiteY8" fmla="*/ 10944 h 2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57" h="28141">
                    <a:moveTo>
                      <a:pt x="86515" y="10944"/>
                    </a:moveTo>
                    <a:cubicBezTo>
                      <a:pt x="86873" y="13624"/>
                      <a:pt x="84907" y="16125"/>
                      <a:pt x="82227" y="16482"/>
                    </a:cubicBezTo>
                    <a:lnTo>
                      <a:pt x="6831" y="28096"/>
                    </a:lnTo>
                    <a:cubicBezTo>
                      <a:pt x="3973" y="28453"/>
                      <a:pt x="1471" y="26666"/>
                      <a:pt x="1114" y="23986"/>
                    </a:cubicBezTo>
                    <a:lnTo>
                      <a:pt x="42" y="17018"/>
                    </a:lnTo>
                    <a:cubicBezTo>
                      <a:pt x="-315" y="14339"/>
                      <a:pt x="1650" y="11837"/>
                      <a:pt x="4330" y="11480"/>
                    </a:cubicBezTo>
                    <a:lnTo>
                      <a:pt x="79726" y="45"/>
                    </a:lnTo>
                    <a:cubicBezTo>
                      <a:pt x="82585" y="-312"/>
                      <a:pt x="85086" y="1475"/>
                      <a:pt x="85443" y="4155"/>
                    </a:cubicBezTo>
                    <a:lnTo>
                      <a:pt x="86515" y="10944"/>
                    </a:lnTo>
                    <a:close/>
                  </a:path>
                </a:pathLst>
              </a:custGeom>
              <a:solidFill>
                <a:schemeClr val="bg1"/>
              </a:solidFill>
              <a:ln w="1757" cap="flat">
                <a:solidFill>
                  <a:srgbClr val="FFFFFF"/>
                </a:solidFill>
                <a:prstDash val="solid"/>
                <a:miter/>
              </a:ln>
            </p:spPr>
            <p:txBody>
              <a:bodyPr rtlCol="1" anchor="ctr"/>
              <a:lstStyle/>
              <a:p>
                <a:endParaRPr lang="fa-IR"/>
              </a:p>
            </p:txBody>
          </p:sp>
          <p:sp>
            <p:nvSpPr>
              <p:cNvPr id="86" name="Freeform: Shape 85">
                <a:extLst>
                  <a:ext uri="{FF2B5EF4-FFF2-40B4-BE49-F238E27FC236}">
                    <a16:creationId xmlns:a16="http://schemas.microsoft.com/office/drawing/2014/main" id="{47BEE617-0CD1-C99F-7AAD-DFD850445186}"/>
                  </a:ext>
                </a:extLst>
              </p:cNvPr>
              <p:cNvSpPr/>
              <p:nvPr/>
            </p:nvSpPr>
            <p:spPr>
              <a:xfrm>
                <a:off x="6700567" y="3895114"/>
                <a:ext cx="70145" cy="25990"/>
              </a:xfrm>
              <a:custGeom>
                <a:avLst/>
                <a:gdLst>
                  <a:gd name="connsiteX0" fmla="*/ 70091 w 70145"/>
                  <a:gd name="connsiteY0" fmla="*/ 11298 h 25990"/>
                  <a:gd name="connsiteX1" fmla="*/ 66696 w 70145"/>
                  <a:gd name="connsiteY1" fmla="*/ 16658 h 25990"/>
                  <a:gd name="connsiteX2" fmla="*/ 5950 w 70145"/>
                  <a:gd name="connsiteY2" fmla="*/ 25948 h 25990"/>
                  <a:gd name="connsiteX3" fmla="*/ 1127 w 70145"/>
                  <a:gd name="connsiteY3" fmla="*/ 21660 h 25990"/>
                  <a:gd name="connsiteX4" fmla="*/ 55 w 70145"/>
                  <a:gd name="connsiteY4" fmla="*/ 14692 h 25990"/>
                  <a:gd name="connsiteX5" fmla="*/ 3449 w 70145"/>
                  <a:gd name="connsiteY5" fmla="*/ 9333 h 25990"/>
                  <a:gd name="connsiteX6" fmla="*/ 64195 w 70145"/>
                  <a:gd name="connsiteY6" fmla="*/ 42 h 25990"/>
                  <a:gd name="connsiteX7" fmla="*/ 69019 w 70145"/>
                  <a:gd name="connsiteY7" fmla="*/ 4330 h 25990"/>
                  <a:gd name="connsiteX8" fmla="*/ 70091 w 70145"/>
                  <a:gd name="connsiteY8" fmla="*/ 11298 h 2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5" h="25990">
                    <a:moveTo>
                      <a:pt x="70091" y="11298"/>
                    </a:moveTo>
                    <a:cubicBezTo>
                      <a:pt x="70448" y="13978"/>
                      <a:pt x="69019" y="16479"/>
                      <a:pt x="66696" y="16658"/>
                    </a:cubicBezTo>
                    <a:lnTo>
                      <a:pt x="5950" y="25948"/>
                    </a:lnTo>
                    <a:cubicBezTo>
                      <a:pt x="3628" y="26306"/>
                      <a:pt x="1484" y="24340"/>
                      <a:pt x="1127" y="21660"/>
                    </a:cubicBezTo>
                    <a:lnTo>
                      <a:pt x="55" y="14692"/>
                    </a:lnTo>
                    <a:cubicBezTo>
                      <a:pt x="-303" y="12012"/>
                      <a:pt x="1127" y="9511"/>
                      <a:pt x="3449" y="9333"/>
                    </a:cubicBezTo>
                    <a:lnTo>
                      <a:pt x="64195" y="42"/>
                    </a:lnTo>
                    <a:cubicBezTo>
                      <a:pt x="66517" y="-315"/>
                      <a:pt x="68661" y="1650"/>
                      <a:pt x="69019" y="4330"/>
                    </a:cubicBezTo>
                    <a:lnTo>
                      <a:pt x="70091" y="11298"/>
                    </a:lnTo>
                    <a:close/>
                  </a:path>
                </a:pathLst>
              </a:custGeom>
              <a:solidFill>
                <a:schemeClr val="bg1"/>
              </a:solidFill>
              <a:ln w="1757" cap="flat">
                <a:solidFill>
                  <a:srgbClr val="FFFFFF"/>
                </a:solidFill>
                <a:prstDash val="solid"/>
                <a:miter/>
              </a:ln>
            </p:spPr>
            <p:txBody>
              <a:bodyPr rtlCol="1" anchor="ctr"/>
              <a:lstStyle/>
              <a:p>
                <a:endParaRPr lang="fa-IR"/>
              </a:p>
            </p:txBody>
          </p:sp>
          <p:sp>
            <p:nvSpPr>
              <p:cNvPr id="87" name="Freeform: Shape 86">
                <a:extLst>
                  <a:ext uri="{FF2B5EF4-FFF2-40B4-BE49-F238E27FC236}">
                    <a16:creationId xmlns:a16="http://schemas.microsoft.com/office/drawing/2014/main" id="{D9B6DC58-CD92-CEC4-95B5-21224A5B1B21}"/>
                  </a:ext>
                </a:extLst>
              </p:cNvPr>
              <p:cNvSpPr/>
              <p:nvPr/>
            </p:nvSpPr>
            <p:spPr>
              <a:xfrm>
                <a:off x="6721704" y="3920883"/>
                <a:ext cx="32541" cy="18784"/>
              </a:xfrm>
              <a:custGeom>
                <a:avLst/>
                <a:gdLst>
                  <a:gd name="connsiteX0" fmla="*/ 32338 w 32541"/>
                  <a:gd name="connsiteY0" fmla="*/ 0 h 18784"/>
                  <a:gd name="connsiteX1" fmla="*/ 18581 w 32541"/>
                  <a:gd name="connsiteY1" fmla="*/ 18581 h 18784"/>
                  <a:gd name="connsiteX2" fmla="*/ 0 w 32541"/>
                  <a:gd name="connsiteY2" fmla="*/ 4824 h 18784"/>
                </a:gdLst>
                <a:ahLst/>
                <a:cxnLst>
                  <a:cxn ang="0">
                    <a:pos x="connsiteX0" y="connsiteY0"/>
                  </a:cxn>
                  <a:cxn ang="0">
                    <a:pos x="connsiteX1" y="connsiteY1"/>
                  </a:cxn>
                  <a:cxn ang="0">
                    <a:pos x="connsiteX2" y="connsiteY2"/>
                  </a:cxn>
                </a:cxnLst>
                <a:rect l="l" t="t" r="r" b="b"/>
                <a:pathLst>
                  <a:path w="32541" h="18784">
                    <a:moveTo>
                      <a:pt x="32338" y="0"/>
                    </a:moveTo>
                    <a:cubicBezTo>
                      <a:pt x="33767" y="8933"/>
                      <a:pt x="27514" y="17330"/>
                      <a:pt x="18581" y="18581"/>
                    </a:cubicBezTo>
                    <a:cubicBezTo>
                      <a:pt x="9648" y="20010"/>
                      <a:pt x="1251" y="13757"/>
                      <a:pt x="0" y="4824"/>
                    </a:cubicBezTo>
                  </a:path>
                </a:pathLst>
              </a:custGeom>
              <a:solidFill>
                <a:schemeClr val="bg1"/>
              </a:solidFill>
              <a:ln w="1757" cap="flat">
                <a:solidFill>
                  <a:srgbClr val="FFFFFF"/>
                </a:solidFill>
                <a:prstDash val="solid"/>
                <a:miter/>
              </a:ln>
            </p:spPr>
            <p:txBody>
              <a:bodyPr rtlCol="1" anchor="ctr"/>
              <a:lstStyle/>
              <a:p>
                <a:endParaRPr lang="fa-IR"/>
              </a:p>
            </p:txBody>
          </p:sp>
          <p:sp>
            <p:nvSpPr>
              <p:cNvPr id="88" name="Freeform: Shape 87">
                <a:hlinkClick r:id="rId8" action="ppaction://hlinksldjump"/>
                <a:extLst>
                  <a:ext uri="{FF2B5EF4-FFF2-40B4-BE49-F238E27FC236}">
                    <a16:creationId xmlns:a16="http://schemas.microsoft.com/office/drawing/2014/main" id="{3EA65440-762B-BA3D-22D7-11597C230F4F}"/>
                  </a:ext>
                </a:extLst>
              </p:cNvPr>
              <p:cNvSpPr/>
              <p:nvPr/>
            </p:nvSpPr>
            <p:spPr>
              <a:xfrm>
                <a:off x="6597788" y="3602379"/>
                <a:ext cx="216772" cy="268223"/>
              </a:xfrm>
              <a:custGeom>
                <a:avLst/>
                <a:gdLst>
                  <a:gd name="connsiteX0" fmla="*/ 178051 w 216772"/>
                  <a:gd name="connsiteY0" fmla="*/ 254006 h 268223"/>
                  <a:gd name="connsiteX1" fmla="*/ 85682 w 216772"/>
                  <a:gd name="connsiteY1" fmla="*/ 268121 h 268223"/>
                  <a:gd name="connsiteX2" fmla="*/ 73176 w 216772"/>
                  <a:gd name="connsiteY2" fmla="*/ 256686 h 268223"/>
                  <a:gd name="connsiteX3" fmla="*/ 74248 w 216772"/>
                  <a:gd name="connsiteY3" fmla="*/ 248110 h 268223"/>
                  <a:gd name="connsiteX4" fmla="*/ 38157 w 216772"/>
                  <a:gd name="connsiteY4" fmla="*/ 195940 h 268223"/>
                  <a:gd name="connsiteX5" fmla="*/ 25651 w 216772"/>
                  <a:gd name="connsiteY5" fmla="*/ 182541 h 268223"/>
                  <a:gd name="connsiteX6" fmla="*/ 1353 w 216772"/>
                  <a:gd name="connsiteY6" fmla="*/ 127691 h 268223"/>
                  <a:gd name="connsiteX7" fmla="*/ 3139 w 216772"/>
                  <a:gd name="connsiteY7" fmla="*/ 83561 h 268223"/>
                  <a:gd name="connsiteX8" fmla="*/ 20648 w 216772"/>
                  <a:gd name="connsiteY8" fmla="*/ 44969 h 268223"/>
                  <a:gd name="connsiteX9" fmla="*/ 51021 w 216772"/>
                  <a:gd name="connsiteY9" fmla="*/ 16204 h 268223"/>
                  <a:gd name="connsiteX10" fmla="*/ 91399 w 216772"/>
                  <a:gd name="connsiteY10" fmla="*/ 1197 h 268223"/>
                  <a:gd name="connsiteX11" fmla="*/ 134457 w 216772"/>
                  <a:gd name="connsiteY11" fmla="*/ 3519 h 268223"/>
                  <a:gd name="connsiteX12" fmla="*/ 172155 w 216772"/>
                  <a:gd name="connsiteY12" fmla="*/ 21922 h 268223"/>
                  <a:gd name="connsiteX13" fmla="*/ 200384 w 216772"/>
                  <a:gd name="connsiteY13" fmla="*/ 53545 h 268223"/>
                  <a:gd name="connsiteX14" fmla="*/ 215392 w 216772"/>
                  <a:gd name="connsiteY14" fmla="*/ 95174 h 268223"/>
                  <a:gd name="connsiteX15" fmla="*/ 216285 w 216772"/>
                  <a:gd name="connsiteY15" fmla="*/ 123403 h 268223"/>
                  <a:gd name="connsiteX16" fmla="*/ 212354 w 216772"/>
                  <a:gd name="connsiteY16" fmla="*/ 143949 h 268223"/>
                  <a:gd name="connsiteX17" fmla="*/ 212712 w 216772"/>
                  <a:gd name="connsiteY17" fmla="*/ 144128 h 268223"/>
                  <a:gd name="connsiteX18" fmla="*/ 210389 w 216772"/>
                  <a:gd name="connsiteY18" fmla="*/ 150202 h 268223"/>
                  <a:gd name="connsiteX19" fmla="*/ 208603 w 216772"/>
                  <a:gd name="connsiteY19" fmla="*/ 154669 h 268223"/>
                  <a:gd name="connsiteX20" fmla="*/ 200563 w 216772"/>
                  <a:gd name="connsiteY20" fmla="*/ 171106 h 268223"/>
                  <a:gd name="connsiteX21" fmla="*/ 181446 w 216772"/>
                  <a:gd name="connsiteY21" fmla="*/ 230244 h 268223"/>
                  <a:gd name="connsiteX22" fmla="*/ 185734 w 216772"/>
                  <a:gd name="connsiteY22" fmla="*/ 239534 h 268223"/>
                  <a:gd name="connsiteX23" fmla="*/ 178051 w 216772"/>
                  <a:gd name="connsiteY23" fmla="*/ 254006 h 268223"/>
                  <a:gd name="connsiteX24" fmla="*/ 84967 w 216772"/>
                  <a:gd name="connsiteY24" fmla="*/ 256686 h 268223"/>
                  <a:gd name="connsiteX25" fmla="*/ 174478 w 216772"/>
                  <a:gd name="connsiteY25" fmla="*/ 243108 h 268223"/>
                  <a:gd name="connsiteX26" fmla="*/ 174299 w 216772"/>
                  <a:gd name="connsiteY26" fmla="*/ 241321 h 268223"/>
                  <a:gd name="connsiteX27" fmla="*/ 173763 w 216772"/>
                  <a:gd name="connsiteY27" fmla="*/ 239177 h 268223"/>
                  <a:gd name="connsiteX28" fmla="*/ 170369 w 216772"/>
                  <a:gd name="connsiteY28" fmla="*/ 238641 h 268223"/>
                  <a:gd name="connsiteX29" fmla="*/ 170011 w 216772"/>
                  <a:gd name="connsiteY29" fmla="*/ 234175 h 268223"/>
                  <a:gd name="connsiteX30" fmla="*/ 190200 w 216772"/>
                  <a:gd name="connsiteY30" fmla="*/ 165746 h 268223"/>
                  <a:gd name="connsiteX31" fmla="*/ 197525 w 216772"/>
                  <a:gd name="connsiteY31" fmla="*/ 150738 h 268223"/>
                  <a:gd name="connsiteX32" fmla="*/ 197525 w 216772"/>
                  <a:gd name="connsiteY32" fmla="*/ 150560 h 268223"/>
                  <a:gd name="connsiteX33" fmla="*/ 199133 w 216772"/>
                  <a:gd name="connsiteY33" fmla="*/ 146272 h 268223"/>
                  <a:gd name="connsiteX34" fmla="*/ 199133 w 216772"/>
                  <a:gd name="connsiteY34" fmla="*/ 146272 h 268223"/>
                  <a:gd name="connsiteX35" fmla="*/ 203600 w 216772"/>
                  <a:gd name="connsiteY35" fmla="*/ 96961 h 268223"/>
                  <a:gd name="connsiteX36" fmla="*/ 190200 w 216772"/>
                  <a:gd name="connsiteY36" fmla="*/ 59620 h 268223"/>
                  <a:gd name="connsiteX37" fmla="*/ 164830 w 216772"/>
                  <a:gd name="connsiteY37" fmla="*/ 31391 h 268223"/>
                  <a:gd name="connsiteX38" fmla="*/ 131241 w 216772"/>
                  <a:gd name="connsiteY38" fmla="*/ 14954 h 268223"/>
                  <a:gd name="connsiteX39" fmla="*/ 92829 w 216772"/>
                  <a:gd name="connsiteY39" fmla="*/ 12810 h 268223"/>
                  <a:gd name="connsiteX40" fmla="*/ 56738 w 216772"/>
                  <a:gd name="connsiteY40" fmla="*/ 26210 h 268223"/>
                  <a:gd name="connsiteX41" fmla="*/ 29582 w 216772"/>
                  <a:gd name="connsiteY41" fmla="*/ 51937 h 268223"/>
                  <a:gd name="connsiteX42" fmla="*/ 13859 w 216772"/>
                  <a:gd name="connsiteY42" fmla="*/ 86598 h 268223"/>
                  <a:gd name="connsiteX43" fmla="*/ 12251 w 216772"/>
                  <a:gd name="connsiteY43" fmla="*/ 126262 h 268223"/>
                  <a:gd name="connsiteX44" fmla="*/ 34048 w 216772"/>
                  <a:gd name="connsiteY44" fmla="*/ 175573 h 268223"/>
                  <a:gd name="connsiteX45" fmla="*/ 34227 w 216772"/>
                  <a:gd name="connsiteY45" fmla="*/ 175751 h 268223"/>
                  <a:gd name="connsiteX46" fmla="*/ 45840 w 216772"/>
                  <a:gd name="connsiteY46" fmla="*/ 188079 h 268223"/>
                  <a:gd name="connsiteX47" fmla="*/ 85682 w 216772"/>
                  <a:gd name="connsiteY47" fmla="*/ 248110 h 268223"/>
                  <a:gd name="connsiteX48" fmla="*/ 86218 w 216772"/>
                  <a:gd name="connsiteY48" fmla="*/ 250969 h 268223"/>
                  <a:gd name="connsiteX49" fmla="*/ 84431 w 216772"/>
                  <a:gd name="connsiteY49" fmla="*/ 253113 h 268223"/>
                  <a:gd name="connsiteX50" fmla="*/ 84253 w 216772"/>
                  <a:gd name="connsiteY50" fmla="*/ 255436 h 268223"/>
                  <a:gd name="connsiteX51" fmla="*/ 84967 w 216772"/>
                  <a:gd name="connsiteY51" fmla="*/ 256686 h 2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6772" h="268223">
                    <a:moveTo>
                      <a:pt x="178051" y="254006"/>
                    </a:moveTo>
                    <a:lnTo>
                      <a:pt x="85682" y="268121"/>
                    </a:lnTo>
                    <a:cubicBezTo>
                      <a:pt x="79786" y="269014"/>
                      <a:pt x="74248" y="264011"/>
                      <a:pt x="73176" y="256686"/>
                    </a:cubicBezTo>
                    <a:cubicBezTo>
                      <a:pt x="72640" y="253649"/>
                      <a:pt x="73176" y="250612"/>
                      <a:pt x="74248" y="248110"/>
                    </a:cubicBezTo>
                    <a:cubicBezTo>
                      <a:pt x="68530" y="225956"/>
                      <a:pt x="51021" y="208626"/>
                      <a:pt x="38157" y="195940"/>
                    </a:cubicBezTo>
                    <a:cubicBezTo>
                      <a:pt x="32976" y="190938"/>
                      <a:pt x="28688" y="186471"/>
                      <a:pt x="25651" y="182541"/>
                    </a:cubicBezTo>
                    <a:cubicBezTo>
                      <a:pt x="12787" y="166818"/>
                      <a:pt x="4569" y="147880"/>
                      <a:pt x="1353" y="127691"/>
                    </a:cubicBezTo>
                    <a:cubicBezTo>
                      <a:pt x="-970" y="112862"/>
                      <a:pt x="-255" y="98033"/>
                      <a:pt x="3139" y="83561"/>
                    </a:cubicBezTo>
                    <a:cubicBezTo>
                      <a:pt x="6534" y="69625"/>
                      <a:pt x="12430" y="56583"/>
                      <a:pt x="20648" y="44969"/>
                    </a:cubicBezTo>
                    <a:cubicBezTo>
                      <a:pt x="28867" y="33356"/>
                      <a:pt x="39229" y="23708"/>
                      <a:pt x="51021" y="16204"/>
                    </a:cubicBezTo>
                    <a:cubicBezTo>
                      <a:pt x="63349" y="8343"/>
                      <a:pt x="76927" y="3341"/>
                      <a:pt x="91399" y="1197"/>
                    </a:cubicBezTo>
                    <a:cubicBezTo>
                      <a:pt x="105871" y="-947"/>
                      <a:pt x="120343" y="-233"/>
                      <a:pt x="134457" y="3519"/>
                    </a:cubicBezTo>
                    <a:cubicBezTo>
                      <a:pt x="148036" y="7093"/>
                      <a:pt x="160721" y="13346"/>
                      <a:pt x="172155" y="21922"/>
                    </a:cubicBezTo>
                    <a:cubicBezTo>
                      <a:pt x="183590" y="30498"/>
                      <a:pt x="193059" y="41217"/>
                      <a:pt x="200384" y="53545"/>
                    </a:cubicBezTo>
                    <a:cubicBezTo>
                      <a:pt x="208067" y="66230"/>
                      <a:pt x="213069" y="80345"/>
                      <a:pt x="215392" y="95174"/>
                    </a:cubicBezTo>
                    <a:cubicBezTo>
                      <a:pt x="216821" y="104465"/>
                      <a:pt x="217178" y="114112"/>
                      <a:pt x="216285" y="123403"/>
                    </a:cubicBezTo>
                    <a:cubicBezTo>
                      <a:pt x="215570" y="130371"/>
                      <a:pt x="214320" y="137160"/>
                      <a:pt x="212354" y="143949"/>
                    </a:cubicBezTo>
                    <a:lnTo>
                      <a:pt x="212712" y="144128"/>
                    </a:lnTo>
                    <a:lnTo>
                      <a:pt x="210389" y="150202"/>
                    </a:lnTo>
                    <a:cubicBezTo>
                      <a:pt x="209853" y="151810"/>
                      <a:pt x="209317" y="153240"/>
                      <a:pt x="208603" y="154669"/>
                    </a:cubicBezTo>
                    <a:cubicBezTo>
                      <a:pt x="206816" y="159314"/>
                      <a:pt x="203957" y="164853"/>
                      <a:pt x="200563" y="171106"/>
                    </a:cubicBezTo>
                    <a:cubicBezTo>
                      <a:pt x="192166" y="186650"/>
                      <a:pt x="180910" y="207732"/>
                      <a:pt x="181446" y="230244"/>
                    </a:cubicBezTo>
                    <a:cubicBezTo>
                      <a:pt x="183232" y="231852"/>
                      <a:pt x="185019" y="234711"/>
                      <a:pt x="185734" y="239534"/>
                    </a:cubicBezTo>
                    <a:cubicBezTo>
                      <a:pt x="187163" y="248468"/>
                      <a:pt x="182875" y="253292"/>
                      <a:pt x="178051" y="254006"/>
                    </a:cubicBezTo>
                    <a:close/>
                    <a:moveTo>
                      <a:pt x="84967" y="256686"/>
                    </a:moveTo>
                    <a:lnTo>
                      <a:pt x="174478" y="243108"/>
                    </a:lnTo>
                    <a:cubicBezTo>
                      <a:pt x="174478" y="242572"/>
                      <a:pt x="174478" y="242036"/>
                      <a:pt x="174299" y="241321"/>
                    </a:cubicBezTo>
                    <a:cubicBezTo>
                      <a:pt x="174120" y="240249"/>
                      <a:pt x="173942" y="239534"/>
                      <a:pt x="173763" y="239177"/>
                    </a:cubicBezTo>
                    <a:lnTo>
                      <a:pt x="170369" y="238641"/>
                    </a:lnTo>
                    <a:lnTo>
                      <a:pt x="170011" y="234175"/>
                    </a:lnTo>
                    <a:cubicBezTo>
                      <a:pt x="168046" y="207196"/>
                      <a:pt x="180910" y="183255"/>
                      <a:pt x="190200" y="165746"/>
                    </a:cubicBezTo>
                    <a:cubicBezTo>
                      <a:pt x="193416" y="159850"/>
                      <a:pt x="196096" y="154669"/>
                      <a:pt x="197525" y="150738"/>
                    </a:cubicBezTo>
                    <a:lnTo>
                      <a:pt x="197525" y="150560"/>
                    </a:lnTo>
                    <a:cubicBezTo>
                      <a:pt x="198061" y="149130"/>
                      <a:pt x="198597" y="147701"/>
                      <a:pt x="199133" y="146272"/>
                    </a:cubicBezTo>
                    <a:lnTo>
                      <a:pt x="199133" y="146272"/>
                    </a:lnTo>
                    <a:cubicBezTo>
                      <a:pt x="204672" y="130549"/>
                      <a:pt x="206101" y="113576"/>
                      <a:pt x="203600" y="96961"/>
                    </a:cubicBezTo>
                    <a:cubicBezTo>
                      <a:pt x="201635" y="83561"/>
                      <a:pt x="196989" y="71054"/>
                      <a:pt x="190200" y="59620"/>
                    </a:cubicBezTo>
                    <a:cubicBezTo>
                      <a:pt x="183590" y="48543"/>
                      <a:pt x="175014" y="39073"/>
                      <a:pt x="164830" y="31391"/>
                    </a:cubicBezTo>
                    <a:cubicBezTo>
                      <a:pt x="154646" y="23708"/>
                      <a:pt x="143390" y="18170"/>
                      <a:pt x="131241" y="14954"/>
                    </a:cubicBezTo>
                    <a:cubicBezTo>
                      <a:pt x="118735" y="11559"/>
                      <a:pt x="105692" y="10845"/>
                      <a:pt x="92829" y="12810"/>
                    </a:cubicBezTo>
                    <a:cubicBezTo>
                      <a:pt x="79965" y="14775"/>
                      <a:pt x="67816" y="19242"/>
                      <a:pt x="56738" y="26210"/>
                    </a:cubicBezTo>
                    <a:cubicBezTo>
                      <a:pt x="46019" y="32999"/>
                      <a:pt x="36907" y="41575"/>
                      <a:pt x="29582" y="51937"/>
                    </a:cubicBezTo>
                    <a:cubicBezTo>
                      <a:pt x="22078" y="62300"/>
                      <a:pt x="16897" y="73913"/>
                      <a:pt x="13859" y="86598"/>
                    </a:cubicBezTo>
                    <a:cubicBezTo>
                      <a:pt x="10643" y="99641"/>
                      <a:pt x="10107" y="112862"/>
                      <a:pt x="12251" y="126262"/>
                    </a:cubicBezTo>
                    <a:cubicBezTo>
                      <a:pt x="15110" y="144485"/>
                      <a:pt x="22614" y="161637"/>
                      <a:pt x="34048" y="175573"/>
                    </a:cubicBezTo>
                    <a:lnTo>
                      <a:pt x="34227" y="175751"/>
                    </a:lnTo>
                    <a:cubicBezTo>
                      <a:pt x="36907" y="179146"/>
                      <a:pt x="41016" y="183255"/>
                      <a:pt x="45840" y="188079"/>
                    </a:cubicBezTo>
                    <a:cubicBezTo>
                      <a:pt x="60133" y="202194"/>
                      <a:pt x="79786" y="221668"/>
                      <a:pt x="85682" y="248110"/>
                    </a:cubicBezTo>
                    <a:lnTo>
                      <a:pt x="86218" y="250969"/>
                    </a:lnTo>
                    <a:lnTo>
                      <a:pt x="84431" y="253113"/>
                    </a:lnTo>
                    <a:cubicBezTo>
                      <a:pt x="84253" y="253292"/>
                      <a:pt x="84074" y="254185"/>
                      <a:pt x="84253" y="255436"/>
                    </a:cubicBezTo>
                    <a:cubicBezTo>
                      <a:pt x="84610" y="255793"/>
                      <a:pt x="84789" y="256329"/>
                      <a:pt x="84967" y="256686"/>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89" name="Freeform: Shape 88">
                <a:extLst>
                  <a:ext uri="{FF2B5EF4-FFF2-40B4-BE49-F238E27FC236}">
                    <a16:creationId xmlns:a16="http://schemas.microsoft.com/office/drawing/2014/main" id="{21E46046-D080-3C09-5136-56BC69227D77}"/>
                  </a:ext>
                </a:extLst>
              </p:cNvPr>
              <p:cNvSpPr/>
              <p:nvPr/>
            </p:nvSpPr>
            <p:spPr>
              <a:xfrm>
                <a:off x="6671238" y="3517556"/>
                <a:ext cx="18523" cy="57515"/>
              </a:xfrm>
              <a:custGeom>
                <a:avLst/>
                <a:gdLst>
                  <a:gd name="connsiteX0" fmla="*/ 13661 w 18523"/>
                  <a:gd name="connsiteY0" fmla="*/ 57433 h 57515"/>
                  <a:gd name="connsiteX1" fmla="*/ 7050 w 18523"/>
                  <a:gd name="connsiteY1" fmla="*/ 52609 h 57515"/>
                  <a:gd name="connsiteX2" fmla="*/ 82 w 18523"/>
                  <a:gd name="connsiteY2" fmla="*/ 6693 h 57515"/>
                  <a:gd name="connsiteX3" fmla="*/ 4906 w 18523"/>
                  <a:gd name="connsiteY3" fmla="*/ 82 h 57515"/>
                  <a:gd name="connsiteX4" fmla="*/ 11517 w 18523"/>
                  <a:gd name="connsiteY4" fmla="*/ 4906 h 57515"/>
                  <a:gd name="connsiteX5" fmla="*/ 18484 w 18523"/>
                  <a:gd name="connsiteY5" fmla="*/ 50823 h 57515"/>
                  <a:gd name="connsiteX6" fmla="*/ 13661 w 18523"/>
                  <a:gd name="connsiteY6" fmla="*/ 57433 h 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3" h="57515">
                    <a:moveTo>
                      <a:pt x="13661" y="57433"/>
                    </a:moveTo>
                    <a:cubicBezTo>
                      <a:pt x="10445" y="57969"/>
                      <a:pt x="7586" y="55825"/>
                      <a:pt x="7050" y="52609"/>
                    </a:cubicBezTo>
                    <a:lnTo>
                      <a:pt x="82" y="6693"/>
                    </a:lnTo>
                    <a:cubicBezTo>
                      <a:pt x="-454" y="3477"/>
                      <a:pt x="1690" y="618"/>
                      <a:pt x="4906" y="82"/>
                    </a:cubicBezTo>
                    <a:cubicBezTo>
                      <a:pt x="8122" y="-454"/>
                      <a:pt x="10981" y="1690"/>
                      <a:pt x="11517" y="4906"/>
                    </a:cubicBezTo>
                    <a:lnTo>
                      <a:pt x="18484" y="50823"/>
                    </a:lnTo>
                    <a:cubicBezTo>
                      <a:pt x="18842" y="54039"/>
                      <a:pt x="16698" y="56897"/>
                      <a:pt x="13661" y="57433"/>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0" name="Freeform: Shape 89">
                <a:extLst>
                  <a:ext uri="{FF2B5EF4-FFF2-40B4-BE49-F238E27FC236}">
                    <a16:creationId xmlns:a16="http://schemas.microsoft.com/office/drawing/2014/main" id="{5744023B-5FAA-DDA9-ED1A-59F08D82A442}"/>
                  </a:ext>
                </a:extLst>
              </p:cNvPr>
              <p:cNvSpPr/>
              <p:nvPr/>
            </p:nvSpPr>
            <p:spPr>
              <a:xfrm>
                <a:off x="6830964" y="3670135"/>
                <a:ext cx="57471" cy="18566"/>
              </a:xfrm>
              <a:custGeom>
                <a:avLst/>
                <a:gdLst>
                  <a:gd name="connsiteX0" fmla="*/ 52609 w 57471"/>
                  <a:gd name="connsiteY0" fmla="*/ 11517 h 18566"/>
                  <a:gd name="connsiteX1" fmla="*/ 6693 w 57471"/>
                  <a:gd name="connsiteY1" fmla="*/ 18484 h 18566"/>
                  <a:gd name="connsiteX2" fmla="*/ 82 w 57471"/>
                  <a:gd name="connsiteY2" fmla="*/ 13661 h 18566"/>
                  <a:gd name="connsiteX3" fmla="*/ 4906 w 57471"/>
                  <a:gd name="connsiteY3" fmla="*/ 7050 h 18566"/>
                  <a:gd name="connsiteX4" fmla="*/ 50823 w 57471"/>
                  <a:gd name="connsiteY4" fmla="*/ 82 h 18566"/>
                  <a:gd name="connsiteX5" fmla="*/ 57433 w 57471"/>
                  <a:gd name="connsiteY5" fmla="*/ 4906 h 18566"/>
                  <a:gd name="connsiteX6" fmla="*/ 52609 w 57471"/>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71"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790" y="8122"/>
                      <a:pt x="55646"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1" name="Freeform: Shape 90">
                <a:extLst>
                  <a:ext uri="{FF2B5EF4-FFF2-40B4-BE49-F238E27FC236}">
                    <a16:creationId xmlns:a16="http://schemas.microsoft.com/office/drawing/2014/main" id="{F7018BD4-B70A-3AEC-95BF-024020229AEF}"/>
                  </a:ext>
                </a:extLst>
              </p:cNvPr>
              <p:cNvSpPr/>
              <p:nvPr/>
            </p:nvSpPr>
            <p:spPr>
              <a:xfrm>
                <a:off x="6520446" y="3717481"/>
                <a:ext cx="57515" cy="18566"/>
              </a:xfrm>
              <a:custGeom>
                <a:avLst/>
                <a:gdLst>
                  <a:gd name="connsiteX0" fmla="*/ 52609 w 57515"/>
                  <a:gd name="connsiteY0" fmla="*/ 11517 h 18566"/>
                  <a:gd name="connsiteX1" fmla="*/ 6693 w 57515"/>
                  <a:gd name="connsiteY1" fmla="*/ 18484 h 18566"/>
                  <a:gd name="connsiteX2" fmla="*/ 82 w 57515"/>
                  <a:gd name="connsiteY2" fmla="*/ 13661 h 18566"/>
                  <a:gd name="connsiteX3" fmla="*/ 4906 w 57515"/>
                  <a:gd name="connsiteY3" fmla="*/ 7050 h 18566"/>
                  <a:gd name="connsiteX4" fmla="*/ 50823 w 57515"/>
                  <a:gd name="connsiteY4" fmla="*/ 82 h 18566"/>
                  <a:gd name="connsiteX5" fmla="*/ 57433 w 57515"/>
                  <a:gd name="connsiteY5" fmla="*/ 4906 h 18566"/>
                  <a:gd name="connsiteX6" fmla="*/ 52609 w 57515"/>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5"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969" y="8122"/>
                      <a:pt x="55825"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2" name="Freeform: Shape 91">
                <a:extLst>
                  <a:ext uri="{FF2B5EF4-FFF2-40B4-BE49-F238E27FC236}">
                    <a16:creationId xmlns:a16="http://schemas.microsoft.com/office/drawing/2014/main" id="{2C7F4CEC-0057-B39B-3931-4B441505ECC5}"/>
                  </a:ext>
                </a:extLst>
              </p:cNvPr>
              <p:cNvSpPr/>
              <p:nvPr/>
            </p:nvSpPr>
            <p:spPr>
              <a:xfrm>
                <a:off x="6775445" y="3536362"/>
                <a:ext cx="35983" cy="50841"/>
              </a:xfrm>
              <a:custGeom>
                <a:avLst/>
                <a:gdLst>
                  <a:gd name="connsiteX0" fmla="*/ 6647 w 35983"/>
                  <a:gd name="connsiteY0" fmla="*/ 50777 h 50841"/>
                  <a:gd name="connsiteX1" fmla="*/ 2716 w 35983"/>
                  <a:gd name="connsiteY1" fmla="*/ 50062 h 50841"/>
                  <a:gd name="connsiteX2" fmla="*/ 930 w 35983"/>
                  <a:gd name="connsiteY2" fmla="*/ 42201 h 50841"/>
                  <a:gd name="connsiteX3" fmla="*/ 25406 w 35983"/>
                  <a:gd name="connsiteY3" fmla="*/ 2716 h 50841"/>
                  <a:gd name="connsiteX4" fmla="*/ 33268 w 35983"/>
                  <a:gd name="connsiteY4" fmla="*/ 930 h 50841"/>
                  <a:gd name="connsiteX5" fmla="*/ 35054 w 35983"/>
                  <a:gd name="connsiteY5" fmla="*/ 8791 h 50841"/>
                  <a:gd name="connsiteX6" fmla="*/ 10577 w 35983"/>
                  <a:gd name="connsiteY6" fmla="*/ 48275 h 50841"/>
                  <a:gd name="connsiteX7" fmla="*/ 6647 w 35983"/>
                  <a:gd name="connsiteY7" fmla="*/ 50777 h 5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3" h="50841">
                    <a:moveTo>
                      <a:pt x="6647" y="50777"/>
                    </a:moveTo>
                    <a:cubicBezTo>
                      <a:pt x="5396" y="50955"/>
                      <a:pt x="3967" y="50777"/>
                      <a:pt x="2716" y="50062"/>
                    </a:cubicBezTo>
                    <a:cubicBezTo>
                      <a:pt x="36" y="48454"/>
                      <a:pt x="-857" y="44881"/>
                      <a:pt x="930" y="42201"/>
                    </a:cubicBezTo>
                    <a:lnTo>
                      <a:pt x="25406" y="2716"/>
                    </a:lnTo>
                    <a:cubicBezTo>
                      <a:pt x="27014" y="36"/>
                      <a:pt x="30588" y="-857"/>
                      <a:pt x="33268" y="930"/>
                    </a:cubicBezTo>
                    <a:cubicBezTo>
                      <a:pt x="35948" y="2537"/>
                      <a:pt x="36841" y="6111"/>
                      <a:pt x="35054" y="8791"/>
                    </a:cubicBezTo>
                    <a:lnTo>
                      <a:pt x="10577" y="48275"/>
                    </a:lnTo>
                    <a:cubicBezTo>
                      <a:pt x="9863" y="49526"/>
                      <a:pt x="8255" y="50598"/>
                      <a:pt x="6647" y="5077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3" name="Freeform: Shape 92">
                <a:extLst>
                  <a:ext uri="{FF2B5EF4-FFF2-40B4-BE49-F238E27FC236}">
                    <a16:creationId xmlns:a16="http://schemas.microsoft.com/office/drawing/2014/main" id="{57930939-6EAF-A4E9-9641-DAE93D4C387F}"/>
                  </a:ext>
                </a:extLst>
              </p:cNvPr>
              <p:cNvSpPr/>
              <p:nvPr/>
            </p:nvSpPr>
            <p:spPr>
              <a:xfrm>
                <a:off x="6552694" y="3573923"/>
                <a:ext cx="46619" cy="41845"/>
              </a:xfrm>
              <a:custGeom>
                <a:avLst/>
                <a:gdLst>
                  <a:gd name="connsiteX0" fmla="*/ 41802 w 46619"/>
                  <a:gd name="connsiteY0" fmla="*/ 41802 h 41845"/>
                  <a:gd name="connsiteX1" fmla="*/ 37156 w 46619"/>
                  <a:gd name="connsiteY1" fmla="*/ 40551 h 41845"/>
                  <a:gd name="connsiteX2" fmla="*/ 1960 w 46619"/>
                  <a:gd name="connsiteY2" fmla="*/ 10000 h 41845"/>
                  <a:gd name="connsiteX3" fmla="*/ 1424 w 46619"/>
                  <a:gd name="connsiteY3" fmla="*/ 1960 h 41845"/>
                  <a:gd name="connsiteX4" fmla="*/ 9464 w 46619"/>
                  <a:gd name="connsiteY4" fmla="*/ 1424 h 41845"/>
                  <a:gd name="connsiteX5" fmla="*/ 44660 w 46619"/>
                  <a:gd name="connsiteY5" fmla="*/ 31797 h 41845"/>
                  <a:gd name="connsiteX6" fmla="*/ 45196 w 46619"/>
                  <a:gd name="connsiteY6" fmla="*/ 39836 h 41845"/>
                  <a:gd name="connsiteX7" fmla="*/ 41802 w 46619"/>
                  <a:gd name="connsiteY7" fmla="*/ 41802 h 4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19" h="41845">
                    <a:moveTo>
                      <a:pt x="41802" y="41802"/>
                    </a:moveTo>
                    <a:cubicBezTo>
                      <a:pt x="40194" y="41980"/>
                      <a:pt x="38407" y="41623"/>
                      <a:pt x="37156" y="40551"/>
                    </a:cubicBezTo>
                    <a:lnTo>
                      <a:pt x="1960" y="10000"/>
                    </a:lnTo>
                    <a:cubicBezTo>
                      <a:pt x="-363" y="7856"/>
                      <a:pt x="-720" y="4282"/>
                      <a:pt x="1424" y="1960"/>
                    </a:cubicBezTo>
                    <a:cubicBezTo>
                      <a:pt x="3568" y="-363"/>
                      <a:pt x="7141" y="-720"/>
                      <a:pt x="9464" y="1424"/>
                    </a:cubicBezTo>
                    <a:lnTo>
                      <a:pt x="44660" y="31797"/>
                    </a:lnTo>
                    <a:cubicBezTo>
                      <a:pt x="46983" y="33941"/>
                      <a:pt x="47340" y="37514"/>
                      <a:pt x="45196" y="39836"/>
                    </a:cubicBezTo>
                    <a:cubicBezTo>
                      <a:pt x="44303" y="40908"/>
                      <a:pt x="43052" y="41623"/>
                      <a:pt x="41802" y="41802"/>
                    </a:cubicBezTo>
                    <a:close/>
                  </a:path>
                </a:pathLst>
              </a:custGeom>
              <a:solidFill>
                <a:schemeClr val="bg1"/>
              </a:solidFill>
              <a:ln w="1757" cap="flat">
                <a:solidFill>
                  <a:srgbClr val="FFFFFF"/>
                </a:solidFill>
                <a:prstDash val="solid"/>
                <a:miter/>
              </a:ln>
            </p:spPr>
            <p:txBody>
              <a:bodyPr rtlCol="1" anchor="ctr"/>
              <a:lstStyle/>
              <a:p>
                <a:endParaRPr lang="fa-IR"/>
              </a:p>
            </p:txBody>
          </p:sp>
        </p:grpSp>
      </p:grpSp>
      <p:grpSp>
        <p:nvGrpSpPr>
          <p:cNvPr id="94" name="Group 93">
            <a:extLst>
              <a:ext uri="{FF2B5EF4-FFF2-40B4-BE49-F238E27FC236}">
                <a16:creationId xmlns:a16="http://schemas.microsoft.com/office/drawing/2014/main" id="{22BF5271-BD5F-1661-017B-1F8A902A9C6B}"/>
              </a:ext>
            </a:extLst>
          </p:cNvPr>
          <p:cNvGrpSpPr/>
          <p:nvPr/>
        </p:nvGrpSpPr>
        <p:grpSpPr>
          <a:xfrm>
            <a:off x="4368507" y="5812492"/>
            <a:ext cx="598925" cy="598926"/>
            <a:chOff x="4936175" y="3561634"/>
            <a:chExt cx="598925" cy="598926"/>
          </a:xfrm>
        </p:grpSpPr>
        <p:sp>
          <p:nvSpPr>
            <p:cNvPr id="95" name="Freeform: Shape 94">
              <a:hlinkClick r:id="rId9" action="ppaction://hlinksldjump"/>
              <a:extLst>
                <a:ext uri="{FF2B5EF4-FFF2-40B4-BE49-F238E27FC236}">
                  <a16:creationId xmlns:a16="http://schemas.microsoft.com/office/drawing/2014/main" id="{2DF2EC8B-FE47-1C03-1B90-752D8044EBF2}"/>
                </a:ext>
              </a:extLst>
            </p:cNvPr>
            <p:cNvSpPr/>
            <p:nvPr/>
          </p:nvSpPr>
          <p:spPr>
            <a:xfrm rot="10800000">
              <a:off x="4936175" y="35616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7F7F7F"/>
            </a:solidFill>
            <a:ln w="41852" cap="flat">
              <a:solidFill>
                <a:schemeClr val="bg1"/>
              </a:solidFill>
              <a:prstDash val="solid"/>
              <a:miter/>
            </a:ln>
          </p:spPr>
          <p:txBody>
            <a:bodyPr rtlCol="1" anchor="ctr"/>
            <a:lstStyle/>
            <a:p>
              <a:endParaRPr lang="fa-IR" dirty="0"/>
            </a:p>
          </p:txBody>
        </p:sp>
        <p:pic>
          <p:nvPicPr>
            <p:cNvPr id="96" name="Graphic 95">
              <a:hlinkClick r:id="rId9" action="ppaction://hlinksldjump"/>
              <a:extLst>
                <a:ext uri="{FF2B5EF4-FFF2-40B4-BE49-F238E27FC236}">
                  <a16:creationId xmlns:a16="http://schemas.microsoft.com/office/drawing/2014/main" id="{5E58654E-5A50-5EE3-46B1-4D87E92E3FD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62236" y="3685811"/>
              <a:ext cx="346803" cy="350573"/>
            </a:xfrm>
            <a:prstGeom prst="rect">
              <a:avLst/>
            </a:prstGeom>
          </p:spPr>
        </p:pic>
      </p:grpSp>
      <p:sp>
        <p:nvSpPr>
          <p:cNvPr id="2" name="Rectangle: Rounded Corners 1">
            <a:extLst>
              <a:ext uri="{FF2B5EF4-FFF2-40B4-BE49-F238E27FC236}">
                <a16:creationId xmlns:a16="http://schemas.microsoft.com/office/drawing/2014/main" id="{2502411A-48E7-8A99-F68A-F09FABF1A4AA}"/>
              </a:ext>
            </a:extLst>
          </p:cNvPr>
          <p:cNvSpPr/>
          <p:nvPr/>
        </p:nvSpPr>
        <p:spPr>
          <a:xfrm>
            <a:off x="-1066800" y="2419350"/>
            <a:ext cx="14325600" cy="1504950"/>
          </a:xfrm>
          <a:prstGeom prst="roundRect">
            <a:avLst/>
          </a:prstGeom>
          <a:solidFill>
            <a:srgbClr val="0B2D7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 name="TextBox 2">
            <a:extLst>
              <a:ext uri="{FF2B5EF4-FFF2-40B4-BE49-F238E27FC236}">
                <a16:creationId xmlns:a16="http://schemas.microsoft.com/office/drawing/2014/main" id="{73681CB6-3ADE-E4E0-F2A0-346CAC818418}"/>
              </a:ext>
            </a:extLst>
          </p:cNvPr>
          <p:cNvSpPr txBox="1"/>
          <p:nvPr/>
        </p:nvSpPr>
        <p:spPr>
          <a:xfrm>
            <a:off x="1975873" y="2877234"/>
            <a:ext cx="8236890" cy="646331"/>
          </a:xfrm>
          <a:prstGeom prst="rect">
            <a:avLst/>
          </a:prstGeom>
          <a:noFill/>
        </p:spPr>
        <p:txBody>
          <a:bodyPr wrap="square">
            <a:spAutoFit/>
          </a:bodyPr>
          <a:lstStyle/>
          <a:p>
            <a:pPr algn="ctr" rtl="1"/>
            <a:r>
              <a:rPr lang="fa-IR" sz="3600" b="1" dirty="0">
                <a:solidFill>
                  <a:schemeClr val="bg1"/>
                </a:solidFill>
                <a:latin typeface="Shabnam" panose="020B0603030804020204" pitchFamily="34" charset="-78"/>
                <a:cs typeface="Shabnam" panose="020B0603030804020204" pitchFamily="34" charset="-78"/>
              </a:rPr>
              <a:t>ممنون از توجه شما</a:t>
            </a:r>
          </a:p>
        </p:txBody>
      </p:sp>
    </p:spTree>
    <p:extLst>
      <p:ext uri="{BB962C8B-B14F-4D97-AF65-F5344CB8AC3E}">
        <p14:creationId xmlns:p14="http://schemas.microsoft.com/office/powerpoint/2010/main" val="926067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مستطیل سمت چپ">
            <a:hlinkClick r:id="" action="ppaction://hlinkshowjump?jump=previousslide"/>
            <a:extLst>
              <a:ext uri="{FF2B5EF4-FFF2-40B4-BE49-F238E27FC236}">
                <a16:creationId xmlns:a16="http://schemas.microsoft.com/office/drawing/2014/main" id="{5D88DBC2-2BA5-D3C3-7EEB-927D41AD304B}"/>
              </a:ext>
            </a:extLst>
          </p:cNvPr>
          <p:cNvSpPr/>
          <p:nvPr/>
        </p:nvSpPr>
        <p:spPr>
          <a:xfrm rot="16200000">
            <a:off x="4814581" y="-2484336"/>
            <a:ext cx="2562835" cy="12192000"/>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38" name="!!مستطیل سمت راست">
            <a:hlinkClick r:id="" action="ppaction://hlinkshowjump?jump=previousslide"/>
            <a:extLst>
              <a:ext uri="{FF2B5EF4-FFF2-40B4-BE49-F238E27FC236}">
                <a16:creationId xmlns:a16="http://schemas.microsoft.com/office/drawing/2014/main" id="{CBE7F866-5CE3-2238-3671-04BE1C13AB50}"/>
              </a:ext>
            </a:extLst>
          </p:cNvPr>
          <p:cNvSpPr/>
          <p:nvPr/>
        </p:nvSpPr>
        <p:spPr>
          <a:xfrm rot="16200000">
            <a:off x="7000818" y="1918887"/>
            <a:ext cx="2562835" cy="3388124"/>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40" name="!!مستطیل وسط">
            <a:hlinkClick r:id="" action="ppaction://hlinkshowjump?jump=previousslide"/>
            <a:extLst>
              <a:ext uri="{FF2B5EF4-FFF2-40B4-BE49-F238E27FC236}">
                <a16:creationId xmlns:a16="http://schemas.microsoft.com/office/drawing/2014/main" id="{C95C81F5-91D9-0186-270A-EDFF09142186}"/>
              </a:ext>
            </a:extLst>
          </p:cNvPr>
          <p:cNvSpPr/>
          <p:nvPr/>
        </p:nvSpPr>
        <p:spPr>
          <a:xfrm rot="16200000">
            <a:off x="4819069" y="-2478345"/>
            <a:ext cx="2562835" cy="12183020"/>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41" name="Group 40">
            <a:extLst>
              <a:ext uri="{FF2B5EF4-FFF2-40B4-BE49-F238E27FC236}">
                <a16:creationId xmlns:a16="http://schemas.microsoft.com/office/drawing/2014/main" id="{2271D0AD-66D8-3C36-6BA8-D15B9D1AB2D3}"/>
              </a:ext>
            </a:extLst>
          </p:cNvPr>
          <p:cNvGrpSpPr/>
          <p:nvPr/>
        </p:nvGrpSpPr>
        <p:grpSpPr>
          <a:xfrm>
            <a:off x="9667836" y="2567906"/>
            <a:ext cx="1415189" cy="1386557"/>
            <a:chOff x="3910691" y="2437163"/>
            <a:chExt cx="598925" cy="598926"/>
          </a:xfrm>
        </p:grpSpPr>
        <p:sp>
          <p:nvSpPr>
            <p:cNvPr id="42" name="Freeform: Shape 41">
              <a:hlinkClick r:id="rId2" action="ppaction://hlinksldjump"/>
              <a:extLst>
                <a:ext uri="{FF2B5EF4-FFF2-40B4-BE49-F238E27FC236}">
                  <a16:creationId xmlns:a16="http://schemas.microsoft.com/office/drawing/2014/main" id="{FFD966BA-FE7F-F6DD-9516-B79ADE536310}"/>
                </a:ext>
              </a:extLst>
            </p:cNvPr>
            <p:cNvSpPr/>
            <p:nvPr userDrawn="1"/>
          </p:nvSpPr>
          <p:spPr>
            <a:xfrm rot="10800000">
              <a:off x="3910691" y="2437163"/>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43" name="Graphic 42">
              <a:hlinkClick r:id="rId2" action="ppaction://hlinksldjump"/>
              <a:extLst>
                <a:ext uri="{FF2B5EF4-FFF2-40B4-BE49-F238E27FC236}">
                  <a16:creationId xmlns:a16="http://schemas.microsoft.com/office/drawing/2014/main" id="{20146ACF-CEE6-769A-3C38-D4EB716DB2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082452">
              <a:off x="3970589" y="2596773"/>
              <a:ext cx="479128" cy="279707"/>
            </a:xfrm>
            <a:prstGeom prst="rect">
              <a:avLst/>
            </a:prstGeom>
          </p:spPr>
        </p:pic>
      </p:grpSp>
      <p:sp>
        <p:nvSpPr>
          <p:cNvPr id="2" name="TextBox 1">
            <a:hlinkClick r:id="rId2" action="ppaction://hlinksldjump"/>
            <a:extLst>
              <a:ext uri="{FF2B5EF4-FFF2-40B4-BE49-F238E27FC236}">
                <a16:creationId xmlns:a16="http://schemas.microsoft.com/office/drawing/2014/main" id="{3FB6751C-4E66-7160-8AFF-689BFF553BCA}"/>
              </a:ext>
            </a:extLst>
          </p:cNvPr>
          <p:cNvSpPr txBox="1"/>
          <p:nvPr/>
        </p:nvSpPr>
        <p:spPr>
          <a:xfrm>
            <a:off x="9259048" y="4196760"/>
            <a:ext cx="2264484" cy="461665"/>
          </a:xfrm>
          <a:prstGeom prst="rect">
            <a:avLst/>
          </a:prstGeom>
          <a:noFill/>
        </p:spPr>
        <p:txBody>
          <a:bodyPr wrap="square">
            <a:spAutoFit/>
          </a:bodyPr>
          <a:lstStyle/>
          <a:p>
            <a:pPr algn="ctr" rtl="1"/>
            <a:r>
              <a:rPr lang="fa-IR" sz="2400" b="1" dirty="0">
                <a:solidFill>
                  <a:srgbClr val="FFFFFF"/>
                </a:solidFill>
                <a:latin typeface="Shabnam" panose="020B0603030804020204" pitchFamily="34" charset="-78"/>
                <a:cs typeface="Shabnam" panose="020B0603030804020204" pitchFamily="34" charset="-78"/>
              </a:rPr>
              <a:t>کلیات تحقیق</a:t>
            </a:r>
          </a:p>
        </p:txBody>
      </p:sp>
      <p:grpSp>
        <p:nvGrpSpPr>
          <p:cNvPr id="44" name="Group 43">
            <a:extLst>
              <a:ext uri="{FF2B5EF4-FFF2-40B4-BE49-F238E27FC236}">
                <a16:creationId xmlns:a16="http://schemas.microsoft.com/office/drawing/2014/main" id="{7305829B-D461-3B00-0683-2F5B65F21A1E}"/>
              </a:ext>
            </a:extLst>
          </p:cNvPr>
          <p:cNvGrpSpPr/>
          <p:nvPr/>
        </p:nvGrpSpPr>
        <p:grpSpPr>
          <a:xfrm>
            <a:off x="7538293" y="2567907"/>
            <a:ext cx="1415190" cy="1386558"/>
            <a:chOff x="4240843" y="3714034"/>
            <a:chExt cx="598925" cy="598926"/>
          </a:xfrm>
        </p:grpSpPr>
        <p:sp>
          <p:nvSpPr>
            <p:cNvPr id="45" name="Freeform: Shape 44">
              <a:hlinkClick r:id="rId5" action="ppaction://hlinksldjump"/>
              <a:extLst>
                <a:ext uri="{FF2B5EF4-FFF2-40B4-BE49-F238E27FC236}">
                  <a16:creationId xmlns:a16="http://schemas.microsoft.com/office/drawing/2014/main" id="{6047B21B-D1A3-F465-FEFC-5208B232A61C}"/>
                </a:ext>
              </a:extLst>
            </p:cNvPr>
            <p:cNvSpPr/>
            <p:nvPr/>
          </p:nvSpPr>
          <p:spPr>
            <a:xfrm rot="10800000">
              <a:off x="4240843"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46" name="Graphic 224">
              <a:extLst>
                <a:ext uri="{FF2B5EF4-FFF2-40B4-BE49-F238E27FC236}">
                  <a16:creationId xmlns:a16="http://schemas.microsoft.com/office/drawing/2014/main" id="{8BB90B60-F6BE-1E46-97F6-0AAF8B873381}"/>
                </a:ext>
              </a:extLst>
            </p:cNvPr>
            <p:cNvGrpSpPr/>
            <p:nvPr/>
          </p:nvGrpSpPr>
          <p:grpSpPr>
            <a:xfrm rot="20293263">
              <a:off x="4358196" y="3870311"/>
              <a:ext cx="364228" cy="330822"/>
              <a:chOff x="5182655" y="3953385"/>
              <a:chExt cx="289182" cy="262659"/>
            </a:xfrm>
            <a:solidFill>
              <a:srgbClr val="FFFFFF"/>
            </a:solidFill>
          </p:grpSpPr>
          <p:sp>
            <p:nvSpPr>
              <p:cNvPr id="47" name="Freeform: Shape 46">
                <a:hlinkClick r:id="rId5" action="ppaction://hlinksldjump"/>
                <a:extLst>
                  <a:ext uri="{FF2B5EF4-FFF2-40B4-BE49-F238E27FC236}">
                    <a16:creationId xmlns:a16="http://schemas.microsoft.com/office/drawing/2014/main" id="{C5001550-3ABF-0468-AE9B-FF8FC816F08E}"/>
                  </a:ext>
                </a:extLst>
              </p:cNvPr>
              <p:cNvSpPr/>
              <p:nvPr/>
            </p:nvSpPr>
            <p:spPr>
              <a:xfrm>
                <a:off x="5182655" y="3953385"/>
                <a:ext cx="289182" cy="262659"/>
              </a:xfrm>
              <a:custGeom>
                <a:avLst/>
                <a:gdLst>
                  <a:gd name="connsiteX0" fmla="*/ 250348 w 289182"/>
                  <a:gd name="connsiteY0" fmla="*/ 0 h 262659"/>
                  <a:gd name="connsiteX1" fmla="*/ 39146 w 289182"/>
                  <a:gd name="connsiteY1" fmla="*/ 0 h 262659"/>
                  <a:gd name="connsiteX2" fmla="*/ 0 w 289182"/>
                  <a:gd name="connsiteY2" fmla="*/ 39146 h 262659"/>
                  <a:gd name="connsiteX3" fmla="*/ 0 w 289182"/>
                  <a:gd name="connsiteY3" fmla="*/ 174580 h 262659"/>
                  <a:gd name="connsiteX4" fmla="*/ 39146 w 289182"/>
                  <a:gd name="connsiteY4" fmla="*/ 213726 h 262659"/>
                  <a:gd name="connsiteX5" fmla="*/ 176474 w 289182"/>
                  <a:gd name="connsiteY5" fmla="*/ 213726 h 262659"/>
                  <a:gd name="connsiteX6" fmla="*/ 247191 w 289182"/>
                  <a:gd name="connsiteY6" fmla="*/ 261397 h 262659"/>
                  <a:gd name="connsiteX7" fmla="*/ 251295 w 289182"/>
                  <a:gd name="connsiteY7" fmla="*/ 262659 h 262659"/>
                  <a:gd name="connsiteX8" fmla="*/ 254767 w 289182"/>
                  <a:gd name="connsiteY8" fmla="*/ 261712 h 262659"/>
                  <a:gd name="connsiteX9" fmla="*/ 258871 w 289182"/>
                  <a:gd name="connsiteY9" fmla="*/ 255083 h 262659"/>
                  <a:gd name="connsiteX10" fmla="*/ 258871 w 289182"/>
                  <a:gd name="connsiteY10" fmla="*/ 209938 h 262659"/>
                  <a:gd name="connsiteX11" fmla="*/ 289178 w 289182"/>
                  <a:gd name="connsiteY11" fmla="*/ 174580 h 262659"/>
                  <a:gd name="connsiteX12" fmla="*/ 289178 w 289182"/>
                  <a:gd name="connsiteY12" fmla="*/ 39146 h 262659"/>
                  <a:gd name="connsiteX13" fmla="*/ 250348 w 289182"/>
                  <a:gd name="connsiteY13" fmla="*/ 0 h 262659"/>
                  <a:gd name="connsiteX14" fmla="*/ 274340 w 289182"/>
                  <a:gd name="connsiteY14" fmla="*/ 174580 h 262659"/>
                  <a:gd name="connsiteX15" fmla="*/ 249085 w 289182"/>
                  <a:gd name="connsiteY15" fmla="*/ 197626 h 262659"/>
                  <a:gd name="connsiteX16" fmla="*/ 243718 w 289182"/>
                  <a:gd name="connsiteY16" fmla="*/ 204887 h 262659"/>
                  <a:gd name="connsiteX17" fmla="*/ 243718 w 289182"/>
                  <a:gd name="connsiteY17" fmla="*/ 240876 h 262659"/>
                  <a:gd name="connsiteX18" fmla="*/ 183104 w 289182"/>
                  <a:gd name="connsiteY18" fmla="*/ 199836 h 262659"/>
                  <a:gd name="connsiteX19" fmla="*/ 179000 w 289182"/>
                  <a:gd name="connsiteY19" fmla="*/ 198573 h 262659"/>
                  <a:gd name="connsiteX20" fmla="*/ 39146 w 289182"/>
                  <a:gd name="connsiteY20" fmla="*/ 198573 h 262659"/>
                  <a:gd name="connsiteX21" fmla="*/ 15153 w 289182"/>
                  <a:gd name="connsiteY21" fmla="*/ 174580 h 262659"/>
                  <a:gd name="connsiteX22" fmla="*/ 15153 w 289182"/>
                  <a:gd name="connsiteY22" fmla="*/ 39146 h 262659"/>
                  <a:gd name="connsiteX23" fmla="*/ 39146 w 289182"/>
                  <a:gd name="connsiteY23" fmla="*/ 15153 h 262659"/>
                  <a:gd name="connsiteX24" fmla="*/ 250348 w 289182"/>
                  <a:gd name="connsiteY24" fmla="*/ 15153 h 262659"/>
                  <a:gd name="connsiteX25" fmla="*/ 274340 w 289182"/>
                  <a:gd name="connsiteY25" fmla="*/ 39146 h 262659"/>
                  <a:gd name="connsiteX26" fmla="*/ 274340 w 289182"/>
                  <a:gd name="connsiteY26" fmla="*/ 174580 h 26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9182" h="262659">
                    <a:moveTo>
                      <a:pt x="250348" y="0"/>
                    </a:moveTo>
                    <a:lnTo>
                      <a:pt x="39146" y="0"/>
                    </a:lnTo>
                    <a:cubicBezTo>
                      <a:pt x="17679" y="0"/>
                      <a:pt x="0" y="17679"/>
                      <a:pt x="0" y="39146"/>
                    </a:cubicBezTo>
                    <a:lnTo>
                      <a:pt x="0" y="174580"/>
                    </a:lnTo>
                    <a:cubicBezTo>
                      <a:pt x="0" y="196047"/>
                      <a:pt x="17679" y="213726"/>
                      <a:pt x="39146" y="213726"/>
                    </a:cubicBezTo>
                    <a:lnTo>
                      <a:pt x="176474" y="213726"/>
                    </a:lnTo>
                    <a:lnTo>
                      <a:pt x="247191" y="261397"/>
                    </a:lnTo>
                    <a:cubicBezTo>
                      <a:pt x="248453" y="262344"/>
                      <a:pt x="250032" y="262659"/>
                      <a:pt x="251295" y="262659"/>
                    </a:cubicBezTo>
                    <a:cubicBezTo>
                      <a:pt x="252557" y="262659"/>
                      <a:pt x="253820" y="262344"/>
                      <a:pt x="254767" y="261712"/>
                    </a:cubicBezTo>
                    <a:cubicBezTo>
                      <a:pt x="257293" y="260450"/>
                      <a:pt x="258871" y="257924"/>
                      <a:pt x="258871" y="255083"/>
                    </a:cubicBezTo>
                    <a:lnTo>
                      <a:pt x="258871" y="209938"/>
                    </a:lnTo>
                    <a:cubicBezTo>
                      <a:pt x="272762" y="204256"/>
                      <a:pt x="289178" y="191628"/>
                      <a:pt x="289178" y="174580"/>
                    </a:cubicBezTo>
                    <a:lnTo>
                      <a:pt x="289178" y="39146"/>
                    </a:lnTo>
                    <a:cubicBezTo>
                      <a:pt x="289494" y="17679"/>
                      <a:pt x="272131" y="0"/>
                      <a:pt x="250348" y="0"/>
                    </a:cubicBezTo>
                    <a:close/>
                    <a:moveTo>
                      <a:pt x="274340" y="174580"/>
                    </a:moveTo>
                    <a:cubicBezTo>
                      <a:pt x="274340" y="183420"/>
                      <a:pt x="261081" y="193838"/>
                      <a:pt x="249085" y="197626"/>
                    </a:cubicBezTo>
                    <a:cubicBezTo>
                      <a:pt x="245928" y="198573"/>
                      <a:pt x="243718" y="201414"/>
                      <a:pt x="243718" y="204887"/>
                    </a:cubicBezTo>
                    <a:lnTo>
                      <a:pt x="243718" y="240876"/>
                    </a:lnTo>
                    <a:lnTo>
                      <a:pt x="183104" y="199836"/>
                    </a:lnTo>
                    <a:cubicBezTo>
                      <a:pt x="181841" y="198889"/>
                      <a:pt x="180263" y="198573"/>
                      <a:pt x="179000" y="198573"/>
                    </a:cubicBezTo>
                    <a:lnTo>
                      <a:pt x="39146" y="198573"/>
                    </a:lnTo>
                    <a:cubicBezTo>
                      <a:pt x="25887" y="198573"/>
                      <a:pt x="15153" y="187839"/>
                      <a:pt x="15153" y="174580"/>
                    </a:cubicBezTo>
                    <a:lnTo>
                      <a:pt x="15153" y="39146"/>
                    </a:lnTo>
                    <a:cubicBezTo>
                      <a:pt x="15153" y="25887"/>
                      <a:pt x="25887" y="15153"/>
                      <a:pt x="39146" y="15153"/>
                    </a:cubicBezTo>
                    <a:lnTo>
                      <a:pt x="250348" y="15153"/>
                    </a:lnTo>
                    <a:cubicBezTo>
                      <a:pt x="263607" y="15153"/>
                      <a:pt x="274340" y="25887"/>
                      <a:pt x="274340" y="39146"/>
                    </a:cubicBezTo>
                    <a:lnTo>
                      <a:pt x="274340" y="174580"/>
                    </a:lnTo>
                    <a:close/>
                  </a:path>
                </a:pathLst>
              </a:custGeom>
              <a:solidFill>
                <a:srgbClr val="FFFFFF"/>
              </a:solidFill>
              <a:ln w="3106" cap="flat">
                <a:noFill/>
                <a:prstDash val="solid"/>
                <a:miter/>
              </a:ln>
            </p:spPr>
            <p:txBody>
              <a:bodyPr rtlCol="1" anchor="ctr"/>
              <a:lstStyle/>
              <a:p>
                <a:endParaRPr lang="fa-IR"/>
              </a:p>
            </p:txBody>
          </p:sp>
          <p:sp>
            <p:nvSpPr>
              <p:cNvPr id="48" name="Freeform: Shape 47">
                <a:extLst>
                  <a:ext uri="{FF2B5EF4-FFF2-40B4-BE49-F238E27FC236}">
                    <a16:creationId xmlns:a16="http://schemas.microsoft.com/office/drawing/2014/main" id="{287107EA-A25A-395D-031A-8E594D247EEC}"/>
                  </a:ext>
                </a:extLst>
              </p:cNvPr>
              <p:cNvSpPr/>
              <p:nvPr/>
            </p:nvSpPr>
            <p:spPr>
              <a:xfrm>
                <a:off x="5224007" y="4003896"/>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dirty="0"/>
              </a:p>
            </p:txBody>
          </p:sp>
          <p:sp>
            <p:nvSpPr>
              <p:cNvPr id="49" name="Freeform: Shape 48">
                <a:extLst>
                  <a:ext uri="{FF2B5EF4-FFF2-40B4-BE49-F238E27FC236}">
                    <a16:creationId xmlns:a16="http://schemas.microsoft.com/office/drawing/2014/main" id="{B6BACEF5-45D2-741C-D3A3-529539709BCC}"/>
                  </a:ext>
                </a:extLst>
              </p:cNvPr>
              <p:cNvSpPr/>
              <p:nvPr/>
            </p:nvSpPr>
            <p:spPr>
              <a:xfrm>
                <a:off x="5224007" y="4045568"/>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6732"/>
                      <a:pt x="195101" y="19257"/>
                      <a:pt x="192259" y="19257"/>
                    </a:cubicBezTo>
                    <a:close/>
                  </a:path>
                </a:pathLst>
              </a:custGeom>
              <a:solidFill>
                <a:srgbClr val="FFFFFF"/>
              </a:solidFill>
              <a:ln w="3106" cap="flat">
                <a:noFill/>
                <a:prstDash val="solid"/>
                <a:miter/>
              </a:ln>
            </p:spPr>
            <p:txBody>
              <a:bodyPr rtlCol="1" anchor="ctr"/>
              <a:lstStyle/>
              <a:p>
                <a:endParaRPr lang="fa-IR" dirty="0"/>
              </a:p>
            </p:txBody>
          </p:sp>
          <p:sp>
            <p:nvSpPr>
              <p:cNvPr id="50" name="Freeform: Shape 49">
                <a:extLst>
                  <a:ext uri="{FF2B5EF4-FFF2-40B4-BE49-F238E27FC236}">
                    <a16:creationId xmlns:a16="http://schemas.microsoft.com/office/drawing/2014/main" id="{680F0CB6-6CCB-FB83-80CA-C4289D7E473C}"/>
                  </a:ext>
                </a:extLst>
              </p:cNvPr>
              <p:cNvSpPr/>
              <p:nvPr/>
            </p:nvSpPr>
            <p:spPr>
              <a:xfrm>
                <a:off x="5224007" y="4085661"/>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grpSp>
      </p:grpSp>
      <p:sp>
        <p:nvSpPr>
          <p:cNvPr id="3" name="TextBox 2">
            <a:hlinkClick r:id="rId5" action="ppaction://hlinksldjump"/>
            <a:extLst>
              <a:ext uri="{FF2B5EF4-FFF2-40B4-BE49-F238E27FC236}">
                <a16:creationId xmlns:a16="http://schemas.microsoft.com/office/drawing/2014/main" id="{28EA1BC5-E972-3487-3CF4-581E5E99B9C8}"/>
              </a:ext>
            </a:extLst>
          </p:cNvPr>
          <p:cNvSpPr txBox="1"/>
          <p:nvPr/>
        </p:nvSpPr>
        <p:spPr>
          <a:xfrm>
            <a:off x="7113646" y="4196760"/>
            <a:ext cx="2264484" cy="461665"/>
          </a:xfrm>
          <a:prstGeom prst="rect">
            <a:avLst/>
          </a:prstGeom>
          <a:noFill/>
        </p:spPr>
        <p:txBody>
          <a:bodyPr wrap="square">
            <a:spAutoFit/>
          </a:bodyPr>
          <a:lstStyle/>
          <a:p>
            <a:pPr algn="ctr" rtl="1"/>
            <a:r>
              <a:rPr lang="fa-IR" sz="2400" b="1" dirty="0">
                <a:solidFill>
                  <a:srgbClr val="FFFFFF"/>
                </a:solidFill>
                <a:latin typeface="Shabnam" panose="020B0603030804020204" pitchFamily="34" charset="-78"/>
                <a:cs typeface="Shabnam" panose="020B0603030804020204" pitchFamily="34" charset="-78"/>
              </a:rPr>
              <a:t>پیشینه و نوآوری</a:t>
            </a:r>
          </a:p>
        </p:txBody>
      </p:sp>
      <p:grpSp>
        <p:nvGrpSpPr>
          <p:cNvPr id="51" name="Group 50">
            <a:extLst>
              <a:ext uri="{FF2B5EF4-FFF2-40B4-BE49-F238E27FC236}">
                <a16:creationId xmlns:a16="http://schemas.microsoft.com/office/drawing/2014/main" id="{56588DB2-8B82-9734-D831-D9642FE79693}"/>
              </a:ext>
            </a:extLst>
          </p:cNvPr>
          <p:cNvGrpSpPr/>
          <p:nvPr/>
        </p:nvGrpSpPr>
        <p:grpSpPr>
          <a:xfrm>
            <a:off x="5392891" y="2567907"/>
            <a:ext cx="1415190" cy="1386558"/>
            <a:chOff x="5088575" y="3714034"/>
            <a:chExt cx="598925" cy="598926"/>
          </a:xfrm>
        </p:grpSpPr>
        <p:sp>
          <p:nvSpPr>
            <p:cNvPr id="52" name="Freeform: Shape 51">
              <a:hlinkClick r:id="rId6" action="ppaction://hlinksldjump"/>
              <a:extLst>
                <a:ext uri="{FF2B5EF4-FFF2-40B4-BE49-F238E27FC236}">
                  <a16:creationId xmlns:a16="http://schemas.microsoft.com/office/drawing/2014/main" id="{241AFA24-29BA-B539-AB68-088E97C4150E}"/>
                </a:ext>
              </a:extLst>
            </p:cNvPr>
            <p:cNvSpPr/>
            <p:nvPr/>
          </p:nvSpPr>
          <p:spPr>
            <a:xfrm rot="10800000">
              <a:off x="5088575"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53" name="Graphic 235">
              <a:hlinkClick r:id="rId6" action="ppaction://hlinksldjump"/>
              <a:extLst>
                <a:ext uri="{FF2B5EF4-FFF2-40B4-BE49-F238E27FC236}">
                  <a16:creationId xmlns:a16="http://schemas.microsoft.com/office/drawing/2014/main" id="{FB8C3955-280A-C6A8-E633-9AF44420CC7D}"/>
                </a:ext>
              </a:extLst>
            </p:cNvPr>
            <p:cNvSpPr/>
            <p:nvPr/>
          </p:nvSpPr>
          <p:spPr>
            <a:xfrm rot="20481639">
              <a:off x="5206775" y="3832600"/>
              <a:ext cx="362524" cy="361795"/>
            </a:xfrm>
            <a:custGeom>
              <a:avLst/>
              <a:gdLst>
                <a:gd name="connsiteX0" fmla="*/ 199844 w 422175"/>
                <a:gd name="connsiteY0" fmla="*/ 421327 h 421326"/>
                <a:gd name="connsiteX1" fmla="*/ 220210 w 422175"/>
                <a:gd name="connsiteY1" fmla="*/ 421327 h 421326"/>
                <a:gd name="connsiteX2" fmla="*/ 422176 w 422175"/>
                <a:gd name="connsiteY2" fmla="*/ 210451 h 421326"/>
                <a:gd name="connsiteX3" fmla="*/ 219786 w 422175"/>
                <a:gd name="connsiteY3" fmla="*/ 0 h 421326"/>
                <a:gd name="connsiteX4" fmla="*/ 199844 w 422175"/>
                <a:gd name="connsiteY4" fmla="*/ 0 h 421326"/>
                <a:gd name="connsiteX5" fmla="*/ 199844 w 422175"/>
                <a:gd name="connsiteY5" fmla="*/ 0 h 421326"/>
                <a:gd name="connsiteX6" fmla="*/ 0 w 422175"/>
                <a:gd name="connsiteY6" fmla="*/ 210876 h 421326"/>
                <a:gd name="connsiteX7" fmla="*/ 199844 w 422175"/>
                <a:gd name="connsiteY7" fmla="*/ 421327 h 421326"/>
                <a:gd name="connsiteX8" fmla="*/ 72130 w 422175"/>
                <a:gd name="connsiteY8" fmla="*/ 347075 h 421326"/>
                <a:gd name="connsiteX9" fmla="*/ 115409 w 422175"/>
                <a:gd name="connsiteY9" fmla="*/ 322466 h 421326"/>
                <a:gd name="connsiteX10" fmla="*/ 175659 w 422175"/>
                <a:gd name="connsiteY10" fmla="*/ 402234 h 421326"/>
                <a:gd name="connsiteX11" fmla="*/ 72130 w 422175"/>
                <a:gd name="connsiteY11" fmla="*/ 347075 h 421326"/>
                <a:gd name="connsiteX12" fmla="*/ 202814 w 422175"/>
                <a:gd name="connsiteY12" fmla="*/ 403506 h 421326"/>
                <a:gd name="connsiteX13" fmla="*/ 130683 w 422175"/>
                <a:gd name="connsiteY13" fmla="*/ 316526 h 421326"/>
                <a:gd name="connsiteX14" fmla="*/ 202814 w 422175"/>
                <a:gd name="connsiteY14" fmla="*/ 302099 h 421326"/>
                <a:gd name="connsiteX15" fmla="*/ 202814 w 422175"/>
                <a:gd name="connsiteY15" fmla="*/ 403506 h 421326"/>
                <a:gd name="connsiteX16" fmla="*/ 202814 w 422175"/>
                <a:gd name="connsiteY16" fmla="*/ 285552 h 421326"/>
                <a:gd name="connsiteX17" fmla="*/ 123895 w 422175"/>
                <a:gd name="connsiteY17" fmla="*/ 301251 h 421326"/>
                <a:gd name="connsiteX18" fmla="*/ 106923 w 422175"/>
                <a:gd name="connsiteY18" fmla="*/ 225726 h 421326"/>
                <a:gd name="connsiteX19" fmla="*/ 202390 w 422175"/>
                <a:gd name="connsiteY19" fmla="*/ 225726 h 421326"/>
                <a:gd name="connsiteX20" fmla="*/ 202390 w 422175"/>
                <a:gd name="connsiteY20" fmla="*/ 285552 h 421326"/>
                <a:gd name="connsiteX21" fmla="*/ 202814 w 422175"/>
                <a:gd name="connsiteY21" fmla="*/ 209603 h 421326"/>
                <a:gd name="connsiteX22" fmla="*/ 106499 w 422175"/>
                <a:gd name="connsiteY22" fmla="*/ 209603 h 421326"/>
                <a:gd name="connsiteX23" fmla="*/ 119652 w 422175"/>
                <a:gd name="connsiteY23" fmla="*/ 131532 h 421326"/>
                <a:gd name="connsiteX24" fmla="*/ 202814 w 422175"/>
                <a:gd name="connsiteY24" fmla="*/ 148928 h 421326"/>
                <a:gd name="connsiteX25" fmla="*/ 202814 w 422175"/>
                <a:gd name="connsiteY25" fmla="*/ 209603 h 421326"/>
                <a:gd name="connsiteX26" fmla="*/ 243546 w 422175"/>
                <a:gd name="connsiteY26" fmla="*/ 402658 h 421326"/>
                <a:gd name="connsiteX27" fmla="*/ 305494 w 422175"/>
                <a:gd name="connsiteY27" fmla="*/ 319496 h 421326"/>
                <a:gd name="connsiteX28" fmla="*/ 351742 w 422175"/>
                <a:gd name="connsiteY28" fmla="*/ 344529 h 421326"/>
                <a:gd name="connsiteX29" fmla="*/ 243546 w 422175"/>
                <a:gd name="connsiteY29" fmla="*/ 402658 h 421326"/>
                <a:gd name="connsiteX30" fmla="*/ 362774 w 422175"/>
                <a:gd name="connsiteY30" fmla="*/ 332225 h 421326"/>
                <a:gd name="connsiteX31" fmla="*/ 311858 w 422175"/>
                <a:gd name="connsiteY31" fmla="*/ 304221 h 421326"/>
                <a:gd name="connsiteX32" fmla="*/ 328830 w 422175"/>
                <a:gd name="connsiteY32" fmla="*/ 225726 h 421326"/>
                <a:gd name="connsiteX33" fmla="*/ 404779 w 422175"/>
                <a:gd name="connsiteY33" fmla="*/ 225726 h 421326"/>
                <a:gd name="connsiteX34" fmla="*/ 362774 w 422175"/>
                <a:gd name="connsiteY34" fmla="*/ 332225 h 421326"/>
                <a:gd name="connsiteX35" fmla="*/ 369138 w 422175"/>
                <a:gd name="connsiteY35" fmla="*/ 97164 h 421326"/>
                <a:gd name="connsiteX36" fmla="*/ 405628 w 422175"/>
                <a:gd name="connsiteY36" fmla="*/ 209178 h 421326"/>
                <a:gd name="connsiteX37" fmla="*/ 329254 w 422175"/>
                <a:gd name="connsiteY37" fmla="*/ 209178 h 421326"/>
                <a:gd name="connsiteX38" fmla="*/ 316101 w 422175"/>
                <a:gd name="connsiteY38" fmla="*/ 128138 h 421326"/>
                <a:gd name="connsiteX39" fmla="*/ 369138 w 422175"/>
                <a:gd name="connsiteY39" fmla="*/ 97164 h 421326"/>
                <a:gd name="connsiteX40" fmla="*/ 358955 w 422175"/>
                <a:gd name="connsiteY40" fmla="*/ 84435 h 421326"/>
                <a:gd name="connsiteX41" fmla="*/ 310161 w 422175"/>
                <a:gd name="connsiteY41" fmla="*/ 112863 h 421326"/>
                <a:gd name="connsiteX42" fmla="*/ 243546 w 422175"/>
                <a:gd name="connsiteY42" fmla="*/ 18669 h 421326"/>
                <a:gd name="connsiteX43" fmla="*/ 358955 w 422175"/>
                <a:gd name="connsiteY43" fmla="*/ 84435 h 421326"/>
                <a:gd name="connsiteX44" fmla="*/ 218937 w 422175"/>
                <a:gd name="connsiteY44" fmla="*/ 19942 h 421326"/>
                <a:gd name="connsiteX45" fmla="*/ 294886 w 422175"/>
                <a:gd name="connsiteY45" fmla="*/ 119227 h 421326"/>
                <a:gd name="connsiteX46" fmla="*/ 218937 w 422175"/>
                <a:gd name="connsiteY46" fmla="*/ 133229 h 421326"/>
                <a:gd name="connsiteX47" fmla="*/ 218937 w 422175"/>
                <a:gd name="connsiteY47" fmla="*/ 19942 h 421326"/>
                <a:gd name="connsiteX48" fmla="*/ 218937 w 422175"/>
                <a:gd name="connsiteY48" fmla="*/ 149353 h 421326"/>
                <a:gd name="connsiteX49" fmla="*/ 300827 w 422175"/>
                <a:gd name="connsiteY49" fmla="*/ 134502 h 421326"/>
                <a:gd name="connsiteX50" fmla="*/ 313131 w 422175"/>
                <a:gd name="connsiteY50" fmla="*/ 209603 h 421326"/>
                <a:gd name="connsiteX51" fmla="*/ 219362 w 422175"/>
                <a:gd name="connsiteY51" fmla="*/ 209603 h 421326"/>
                <a:gd name="connsiteX52" fmla="*/ 219362 w 422175"/>
                <a:gd name="connsiteY52" fmla="*/ 149353 h 421326"/>
                <a:gd name="connsiteX53" fmla="*/ 218937 w 422175"/>
                <a:gd name="connsiteY53" fmla="*/ 225726 h 421326"/>
                <a:gd name="connsiteX54" fmla="*/ 312283 w 422175"/>
                <a:gd name="connsiteY54" fmla="*/ 225726 h 421326"/>
                <a:gd name="connsiteX55" fmla="*/ 296584 w 422175"/>
                <a:gd name="connsiteY55" fmla="*/ 298705 h 421326"/>
                <a:gd name="connsiteX56" fmla="*/ 218937 w 422175"/>
                <a:gd name="connsiteY56" fmla="*/ 285552 h 421326"/>
                <a:gd name="connsiteX57" fmla="*/ 218937 w 422175"/>
                <a:gd name="connsiteY57" fmla="*/ 225726 h 421326"/>
                <a:gd name="connsiteX58" fmla="*/ 218937 w 422175"/>
                <a:gd name="connsiteY58" fmla="*/ 301675 h 421326"/>
                <a:gd name="connsiteX59" fmla="*/ 290219 w 422175"/>
                <a:gd name="connsiteY59" fmla="*/ 313555 h 421326"/>
                <a:gd name="connsiteX60" fmla="*/ 218937 w 422175"/>
                <a:gd name="connsiteY60" fmla="*/ 401385 h 421326"/>
                <a:gd name="connsiteX61" fmla="*/ 218937 w 422175"/>
                <a:gd name="connsiteY61" fmla="*/ 301675 h 421326"/>
                <a:gd name="connsiteX62" fmla="*/ 202814 w 422175"/>
                <a:gd name="connsiteY62" fmla="*/ 18245 h 421326"/>
                <a:gd name="connsiteX63" fmla="*/ 202814 w 422175"/>
                <a:gd name="connsiteY63" fmla="*/ 132805 h 421326"/>
                <a:gd name="connsiteX64" fmla="*/ 125592 w 422175"/>
                <a:gd name="connsiteY64" fmla="*/ 116257 h 421326"/>
                <a:gd name="connsiteX65" fmla="*/ 202814 w 422175"/>
                <a:gd name="connsiteY65" fmla="*/ 18245 h 421326"/>
                <a:gd name="connsiteX66" fmla="*/ 175659 w 422175"/>
                <a:gd name="connsiteY66" fmla="*/ 19518 h 421326"/>
                <a:gd name="connsiteX67" fmla="*/ 110742 w 422175"/>
                <a:gd name="connsiteY67" fmla="*/ 109893 h 421326"/>
                <a:gd name="connsiteX68" fmla="*/ 65342 w 422175"/>
                <a:gd name="connsiteY68" fmla="*/ 81889 h 421326"/>
                <a:gd name="connsiteX69" fmla="*/ 175659 w 422175"/>
                <a:gd name="connsiteY69" fmla="*/ 19518 h 421326"/>
                <a:gd name="connsiteX70" fmla="*/ 55159 w 422175"/>
                <a:gd name="connsiteY70" fmla="*/ 94194 h 421326"/>
                <a:gd name="connsiteX71" fmla="*/ 104801 w 422175"/>
                <a:gd name="connsiteY71" fmla="*/ 124743 h 421326"/>
                <a:gd name="connsiteX72" fmla="*/ 90375 w 422175"/>
                <a:gd name="connsiteY72" fmla="*/ 209178 h 421326"/>
                <a:gd name="connsiteX73" fmla="*/ 16548 w 422175"/>
                <a:gd name="connsiteY73" fmla="*/ 209178 h 421326"/>
                <a:gd name="connsiteX74" fmla="*/ 55159 w 422175"/>
                <a:gd name="connsiteY74" fmla="*/ 94194 h 421326"/>
                <a:gd name="connsiteX75" fmla="*/ 16972 w 422175"/>
                <a:gd name="connsiteY75" fmla="*/ 225726 h 421326"/>
                <a:gd name="connsiteX76" fmla="*/ 90800 w 422175"/>
                <a:gd name="connsiteY76" fmla="*/ 225726 h 421326"/>
                <a:gd name="connsiteX77" fmla="*/ 109044 w 422175"/>
                <a:gd name="connsiteY77" fmla="*/ 307191 h 421326"/>
                <a:gd name="connsiteX78" fmla="*/ 61523 w 422175"/>
                <a:gd name="connsiteY78" fmla="*/ 334770 h 421326"/>
                <a:gd name="connsiteX79" fmla="*/ 16972 w 422175"/>
                <a:gd name="connsiteY79" fmla="*/ 225726 h 42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2175" h="421326">
                  <a:moveTo>
                    <a:pt x="199844" y="421327"/>
                  </a:moveTo>
                  <a:lnTo>
                    <a:pt x="220210" y="421327"/>
                  </a:lnTo>
                  <a:cubicBezTo>
                    <a:pt x="333497" y="416660"/>
                    <a:pt x="422176" y="324163"/>
                    <a:pt x="422176" y="210451"/>
                  </a:cubicBezTo>
                  <a:cubicBezTo>
                    <a:pt x="421751" y="97164"/>
                    <a:pt x="333073" y="4667"/>
                    <a:pt x="219786" y="0"/>
                  </a:cubicBezTo>
                  <a:lnTo>
                    <a:pt x="199844" y="0"/>
                  </a:lnTo>
                  <a:cubicBezTo>
                    <a:pt x="199844" y="0"/>
                    <a:pt x="199844" y="0"/>
                    <a:pt x="199844" y="0"/>
                  </a:cubicBezTo>
                  <a:cubicBezTo>
                    <a:pt x="87405" y="5940"/>
                    <a:pt x="0" y="98437"/>
                    <a:pt x="0" y="210876"/>
                  </a:cubicBezTo>
                  <a:cubicBezTo>
                    <a:pt x="0" y="323314"/>
                    <a:pt x="87829" y="415387"/>
                    <a:pt x="199844" y="421327"/>
                  </a:cubicBezTo>
                  <a:close/>
                  <a:moveTo>
                    <a:pt x="72130" y="347075"/>
                  </a:moveTo>
                  <a:cubicBezTo>
                    <a:pt x="85708" y="337316"/>
                    <a:pt x="100134" y="328830"/>
                    <a:pt x="115409" y="322466"/>
                  </a:cubicBezTo>
                  <a:cubicBezTo>
                    <a:pt x="129835" y="352591"/>
                    <a:pt x="150201" y="379746"/>
                    <a:pt x="175659" y="402234"/>
                  </a:cubicBezTo>
                  <a:cubicBezTo>
                    <a:pt x="136624" y="395020"/>
                    <a:pt x="100134" y="375503"/>
                    <a:pt x="72130" y="347075"/>
                  </a:cubicBezTo>
                  <a:close/>
                  <a:moveTo>
                    <a:pt x="202814" y="403506"/>
                  </a:moveTo>
                  <a:cubicBezTo>
                    <a:pt x="171840" y="380170"/>
                    <a:pt x="147231" y="350469"/>
                    <a:pt x="130683" y="316526"/>
                  </a:cubicBezTo>
                  <a:cubicBezTo>
                    <a:pt x="154020" y="308040"/>
                    <a:pt x="178205" y="303372"/>
                    <a:pt x="202814" y="302099"/>
                  </a:cubicBezTo>
                  <a:lnTo>
                    <a:pt x="202814" y="403506"/>
                  </a:lnTo>
                  <a:close/>
                  <a:moveTo>
                    <a:pt x="202814" y="285552"/>
                  </a:moveTo>
                  <a:cubicBezTo>
                    <a:pt x="175659" y="286825"/>
                    <a:pt x="149353" y="291916"/>
                    <a:pt x="123895" y="301251"/>
                  </a:cubicBezTo>
                  <a:cubicBezTo>
                    <a:pt x="114136" y="277490"/>
                    <a:pt x="108620" y="252032"/>
                    <a:pt x="106923" y="225726"/>
                  </a:cubicBezTo>
                  <a:lnTo>
                    <a:pt x="202390" y="225726"/>
                  </a:lnTo>
                  <a:lnTo>
                    <a:pt x="202390" y="285552"/>
                  </a:lnTo>
                  <a:close/>
                  <a:moveTo>
                    <a:pt x="202814" y="209603"/>
                  </a:moveTo>
                  <a:lnTo>
                    <a:pt x="106499" y="209603"/>
                  </a:lnTo>
                  <a:cubicBezTo>
                    <a:pt x="106499" y="182872"/>
                    <a:pt x="111166" y="156566"/>
                    <a:pt x="119652" y="131532"/>
                  </a:cubicBezTo>
                  <a:cubicBezTo>
                    <a:pt x="145958" y="142139"/>
                    <a:pt x="173962" y="148080"/>
                    <a:pt x="202814" y="148928"/>
                  </a:cubicBezTo>
                  <a:lnTo>
                    <a:pt x="202814" y="209603"/>
                  </a:lnTo>
                  <a:close/>
                  <a:moveTo>
                    <a:pt x="243546" y="402658"/>
                  </a:moveTo>
                  <a:cubicBezTo>
                    <a:pt x="270277" y="378897"/>
                    <a:pt x="291068" y="351318"/>
                    <a:pt x="305494" y="319496"/>
                  </a:cubicBezTo>
                  <a:cubicBezTo>
                    <a:pt x="322041" y="326284"/>
                    <a:pt x="337316" y="334770"/>
                    <a:pt x="351742" y="344529"/>
                  </a:cubicBezTo>
                  <a:cubicBezTo>
                    <a:pt x="322890" y="375079"/>
                    <a:pt x="285128" y="395445"/>
                    <a:pt x="243546" y="402658"/>
                  </a:cubicBezTo>
                  <a:close/>
                  <a:moveTo>
                    <a:pt x="362774" y="332225"/>
                  </a:moveTo>
                  <a:cubicBezTo>
                    <a:pt x="347075" y="321193"/>
                    <a:pt x="330103" y="311858"/>
                    <a:pt x="311858" y="304221"/>
                  </a:cubicBezTo>
                  <a:cubicBezTo>
                    <a:pt x="321617" y="279187"/>
                    <a:pt x="327133" y="252881"/>
                    <a:pt x="328830" y="225726"/>
                  </a:cubicBezTo>
                  <a:lnTo>
                    <a:pt x="404779" y="225726"/>
                  </a:lnTo>
                  <a:cubicBezTo>
                    <a:pt x="401809" y="264761"/>
                    <a:pt x="387383" y="301675"/>
                    <a:pt x="362774" y="332225"/>
                  </a:cubicBezTo>
                  <a:close/>
                  <a:moveTo>
                    <a:pt x="369138" y="97164"/>
                  </a:moveTo>
                  <a:cubicBezTo>
                    <a:pt x="392899" y="129835"/>
                    <a:pt x="405628" y="168870"/>
                    <a:pt x="405628" y="209178"/>
                  </a:cubicBezTo>
                  <a:lnTo>
                    <a:pt x="329254" y="209178"/>
                  </a:lnTo>
                  <a:cubicBezTo>
                    <a:pt x="329254" y="181599"/>
                    <a:pt x="324587" y="154020"/>
                    <a:pt x="316101" y="128138"/>
                  </a:cubicBezTo>
                  <a:cubicBezTo>
                    <a:pt x="334770" y="120076"/>
                    <a:pt x="352591" y="109893"/>
                    <a:pt x="369138" y="97164"/>
                  </a:cubicBezTo>
                  <a:close/>
                  <a:moveTo>
                    <a:pt x="358955" y="84435"/>
                  </a:moveTo>
                  <a:cubicBezTo>
                    <a:pt x="343681" y="95891"/>
                    <a:pt x="327557" y="105226"/>
                    <a:pt x="310161" y="112863"/>
                  </a:cubicBezTo>
                  <a:cubicBezTo>
                    <a:pt x="295735" y="77222"/>
                    <a:pt x="272823" y="44975"/>
                    <a:pt x="243546" y="18669"/>
                  </a:cubicBezTo>
                  <a:cubicBezTo>
                    <a:pt x="288522" y="26731"/>
                    <a:pt x="329254" y="49643"/>
                    <a:pt x="358955" y="84435"/>
                  </a:cubicBezTo>
                  <a:close/>
                  <a:moveTo>
                    <a:pt x="218937" y="19942"/>
                  </a:moveTo>
                  <a:cubicBezTo>
                    <a:pt x="252881" y="46248"/>
                    <a:pt x="279187" y="80192"/>
                    <a:pt x="294886" y="119227"/>
                  </a:cubicBezTo>
                  <a:cubicBezTo>
                    <a:pt x="270277" y="128138"/>
                    <a:pt x="244819" y="132805"/>
                    <a:pt x="218937" y="133229"/>
                  </a:cubicBezTo>
                  <a:lnTo>
                    <a:pt x="218937" y="19942"/>
                  </a:lnTo>
                  <a:close/>
                  <a:moveTo>
                    <a:pt x="218937" y="149353"/>
                  </a:moveTo>
                  <a:cubicBezTo>
                    <a:pt x="246941" y="148928"/>
                    <a:pt x="274096" y="143837"/>
                    <a:pt x="300827" y="134502"/>
                  </a:cubicBezTo>
                  <a:cubicBezTo>
                    <a:pt x="308888" y="158687"/>
                    <a:pt x="313131" y="184145"/>
                    <a:pt x="313131" y="209603"/>
                  </a:cubicBezTo>
                  <a:lnTo>
                    <a:pt x="219362" y="209603"/>
                  </a:lnTo>
                  <a:lnTo>
                    <a:pt x="219362" y="149353"/>
                  </a:lnTo>
                  <a:close/>
                  <a:moveTo>
                    <a:pt x="218937" y="225726"/>
                  </a:moveTo>
                  <a:lnTo>
                    <a:pt x="312283" y="225726"/>
                  </a:lnTo>
                  <a:cubicBezTo>
                    <a:pt x="310585" y="250760"/>
                    <a:pt x="305494" y="275369"/>
                    <a:pt x="296584" y="298705"/>
                  </a:cubicBezTo>
                  <a:cubicBezTo>
                    <a:pt x="271550" y="290219"/>
                    <a:pt x="245668" y="285976"/>
                    <a:pt x="218937" y="285552"/>
                  </a:cubicBezTo>
                  <a:lnTo>
                    <a:pt x="218937" y="225726"/>
                  </a:lnTo>
                  <a:close/>
                  <a:moveTo>
                    <a:pt x="218937" y="301675"/>
                  </a:moveTo>
                  <a:cubicBezTo>
                    <a:pt x="243122" y="302099"/>
                    <a:pt x="267307" y="306342"/>
                    <a:pt x="290219" y="313555"/>
                  </a:cubicBezTo>
                  <a:cubicBezTo>
                    <a:pt x="274096" y="347499"/>
                    <a:pt x="249487" y="378049"/>
                    <a:pt x="218937" y="401385"/>
                  </a:cubicBezTo>
                  <a:lnTo>
                    <a:pt x="218937" y="301675"/>
                  </a:lnTo>
                  <a:close/>
                  <a:moveTo>
                    <a:pt x="202814" y="18245"/>
                  </a:moveTo>
                  <a:lnTo>
                    <a:pt x="202814" y="132805"/>
                  </a:lnTo>
                  <a:cubicBezTo>
                    <a:pt x="176083" y="131532"/>
                    <a:pt x="150201" y="126016"/>
                    <a:pt x="125592" y="116257"/>
                  </a:cubicBezTo>
                  <a:cubicBezTo>
                    <a:pt x="142139" y="77646"/>
                    <a:pt x="168446" y="43703"/>
                    <a:pt x="202814" y="18245"/>
                  </a:cubicBezTo>
                  <a:close/>
                  <a:moveTo>
                    <a:pt x="175659" y="19518"/>
                  </a:moveTo>
                  <a:cubicBezTo>
                    <a:pt x="147655" y="44551"/>
                    <a:pt x="125168" y="75525"/>
                    <a:pt x="110742" y="109893"/>
                  </a:cubicBezTo>
                  <a:cubicBezTo>
                    <a:pt x="94618" y="102256"/>
                    <a:pt x="79344" y="92921"/>
                    <a:pt x="65342" y="81889"/>
                  </a:cubicBezTo>
                  <a:cubicBezTo>
                    <a:pt x="94194" y="49218"/>
                    <a:pt x="133229" y="27155"/>
                    <a:pt x="175659" y="19518"/>
                  </a:cubicBezTo>
                  <a:close/>
                  <a:moveTo>
                    <a:pt x="55159" y="94194"/>
                  </a:moveTo>
                  <a:cubicBezTo>
                    <a:pt x="70433" y="106499"/>
                    <a:pt x="87405" y="116682"/>
                    <a:pt x="104801" y="124743"/>
                  </a:cubicBezTo>
                  <a:cubicBezTo>
                    <a:pt x="95467" y="151898"/>
                    <a:pt x="90375" y="180326"/>
                    <a:pt x="90375" y="209178"/>
                  </a:cubicBezTo>
                  <a:lnTo>
                    <a:pt x="16548" y="209178"/>
                  </a:lnTo>
                  <a:cubicBezTo>
                    <a:pt x="16548" y="167597"/>
                    <a:pt x="30125" y="127713"/>
                    <a:pt x="55159" y="94194"/>
                  </a:cubicBezTo>
                  <a:close/>
                  <a:moveTo>
                    <a:pt x="16972" y="225726"/>
                  </a:moveTo>
                  <a:lnTo>
                    <a:pt x="90800" y="225726"/>
                  </a:lnTo>
                  <a:cubicBezTo>
                    <a:pt x="92497" y="254154"/>
                    <a:pt x="98437" y="281309"/>
                    <a:pt x="109044" y="307191"/>
                  </a:cubicBezTo>
                  <a:cubicBezTo>
                    <a:pt x="92072" y="314828"/>
                    <a:pt x="76373" y="323739"/>
                    <a:pt x="61523" y="334770"/>
                  </a:cubicBezTo>
                  <a:cubicBezTo>
                    <a:pt x="35217" y="303797"/>
                    <a:pt x="19942" y="266034"/>
                    <a:pt x="16972" y="225726"/>
                  </a:cubicBezTo>
                  <a:close/>
                </a:path>
              </a:pathLst>
            </a:custGeom>
            <a:solidFill>
              <a:srgbClr val="FFFFFF"/>
            </a:solidFill>
            <a:ln w="4233" cap="flat">
              <a:noFill/>
              <a:prstDash val="solid"/>
              <a:miter/>
            </a:ln>
          </p:spPr>
          <p:txBody>
            <a:bodyPr rtlCol="1" anchor="ctr"/>
            <a:lstStyle/>
            <a:p>
              <a:endParaRPr lang="fa-IR" dirty="0"/>
            </a:p>
          </p:txBody>
        </p:sp>
      </p:grpSp>
      <p:sp>
        <p:nvSpPr>
          <p:cNvPr id="4" name="TextBox 3">
            <a:hlinkClick r:id="rId6" action="ppaction://hlinksldjump"/>
            <a:extLst>
              <a:ext uri="{FF2B5EF4-FFF2-40B4-BE49-F238E27FC236}">
                <a16:creationId xmlns:a16="http://schemas.microsoft.com/office/drawing/2014/main" id="{9455FA89-D2F3-A454-DCE5-98B71B10082E}"/>
              </a:ext>
            </a:extLst>
          </p:cNvPr>
          <p:cNvSpPr txBox="1"/>
          <p:nvPr/>
        </p:nvSpPr>
        <p:spPr>
          <a:xfrm>
            <a:off x="4968244" y="4196760"/>
            <a:ext cx="2264484" cy="461665"/>
          </a:xfrm>
          <a:prstGeom prst="rect">
            <a:avLst/>
          </a:prstGeom>
          <a:noFill/>
        </p:spPr>
        <p:txBody>
          <a:bodyPr wrap="square">
            <a:spAutoFit/>
          </a:bodyPr>
          <a:lstStyle/>
          <a:p>
            <a:pPr algn="ctr" rtl="1"/>
            <a:r>
              <a:rPr lang="fa-IR" sz="2400" b="1" dirty="0">
                <a:solidFill>
                  <a:srgbClr val="FFFFFF"/>
                </a:solidFill>
                <a:latin typeface="Shabnam" panose="020B0603030804020204" pitchFamily="34" charset="-78"/>
                <a:cs typeface="Shabnam" panose="020B0603030804020204" pitchFamily="34" charset="-78"/>
              </a:rPr>
              <a:t>روش</a:t>
            </a:r>
            <a:r>
              <a:rPr lang="en-US" sz="2400" b="1" dirty="0">
                <a:solidFill>
                  <a:srgbClr val="FFFFFF"/>
                </a:solidFill>
                <a:latin typeface="Shabnam" panose="020B0603030804020204" pitchFamily="34" charset="-78"/>
                <a:cs typeface="Shabnam" panose="020B0603030804020204" pitchFamily="34" charset="-78"/>
              </a:rPr>
              <a:t> </a:t>
            </a:r>
            <a:r>
              <a:rPr lang="fa-IR" sz="2400" b="1" dirty="0">
                <a:solidFill>
                  <a:srgbClr val="FFFFFF"/>
                </a:solidFill>
                <a:latin typeface="Shabnam" panose="020B0603030804020204" pitchFamily="34" charset="-78"/>
                <a:cs typeface="Shabnam" panose="020B0603030804020204" pitchFamily="34" charset="-78"/>
              </a:rPr>
              <a:t>مقاله </a:t>
            </a:r>
          </a:p>
        </p:txBody>
      </p:sp>
      <p:grpSp>
        <p:nvGrpSpPr>
          <p:cNvPr id="54" name="Group 53">
            <a:extLst>
              <a:ext uri="{FF2B5EF4-FFF2-40B4-BE49-F238E27FC236}">
                <a16:creationId xmlns:a16="http://schemas.microsoft.com/office/drawing/2014/main" id="{ABB94812-69DE-1504-375F-AF213798FAE8}"/>
              </a:ext>
            </a:extLst>
          </p:cNvPr>
          <p:cNvGrpSpPr/>
          <p:nvPr/>
        </p:nvGrpSpPr>
        <p:grpSpPr>
          <a:xfrm>
            <a:off x="3247488" y="2567907"/>
            <a:ext cx="1415192" cy="1386559"/>
            <a:chOff x="6415920" y="3429000"/>
            <a:chExt cx="598925" cy="598926"/>
          </a:xfrm>
        </p:grpSpPr>
        <p:sp>
          <p:nvSpPr>
            <p:cNvPr id="55" name="Freeform: Shape 54">
              <a:hlinkClick r:id="rId7" action="ppaction://hlinksldjump"/>
              <a:extLst>
                <a:ext uri="{FF2B5EF4-FFF2-40B4-BE49-F238E27FC236}">
                  <a16:creationId xmlns:a16="http://schemas.microsoft.com/office/drawing/2014/main" id="{C6F75FF3-42ED-BB93-8C09-763567217ED8}"/>
                </a:ext>
              </a:extLst>
            </p:cNvPr>
            <p:cNvSpPr/>
            <p:nvPr userDrawn="1"/>
          </p:nvSpPr>
          <p:spPr>
            <a:xfrm rot="10800000">
              <a:off x="6415920" y="3429000"/>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56" name="Graphic 160">
              <a:extLst>
                <a:ext uri="{FF2B5EF4-FFF2-40B4-BE49-F238E27FC236}">
                  <a16:creationId xmlns:a16="http://schemas.microsoft.com/office/drawing/2014/main" id="{E0429BC2-F764-AD06-E24C-B7E6ECDE65A4}"/>
                </a:ext>
              </a:extLst>
            </p:cNvPr>
            <p:cNvGrpSpPr/>
            <p:nvPr/>
          </p:nvGrpSpPr>
          <p:grpSpPr>
            <a:xfrm>
              <a:off x="6531388" y="3517408"/>
              <a:ext cx="367989" cy="422111"/>
              <a:chOff x="6520446" y="3517556"/>
              <a:chExt cx="367989" cy="422111"/>
            </a:xfrm>
            <a:solidFill>
              <a:schemeClr val="bg1"/>
            </a:solidFill>
          </p:grpSpPr>
          <p:sp>
            <p:nvSpPr>
              <p:cNvPr id="57" name="Freeform: Shape 56">
                <a:extLst>
                  <a:ext uri="{FF2B5EF4-FFF2-40B4-BE49-F238E27FC236}">
                    <a16:creationId xmlns:a16="http://schemas.microsoft.com/office/drawing/2014/main" id="{49C7CD59-CD31-A639-EA43-DA863CF9D256}"/>
                  </a:ext>
                </a:extLst>
              </p:cNvPr>
              <p:cNvSpPr/>
              <p:nvPr/>
            </p:nvSpPr>
            <p:spPr>
              <a:xfrm>
                <a:off x="6688788" y="3870454"/>
                <a:ext cx="86557" cy="28141"/>
              </a:xfrm>
              <a:custGeom>
                <a:avLst/>
                <a:gdLst>
                  <a:gd name="connsiteX0" fmla="*/ 86515 w 86557"/>
                  <a:gd name="connsiteY0" fmla="*/ 10944 h 28141"/>
                  <a:gd name="connsiteX1" fmla="*/ 82227 w 86557"/>
                  <a:gd name="connsiteY1" fmla="*/ 16482 h 28141"/>
                  <a:gd name="connsiteX2" fmla="*/ 6831 w 86557"/>
                  <a:gd name="connsiteY2" fmla="*/ 28096 h 28141"/>
                  <a:gd name="connsiteX3" fmla="*/ 1114 w 86557"/>
                  <a:gd name="connsiteY3" fmla="*/ 23986 h 28141"/>
                  <a:gd name="connsiteX4" fmla="*/ 42 w 86557"/>
                  <a:gd name="connsiteY4" fmla="*/ 17018 h 28141"/>
                  <a:gd name="connsiteX5" fmla="*/ 4330 w 86557"/>
                  <a:gd name="connsiteY5" fmla="*/ 11480 h 28141"/>
                  <a:gd name="connsiteX6" fmla="*/ 79726 w 86557"/>
                  <a:gd name="connsiteY6" fmla="*/ 45 h 28141"/>
                  <a:gd name="connsiteX7" fmla="*/ 85443 w 86557"/>
                  <a:gd name="connsiteY7" fmla="*/ 4155 h 28141"/>
                  <a:gd name="connsiteX8" fmla="*/ 86515 w 86557"/>
                  <a:gd name="connsiteY8" fmla="*/ 10944 h 2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57" h="28141">
                    <a:moveTo>
                      <a:pt x="86515" y="10944"/>
                    </a:moveTo>
                    <a:cubicBezTo>
                      <a:pt x="86873" y="13624"/>
                      <a:pt x="84907" y="16125"/>
                      <a:pt x="82227" y="16482"/>
                    </a:cubicBezTo>
                    <a:lnTo>
                      <a:pt x="6831" y="28096"/>
                    </a:lnTo>
                    <a:cubicBezTo>
                      <a:pt x="3973" y="28453"/>
                      <a:pt x="1471" y="26666"/>
                      <a:pt x="1114" y="23986"/>
                    </a:cubicBezTo>
                    <a:lnTo>
                      <a:pt x="42" y="17018"/>
                    </a:lnTo>
                    <a:cubicBezTo>
                      <a:pt x="-315" y="14339"/>
                      <a:pt x="1650" y="11837"/>
                      <a:pt x="4330" y="11480"/>
                    </a:cubicBezTo>
                    <a:lnTo>
                      <a:pt x="79726" y="45"/>
                    </a:lnTo>
                    <a:cubicBezTo>
                      <a:pt x="82585" y="-312"/>
                      <a:pt x="85086" y="1475"/>
                      <a:pt x="85443" y="4155"/>
                    </a:cubicBezTo>
                    <a:lnTo>
                      <a:pt x="86515" y="10944"/>
                    </a:lnTo>
                    <a:close/>
                  </a:path>
                </a:pathLst>
              </a:custGeom>
              <a:solidFill>
                <a:schemeClr val="bg1"/>
              </a:solidFill>
              <a:ln w="1757" cap="flat">
                <a:solidFill>
                  <a:srgbClr val="FFFFFF"/>
                </a:solidFill>
                <a:prstDash val="solid"/>
                <a:miter/>
              </a:ln>
            </p:spPr>
            <p:txBody>
              <a:bodyPr rtlCol="1" anchor="ctr"/>
              <a:lstStyle/>
              <a:p>
                <a:endParaRPr lang="fa-IR"/>
              </a:p>
            </p:txBody>
          </p:sp>
          <p:sp>
            <p:nvSpPr>
              <p:cNvPr id="58" name="Freeform: Shape 57">
                <a:extLst>
                  <a:ext uri="{FF2B5EF4-FFF2-40B4-BE49-F238E27FC236}">
                    <a16:creationId xmlns:a16="http://schemas.microsoft.com/office/drawing/2014/main" id="{E07DFD87-79B4-CC24-1665-607CEF03A7A8}"/>
                  </a:ext>
                </a:extLst>
              </p:cNvPr>
              <p:cNvSpPr/>
              <p:nvPr/>
            </p:nvSpPr>
            <p:spPr>
              <a:xfrm>
                <a:off x="6700567" y="3895114"/>
                <a:ext cx="70145" cy="25990"/>
              </a:xfrm>
              <a:custGeom>
                <a:avLst/>
                <a:gdLst>
                  <a:gd name="connsiteX0" fmla="*/ 70091 w 70145"/>
                  <a:gd name="connsiteY0" fmla="*/ 11298 h 25990"/>
                  <a:gd name="connsiteX1" fmla="*/ 66696 w 70145"/>
                  <a:gd name="connsiteY1" fmla="*/ 16658 h 25990"/>
                  <a:gd name="connsiteX2" fmla="*/ 5950 w 70145"/>
                  <a:gd name="connsiteY2" fmla="*/ 25948 h 25990"/>
                  <a:gd name="connsiteX3" fmla="*/ 1127 w 70145"/>
                  <a:gd name="connsiteY3" fmla="*/ 21660 h 25990"/>
                  <a:gd name="connsiteX4" fmla="*/ 55 w 70145"/>
                  <a:gd name="connsiteY4" fmla="*/ 14692 h 25990"/>
                  <a:gd name="connsiteX5" fmla="*/ 3449 w 70145"/>
                  <a:gd name="connsiteY5" fmla="*/ 9333 h 25990"/>
                  <a:gd name="connsiteX6" fmla="*/ 64195 w 70145"/>
                  <a:gd name="connsiteY6" fmla="*/ 42 h 25990"/>
                  <a:gd name="connsiteX7" fmla="*/ 69019 w 70145"/>
                  <a:gd name="connsiteY7" fmla="*/ 4330 h 25990"/>
                  <a:gd name="connsiteX8" fmla="*/ 70091 w 70145"/>
                  <a:gd name="connsiteY8" fmla="*/ 11298 h 2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5" h="25990">
                    <a:moveTo>
                      <a:pt x="70091" y="11298"/>
                    </a:moveTo>
                    <a:cubicBezTo>
                      <a:pt x="70448" y="13978"/>
                      <a:pt x="69019" y="16479"/>
                      <a:pt x="66696" y="16658"/>
                    </a:cubicBezTo>
                    <a:lnTo>
                      <a:pt x="5950" y="25948"/>
                    </a:lnTo>
                    <a:cubicBezTo>
                      <a:pt x="3628" y="26306"/>
                      <a:pt x="1484" y="24340"/>
                      <a:pt x="1127" y="21660"/>
                    </a:cubicBezTo>
                    <a:lnTo>
                      <a:pt x="55" y="14692"/>
                    </a:lnTo>
                    <a:cubicBezTo>
                      <a:pt x="-303" y="12012"/>
                      <a:pt x="1127" y="9511"/>
                      <a:pt x="3449" y="9333"/>
                    </a:cubicBezTo>
                    <a:lnTo>
                      <a:pt x="64195" y="42"/>
                    </a:lnTo>
                    <a:cubicBezTo>
                      <a:pt x="66517" y="-315"/>
                      <a:pt x="68661" y="1650"/>
                      <a:pt x="69019" y="4330"/>
                    </a:cubicBezTo>
                    <a:lnTo>
                      <a:pt x="70091" y="11298"/>
                    </a:lnTo>
                    <a:close/>
                  </a:path>
                </a:pathLst>
              </a:custGeom>
              <a:solidFill>
                <a:schemeClr val="bg1"/>
              </a:solidFill>
              <a:ln w="1757" cap="flat">
                <a:solidFill>
                  <a:srgbClr val="FFFFFF"/>
                </a:solidFill>
                <a:prstDash val="solid"/>
                <a:miter/>
              </a:ln>
            </p:spPr>
            <p:txBody>
              <a:bodyPr rtlCol="1" anchor="ctr"/>
              <a:lstStyle/>
              <a:p>
                <a:endParaRPr lang="fa-IR"/>
              </a:p>
            </p:txBody>
          </p:sp>
          <p:sp>
            <p:nvSpPr>
              <p:cNvPr id="59" name="Freeform: Shape 58">
                <a:extLst>
                  <a:ext uri="{FF2B5EF4-FFF2-40B4-BE49-F238E27FC236}">
                    <a16:creationId xmlns:a16="http://schemas.microsoft.com/office/drawing/2014/main" id="{8D9ABD1A-A19F-ED25-386C-7D0DE4BFAB76}"/>
                  </a:ext>
                </a:extLst>
              </p:cNvPr>
              <p:cNvSpPr/>
              <p:nvPr/>
            </p:nvSpPr>
            <p:spPr>
              <a:xfrm>
                <a:off x="6721704" y="3920883"/>
                <a:ext cx="32541" cy="18784"/>
              </a:xfrm>
              <a:custGeom>
                <a:avLst/>
                <a:gdLst>
                  <a:gd name="connsiteX0" fmla="*/ 32338 w 32541"/>
                  <a:gd name="connsiteY0" fmla="*/ 0 h 18784"/>
                  <a:gd name="connsiteX1" fmla="*/ 18581 w 32541"/>
                  <a:gd name="connsiteY1" fmla="*/ 18581 h 18784"/>
                  <a:gd name="connsiteX2" fmla="*/ 0 w 32541"/>
                  <a:gd name="connsiteY2" fmla="*/ 4824 h 18784"/>
                </a:gdLst>
                <a:ahLst/>
                <a:cxnLst>
                  <a:cxn ang="0">
                    <a:pos x="connsiteX0" y="connsiteY0"/>
                  </a:cxn>
                  <a:cxn ang="0">
                    <a:pos x="connsiteX1" y="connsiteY1"/>
                  </a:cxn>
                  <a:cxn ang="0">
                    <a:pos x="connsiteX2" y="connsiteY2"/>
                  </a:cxn>
                </a:cxnLst>
                <a:rect l="l" t="t" r="r" b="b"/>
                <a:pathLst>
                  <a:path w="32541" h="18784">
                    <a:moveTo>
                      <a:pt x="32338" y="0"/>
                    </a:moveTo>
                    <a:cubicBezTo>
                      <a:pt x="33767" y="8933"/>
                      <a:pt x="27514" y="17330"/>
                      <a:pt x="18581" y="18581"/>
                    </a:cubicBezTo>
                    <a:cubicBezTo>
                      <a:pt x="9648" y="20010"/>
                      <a:pt x="1251" y="13757"/>
                      <a:pt x="0" y="4824"/>
                    </a:cubicBezTo>
                  </a:path>
                </a:pathLst>
              </a:custGeom>
              <a:solidFill>
                <a:schemeClr val="bg1"/>
              </a:solidFill>
              <a:ln w="1757" cap="flat">
                <a:solidFill>
                  <a:srgbClr val="FFFFFF"/>
                </a:solidFill>
                <a:prstDash val="solid"/>
                <a:miter/>
              </a:ln>
            </p:spPr>
            <p:txBody>
              <a:bodyPr rtlCol="1" anchor="ctr"/>
              <a:lstStyle/>
              <a:p>
                <a:endParaRPr lang="fa-IR"/>
              </a:p>
            </p:txBody>
          </p:sp>
          <p:sp>
            <p:nvSpPr>
              <p:cNvPr id="60" name="Freeform: Shape 59">
                <a:hlinkClick r:id="rId6" action="ppaction://hlinksldjump"/>
                <a:extLst>
                  <a:ext uri="{FF2B5EF4-FFF2-40B4-BE49-F238E27FC236}">
                    <a16:creationId xmlns:a16="http://schemas.microsoft.com/office/drawing/2014/main" id="{B2ECE8D3-BE30-3CED-9643-F212F02DD911}"/>
                  </a:ext>
                </a:extLst>
              </p:cNvPr>
              <p:cNvSpPr/>
              <p:nvPr/>
            </p:nvSpPr>
            <p:spPr>
              <a:xfrm>
                <a:off x="6597788" y="3602379"/>
                <a:ext cx="216772" cy="268223"/>
              </a:xfrm>
              <a:custGeom>
                <a:avLst/>
                <a:gdLst>
                  <a:gd name="connsiteX0" fmla="*/ 178051 w 216772"/>
                  <a:gd name="connsiteY0" fmla="*/ 254006 h 268223"/>
                  <a:gd name="connsiteX1" fmla="*/ 85682 w 216772"/>
                  <a:gd name="connsiteY1" fmla="*/ 268121 h 268223"/>
                  <a:gd name="connsiteX2" fmla="*/ 73176 w 216772"/>
                  <a:gd name="connsiteY2" fmla="*/ 256686 h 268223"/>
                  <a:gd name="connsiteX3" fmla="*/ 74248 w 216772"/>
                  <a:gd name="connsiteY3" fmla="*/ 248110 h 268223"/>
                  <a:gd name="connsiteX4" fmla="*/ 38157 w 216772"/>
                  <a:gd name="connsiteY4" fmla="*/ 195940 h 268223"/>
                  <a:gd name="connsiteX5" fmla="*/ 25651 w 216772"/>
                  <a:gd name="connsiteY5" fmla="*/ 182541 h 268223"/>
                  <a:gd name="connsiteX6" fmla="*/ 1353 w 216772"/>
                  <a:gd name="connsiteY6" fmla="*/ 127691 h 268223"/>
                  <a:gd name="connsiteX7" fmla="*/ 3139 w 216772"/>
                  <a:gd name="connsiteY7" fmla="*/ 83561 h 268223"/>
                  <a:gd name="connsiteX8" fmla="*/ 20648 w 216772"/>
                  <a:gd name="connsiteY8" fmla="*/ 44969 h 268223"/>
                  <a:gd name="connsiteX9" fmla="*/ 51021 w 216772"/>
                  <a:gd name="connsiteY9" fmla="*/ 16204 h 268223"/>
                  <a:gd name="connsiteX10" fmla="*/ 91399 w 216772"/>
                  <a:gd name="connsiteY10" fmla="*/ 1197 h 268223"/>
                  <a:gd name="connsiteX11" fmla="*/ 134457 w 216772"/>
                  <a:gd name="connsiteY11" fmla="*/ 3519 h 268223"/>
                  <a:gd name="connsiteX12" fmla="*/ 172155 w 216772"/>
                  <a:gd name="connsiteY12" fmla="*/ 21922 h 268223"/>
                  <a:gd name="connsiteX13" fmla="*/ 200384 w 216772"/>
                  <a:gd name="connsiteY13" fmla="*/ 53545 h 268223"/>
                  <a:gd name="connsiteX14" fmla="*/ 215392 w 216772"/>
                  <a:gd name="connsiteY14" fmla="*/ 95174 h 268223"/>
                  <a:gd name="connsiteX15" fmla="*/ 216285 w 216772"/>
                  <a:gd name="connsiteY15" fmla="*/ 123403 h 268223"/>
                  <a:gd name="connsiteX16" fmla="*/ 212354 w 216772"/>
                  <a:gd name="connsiteY16" fmla="*/ 143949 h 268223"/>
                  <a:gd name="connsiteX17" fmla="*/ 212712 w 216772"/>
                  <a:gd name="connsiteY17" fmla="*/ 144128 h 268223"/>
                  <a:gd name="connsiteX18" fmla="*/ 210389 w 216772"/>
                  <a:gd name="connsiteY18" fmla="*/ 150202 h 268223"/>
                  <a:gd name="connsiteX19" fmla="*/ 208603 w 216772"/>
                  <a:gd name="connsiteY19" fmla="*/ 154669 h 268223"/>
                  <a:gd name="connsiteX20" fmla="*/ 200563 w 216772"/>
                  <a:gd name="connsiteY20" fmla="*/ 171106 h 268223"/>
                  <a:gd name="connsiteX21" fmla="*/ 181446 w 216772"/>
                  <a:gd name="connsiteY21" fmla="*/ 230244 h 268223"/>
                  <a:gd name="connsiteX22" fmla="*/ 185734 w 216772"/>
                  <a:gd name="connsiteY22" fmla="*/ 239534 h 268223"/>
                  <a:gd name="connsiteX23" fmla="*/ 178051 w 216772"/>
                  <a:gd name="connsiteY23" fmla="*/ 254006 h 268223"/>
                  <a:gd name="connsiteX24" fmla="*/ 84967 w 216772"/>
                  <a:gd name="connsiteY24" fmla="*/ 256686 h 268223"/>
                  <a:gd name="connsiteX25" fmla="*/ 174478 w 216772"/>
                  <a:gd name="connsiteY25" fmla="*/ 243108 h 268223"/>
                  <a:gd name="connsiteX26" fmla="*/ 174299 w 216772"/>
                  <a:gd name="connsiteY26" fmla="*/ 241321 h 268223"/>
                  <a:gd name="connsiteX27" fmla="*/ 173763 w 216772"/>
                  <a:gd name="connsiteY27" fmla="*/ 239177 h 268223"/>
                  <a:gd name="connsiteX28" fmla="*/ 170369 w 216772"/>
                  <a:gd name="connsiteY28" fmla="*/ 238641 h 268223"/>
                  <a:gd name="connsiteX29" fmla="*/ 170011 w 216772"/>
                  <a:gd name="connsiteY29" fmla="*/ 234175 h 268223"/>
                  <a:gd name="connsiteX30" fmla="*/ 190200 w 216772"/>
                  <a:gd name="connsiteY30" fmla="*/ 165746 h 268223"/>
                  <a:gd name="connsiteX31" fmla="*/ 197525 w 216772"/>
                  <a:gd name="connsiteY31" fmla="*/ 150738 h 268223"/>
                  <a:gd name="connsiteX32" fmla="*/ 197525 w 216772"/>
                  <a:gd name="connsiteY32" fmla="*/ 150560 h 268223"/>
                  <a:gd name="connsiteX33" fmla="*/ 199133 w 216772"/>
                  <a:gd name="connsiteY33" fmla="*/ 146272 h 268223"/>
                  <a:gd name="connsiteX34" fmla="*/ 199133 w 216772"/>
                  <a:gd name="connsiteY34" fmla="*/ 146272 h 268223"/>
                  <a:gd name="connsiteX35" fmla="*/ 203600 w 216772"/>
                  <a:gd name="connsiteY35" fmla="*/ 96961 h 268223"/>
                  <a:gd name="connsiteX36" fmla="*/ 190200 w 216772"/>
                  <a:gd name="connsiteY36" fmla="*/ 59620 h 268223"/>
                  <a:gd name="connsiteX37" fmla="*/ 164830 w 216772"/>
                  <a:gd name="connsiteY37" fmla="*/ 31391 h 268223"/>
                  <a:gd name="connsiteX38" fmla="*/ 131241 w 216772"/>
                  <a:gd name="connsiteY38" fmla="*/ 14954 h 268223"/>
                  <a:gd name="connsiteX39" fmla="*/ 92829 w 216772"/>
                  <a:gd name="connsiteY39" fmla="*/ 12810 h 268223"/>
                  <a:gd name="connsiteX40" fmla="*/ 56738 w 216772"/>
                  <a:gd name="connsiteY40" fmla="*/ 26210 h 268223"/>
                  <a:gd name="connsiteX41" fmla="*/ 29582 w 216772"/>
                  <a:gd name="connsiteY41" fmla="*/ 51937 h 268223"/>
                  <a:gd name="connsiteX42" fmla="*/ 13859 w 216772"/>
                  <a:gd name="connsiteY42" fmla="*/ 86598 h 268223"/>
                  <a:gd name="connsiteX43" fmla="*/ 12251 w 216772"/>
                  <a:gd name="connsiteY43" fmla="*/ 126262 h 268223"/>
                  <a:gd name="connsiteX44" fmla="*/ 34048 w 216772"/>
                  <a:gd name="connsiteY44" fmla="*/ 175573 h 268223"/>
                  <a:gd name="connsiteX45" fmla="*/ 34227 w 216772"/>
                  <a:gd name="connsiteY45" fmla="*/ 175751 h 268223"/>
                  <a:gd name="connsiteX46" fmla="*/ 45840 w 216772"/>
                  <a:gd name="connsiteY46" fmla="*/ 188079 h 268223"/>
                  <a:gd name="connsiteX47" fmla="*/ 85682 w 216772"/>
                  <a:gd name="connsiteY47" fmla="*/ 248110 h 268223"/>
                  <a:gd name="connsiteX48" fmla="*/ 86218 w 216772"/>
                  <a:gd name="connsiteY48" fmla="*/ 250969 h 268223"/>
                  <a:gd name="connsiteX49" fmla="*/ 84431 w 216772"/>
                  <a:gd name="connsiteY49" fmla="*/ 253113 h 268223"/>
                  <a:gd name="connsiteX50" fmla="*/ 84253 w 216772"/>
                  <a:gd name="connsiteY50" fmla="*/ 255436 h 268223"/>
                  <a:gd name="connsiteX51" fmla="*/ 84967 w 216772"/>
                  <a:gd name="connsiteY51" fmla="*/ 256686 h 2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6772" h="268223">
                    <a:moveTo>
                      <a:pt x="178051" y="254006"/>
                    </a:moveTo>
                    <a:lnTo>
                      <a:pt x="85682" y="268121"/>
                    </a:lnTo>
                    <a:cubicBezTo>
                      <a:pt x="79786" y="269014"/>
                      <a:pt x="74248" y="264011"/>
                      <a:pt x="73176" y="256686"/>
                    </a:cubicBezTo>
                    <a:cubicBezTo>
                      <a:pt x="72640" y="253649"/>
                      <a:pt x="73176" y="250612"/>
                      <a:pt x="74248" y="248110"/>
                    </a:cubicBezTo>
                    <a:cubicBezTo>
                      <a:pt x="68530" y="225956"/>
                      <a:pt x="51021" y="208626"/>
                      <a:pt x="38157" y="195940"/>
                    </a:cubicBezTo>
                    <a:cubicBezTo>
                      <a:pt x="32976" y="190938"/>
                      <a:pt x="28688" y="186471"/>
                      <a:pt x="25651" y="182541"/>
                    </a:cubicBezTo>
                    <a:cubicBezTo>
                      <a:pt x="12787" y="166818"/>
                      <a:pt x="4569" y="147880"/>
                      <a:pt x="1353" y="127691"/>
                    </a:cubicBezTo>
                    <a:cubicBezTo>
                      <a:pt x="-970" y="112862"/>
                      <a:pt x="-255" y="98033"/>
                      <a:pt x="3139" y="83561"/>
                    </a:cubicBezTo>
                    <a:cubicBezTo>
                      <a:pt x="6534" y="69625"/>
                      <a:pt x="12430" y="56583"/>
                      <a:pt x="20648" y="44969"/>
                    </a:cubicBezTo>
                    <a:cubicBezTo>
                      <a:pt x="28867" y="33356"/>
                      <a:pt x="39229" y="23708"/>
                      <a:pt x="51021" y="16204"/>
                    </a:cubicBezTo>
                    <a:cubicBezTo>
                      <a:pt x="63349" y="8343"/>
                      <a:pt x="76927" y="3341"/>
                      <a:pt x="91399" y="1197"/>
                    </a:cubicBezTo>
                    <a:cubicBezTo>
                      <a:pt x="105871" y="-947"/>
                      <a:pt x="120343" y="-233"/>
                      <a:pt x="134457" y="3519"/>
                    </a:cubicBezTo>
                    <a:cubicBezTo>
                      <a:pt x="148036" y="7093"/>
                      <a:pt x="160721" y="13346"/>
                      <a:pt x="172155" y="21922"/>
                    </a:cubicBezTo>
                    <a:cubicBezTo>
                      <a:pt x="183590" y="30498"/>
                      <a:pt x="193059" y="41217"/>
                      <a:pt x="200384" y="53545"/>
                    </a:cubicBezTo>
                    <a:cubicBezTo>
                      <a:pt x="208067" y="66230"/>
                      <a:pt x="213069" y="80345"/>
                      <a:pt x="215392" y="95174"/>
                    </a:cubicBezTo>
                    <a:cubicBezTo>
                      <a:pt x="216821" y="104465"/>
                      <a:pt x="217178" y="114112"/>
                      <a:pt x="216285" y="123403"/>
                    </a:cubicBezTo>
                    <a:cubicBezTo>
                      <a:pt x="215570" y="130371"/>
                      <a:pt x="214320" y="137160"/>
                      <a:pt x="212354" y="143949"/>
                    </a:cubicBezTo>
                    <a:lnTo>
                      <a:pt x="212712" y="144128"/>
                    </a:lnTo>
                    <a:lnTo>
                      <a:pt x="210389" y="150202"/>
                    </a:lnTo>
                    <a:cubicBezTo>
                      <a:pt x="209853" y="151810"/>
                      <a:pt x="209317" y="153240"/>
                      <a:pt x="208603" y="154669"/>
                    </a:cubicBezTo>
                    <a:cubicBezTo>
                      <a:pt x="206816" y="159314"/>
                      <a:pt x="203957" y="164853"/>
                      <a:pt x="200563" y="171106"/>
                    </a:cubicBezTo>
                    <a:cubicBezTo>
                      <a:pt x="192166" y="186650"/>
                      <a:pt x="180910" y="207732"/>
                      <a:pt x="181446" y="230244"/>
                    </a:cubicBezTo>
                    <a:cubicBezTo>
                      <a:pt x="183232" y="231852"/>
                      <a:pt x="185019" y="234711"/>
                      <a:pt x="185734" y="239534"/>
                    </a:cubicBezTo>
                    <a:cubicBezTo>
                      <a:pt x="187163" y="248468"/>
                      <a:pt x="182875" y="253292"/>
                      <a:pt x="178051" y="254006"/>
                    </a:cubicBezTo>
                    <a:close/>
                    <a:moveTo>
                      <a:pt x="84967" y="256686"/>
                    </a:moveTo>
                    <a:lnTo>
                      <a:pt x="174478" y="243108"/>
                    </a:lnTo>
                    <a:cubicBezTo>
                      <a:pt x="174478" y="242572"/>
                      <a:pt x="174478" y="242036"/>
                      <a:pt x="174299" y="241321"/>
                    </a:cubicBezTo>
                    <a:cubicBezTo>
                      <a:pt x="174120" y="240249"/>
                      <a:pt x="173942" y="239534"/>
                      <a:pt x="173763" y="239177"/>
                    </a:cubicBezTo>
                    <a:lnTo>
                      <a:pt x="170369" y="238641"/>
                    </a:lnTo>
                    <a:lnTo>
                      <a:pt x="170011" y="234175"/>
                    </a:lnTo>
                    <a:cubicBezTo>
                      <a:pt x="168046" y="207196"/>
                      <a:pt x="180910" y="183255"/>
                      <a:pt x="190200" y="165746"/>
                    </a:cubicBezTo>
                    <a:cubicBezTo>
                      <a:pt x="193416" y="159850"/>
                      <a:pt x="196096" y="154669"/>
                      <a:pt x="197525" y="150738"/>
                    </a:cubicBezTo>
                    <a:lnTo>
                      <a:pt x="197525" y="150560"/>
                    </a:lnTo>
                    <a:cubicBezTo>
                      <a:pt x="198061" y="149130"/>
                      <a:pt x="198597" y="147701"/>
                      <a:pt x="199133" y="146272"/>
                    </a:cubicBezTo>
                    <a:lnTo>
                      <a:pt x="199133" y="146272"/>
                    </a:lnTo>
                    <a:cubicBezTo>
                      <a:pt x="204672" y="130549"/>
                      <a:pt x="206101" y="113576"/>
                      <a:pt x="203600" y="96961"/>
                    </a:cubicBezTo>
                    <a:cubicBezTo>
                      <a:pt x="201635" y="83561"/>
                      <a:pt x="196989" y="71054"/>
                      <a:pt x="190200" y="59620"/>
                    </a:cubicBezTo>
                    <a:cubicBezTo>
                      <a:pt x="183590" y="48543"/>
                      <a:pt x="175014" y="39073"/>
                      <a:pt x="164830" y="31391"/>
                    </a:cubicBezTo>
                    <a:cubicBezTo>
                      <a:pt x="154646" y="23708"/>
                      <a:pt x="143390" y="18170"/>
                      <a:pt x="131241" y="14954"/>
                    </a:cubicBezTo>
                    <a:cubicBezTo>
                      <a:pt x="118735" y="11559"/>
                      <a:pt x="105692" y="10845"/>
                      <a:pt x="92829" y="12810"/>
                    </a:cubicBezTo>
                    <a:cubicBezTo>
                      <a:pt x="79965" y="14775"/>
                      <a:pt x="67816" y="19242"/>
                      <a:pt x="56738" y="26210"/>
                    </a:cubicBezTo>
                    <a:cubicBezTo>
                      <a:pt x="46019" y="32999"/>
                      <a:pt x="36907" y="41575"/>
                      <a:pt x="29582" y="51937"/>
                    </a:cubicBezTo>
                    <a:cubicBezTo>
                      <a:pt x="22078" y="62300"/>
                      <a:pt x="16897" y="73913"/>
                      <a:pt x="13859" y="86598"/>
                    </a:cubicBezTo>
                    <a:cubicBezTo>
                      <a:pt x="10643" y="99641"/>
                      <a:pt x="10107" y="112862"/>
                      <a:pt x="12251" y="126262"/>
                    </a:cubicBezTo>
                    <a:cubicBezTo>
                      <a:pt x="15110" y="144485"/>
                      <a:pt x="22614" y="161637"/>
                      <a:pt x="34048" y="175573"/>
                    </a:cubicBezTo>
                    <a:lnTo>
                      <a:pt x="34227" y="175751"/>
                    </a:lnTo>
                    <a:cubicBezTo>
                      <a:pt x="36907" y="179146"/>
                      <a:pt x="41016" y="183255"/>
                      <a:pt x="45840" y="188079"/>
                    </a:cubicBezTo>
                    <a:cubicBezTo>
                      <a:pt x="60133" y="202194"/>
                      <a:pt x="79786" y="221668"/>
                      <a:pt x="85682" y="248110"/>
                    </a:cubicBezTo>
                    <a:lnTo>
                      <a:pt x="86218" y="250969"/>
                    </a:lnTo>
                    <a:lnTo>
                      <a:pt x="84431" y="253113"/>
                    </a:lnTo>
                    <a:cubicBezTo>
                      <a:pt x="84253" y="253292"/>
                      <a:pt x="84074" y="254185"/>
                      <a:pt x="84253" y="255436"/>
                    </a:cubicBezTo>
                    <a:cubicBezTo>
                      <a:pt x="84610" y="255793"/>
                      <a:pt x="84789" y="256329"/>
                      <a:pt x="84967" y="256686"/>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61" name="Freeform: Shape 60">
                <a:extLst>
                  <a:ext uri="{FF2B5EF4-FFF2-40B4-BE49-F238E27FC236}">
                    <a16:creationId xmlns:a16="http://schemas.microsoft.com/office/drawing/2014/main" id="{2B66DF58-5A27-63AC-0CEC-FE4925C86D7D}"/>
                  </a:ext>
                </a:extLst>
              </p:cNvPr>
              <p:cNvSpPr/>
              <p:nvPr/>
            </p:nvSpPr>
            <p:spPr>
              <a:xfrm>
                <a:off x="6671238" y="3517556"/>
                <a:ext cx="18523" cy="57515"/>
              </a:xfrm>
              <a:custGeom>
                <a:avLst/>
                <a:gdLst>
                  <a:gd name="connsiteX0" fmla="*/ 13661 w 18523"/>
                  <a:gd name="connsiteY0" fmla="*/ 57433 h 57515"/>
                  <a:gd name="connsiteX1" fmla="*/ 7050 w 18523"/>
                  <a:gd name="connsiteY1" fmla="*/ 52609 h 57515"/>
                  <a:gd name="connsiteX2" fmla="*/ 82 w 18523"/>
                  <a:gd name="connsiteY2" fmla="*/ 6693 h 57515"/>
                  <a:gd name="connsiteX3" fmla="*/ 4906 w 18523"/>
                  <a:gd name="connsiteY3" fmla="*/ 82 h 57515"/>
                  <a:gd name="connsiteX4" fmla="*/ 11517 w 18523"/>
                  <a:gd name="connsiteY4" fmla="*/ 4906 h 57515"/>
                  <a:gd name="connsiteX5" fmla="*/ 18484 w 18523"/>
                  <a:gd name="connsiteY5" fmla="*/ 50823 h 57515"/>
                  <a:gd name="connsiteX6" fmla="*/ 13661 w 18523"/>
                  <a:gd name="connsiteY6" fmla="*/ 57433 h 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3" h="57515">
                    <a:moveTo>
                      <a:pt x="13661" y="57433"/>
                    </a:moveTo>
                    <a:cubicBezTo>
                      <a:pt x="10445" y="57969"/>
                      <a:pt x="7586" y="55825"/>
                      <a:pt x="7050" y="52609"/>
                    </a:cubicBezTo>
                    <a:lnTo>
                      <a:pt x="82" y="6693"/>
                    </a:lnTo>
                    <a:cubicBezTo>
                      <a:pt x="-454" y="3477"/>
                      <a:pt x="1690" y="618"/>
                      <a:pt x="4906" y="82"/>
                    </a:cubicBezTo>
                    <a:cubicBezTo>
                      <a:pt x="8122" y="-454"/>
                      <a:pt x="10981" y="1690"/>
                      <a:pt x="11517" y="4906"/>
                    </a:cubicBezTo>
                    <a:lnTo>
                      <a:pt x="18484" y="50823"/>
                    </a:lnTo>
                    <a:cubicBezTo>
                      <a:pt x="18842" y="54039"/>
                      <a:pt x="16698" y="56897"/>
                      <a:pt x="13661" y="57433"/>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62" name="Freeform: Shape 61">
                <a:extLst>
                  <a:ext uri="{FF2B5EF4-FFF2-40B4-BE49-F238E27FC236}">
                    <a16:creationId xmlns:a16="http://schemas.microsoft.com/office/drawing/2014/main" id="{A629108B-6E30-8886-6AED-F556DA73E3EC}"/>
                  </a:ext>
                </a:extLst>
              </p:cNvPr>
              <p:cNvSpPr/>
              <p:nvPr/>
            </p:nvSpPr>
            <p:spPr>
              <a:xfrm>
                <a:off x="6830964" y="3670135"/>
                <a:ext cx="57471" cy="18566"/>
              </a:xfrm>
              <a:custGeom>
                <a:avLst/>
                <a:gdLst>
                  <a:gd name="connsiteX0" fmla="*/ 52609 w 57471"/>
                  <a:gd name="connsiteY0" fmla="*/ 11517 h 18566"/>
                  <a:gd name="connsiteX1" fmla="*/ 6693 w 57471"/>
                  <a:gd name="connsiteY1" fmla="*/ 18484 h 18566"/>
                  <a:gd name="connsiteX2" fmla="*/ 82 w 57471"/>
                  <a:gd name="connsiteY2" fmla="*/ 13661 h 18566"/>
                  <a:gd name="connsiteX3" fmla="*/ 4906 w 57471"/>
                  <a:gd name="connsiteY3" fmla="*/ 7050 h 18566"/>
                  <a:gd name="connsiteX4" fmla="*/ 50823 w 57471"/>
                  <a:gd name="connsiteY4" fmla="*/ 82 h 18566"/>
                  <a:gd name="connsiteX5" fmla="*/ 57433 w 57471"/>
                  <a:gd name="connsiteY5" fmla="*/ 4906 h 18566"/>
                  <a:gd name="connsiteX6" fmla="*/ 52609 w 57471"/>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71"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790" y="8122"/>
                      <a:pt x="55646"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63" name="Freeform: Shape 62">
                <a:extLst>
                  <a:ext uri="{FF2B5EF4-FFF2-40B4-BE49-F238E27FC236}">
                    <a16:creationId xmlns:a16="http://schemas.microsoft.com/office/drawing/2014/main" id="{CD08F26C-E44F-104C-A9E2-6F36CFC5977C}"/>
                  </a:ext>
                </a:extLst>
              </p:cNvPr>
              <p:cNvSpPr/>
              <p:nvPr/>
            </p:nvSpPr>
            <p:spPr>
              <a:xfrm>
                <a:off x="6520446" y="3717481"/>
                <a:ext cx="57515" cy="18566"/>
              </a:xfrm>
              <a:custGeom>
                <a:avLst/>
                <a:gdLst>
                  <a:gd name="connsiteX0" fmla="*/ 52609 w 57515"/>
                  <a:gd name="connsiteY0" fmla="*/ 11517 h 18566"/>
                  <a:gd name="connsiteX1" fmla="*/ 6693 w 57515"/>
                  <a:gd name="connsiteY1" fmla="*/ 18484 h 18566"/>
                  <a:gd name="connsiteX2" fmla="*/ 82 w 57515"/>
                  <a:gd name="connsiteY2" fmla="*/ 13661 h 18566"/>
                  <a:gd name="connsiteX3" fmla="*/ 4906 w 57515"/>
                  <a:gd name="connsiteY3" fmla="*/ 7050 h 18566"/>
                  <a:gd name="connsiteX4" fmla="*/ 50823 w 57515"/>
                  <a:gd name="connsiteY4" fmla="*/ 82 h 18566"/>
                  <a:gd name="connsiteX5" fmla="*/ 57433 w 57515"/>
                  <a:gd name="connsiteY5" fmla="*/ 4906 h 18566"/>
                  <a:gd name="connsiteX6" fmla="*/ 52609 w 57515"/>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5"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969" y="8122"/>
                      <a:pt x="55825"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64" name="Freeform: Shape 63">
                <a:extLst>
                  <a:ext uri="{FF2B5EF4-FFF2-40B4-BE49-F238E27FC236}">
                    <a16:creationId xmlns:a16="http://schemas.microsoft.com/office/drawing/2014/main" id="{9EBFCCF6-89C2-293E-AEC1-E693B50A009F}"/>
                  </a:ext>
                </a:extLst>
              </p:cNvPr>
              <p:cNvSpPr/>
              <p:nvPr/>
            </p:nvSpPr>
            <p:spPr>
              <a:xfrm>
                <a:off x="6775445" y="3536362"/>
                <a:ext cx="35983" cy="50841"/>
              </a:xfrm>
              <a:custGeom>
                <a:avLst/>
                <a:gdLst>
                  <a:gd name="connsiteX0" fmla="*/ 6647 w 35983"/>
                  <a:gd name="connsiteY0" fmla="*/ 50777 h 50841"/>
                  <a:gd name="connsiteX1" fmla="*/ 2716 w 35983"/>
                  <a:gd name="connsiteY1" fmla="*/ 50062 h 50841"/>
                  <a:gd name="connsiteX2" fmla="*/ 930 w 35983"/>
                  <a:gd name="connsiteY2" fmla="*/ 42201 h 50841"/>
                  <a:gd name="connsiteX3" fmla="*/ 25406 w 35983"/>
                  <a:gd name="connsiteY3" fmla="*/ 2716 h 50841"/>
                  <a:gd name="connsiteX4" fmla="*/ 33268 w 35983"/>
                  <a:gd name="connsiteY4" fmla="*/ 930 h 50841"/>
                  <a:gd name="connsiteX5" fmla="*/ 35054 w 35983"/>
                  <a:gd name="connsiteY5" fmla="*/ 8791 h 50841"/>
                  <a:gd name="connsiteX6" fmla="*/ 10577 w 35983"/>
                  <a:gd name="connsiteY6" fmla="*/ 48275 h 50841"/>
                  <a:gd name="connsiteX7" fmla="*/ 6647 w 35983"/>
                  <a:gd name="connsiteY7" fmla="*/ 50777 h 5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3" h="50841">
                    <a:moveTo>
                      <a:pt x="6647" y="50777"/>
                    </a:moveTo>
                    <a:cubicBezTo>
                      <a:pt x="5396" y="50955"/>
                      <a:pt x="3967" y="50777"/>
                      <a:pt x="2716" y="50062"/>
                    </a:cubicBezTo>
                    <a:cubicBezTo>
                      <a:pt x="36" y="48454"/>
                      <a:pt x="-857" y="44881"/>
                      <a:pt x="930" y="42201"/>
                    </a:cubicBezTo>
                    <a:lnTo>
                      <a:pt x="25406" y="2716"/>
                    </a:lnTo>
                    <a:cubicBezTo>
                      <a:pt x="27014" y="36"/>
                      <a:pt x="30588" y="-857"/>
                      <a:pt x="33268" y="930"/>
                    </a:cubicBezTo>
                    <a:cubicBezTo>
                      <a:pt x="35948" y="2537"/>
                      <a:pt x="36841" y="6111"/>
                      <a:pt x="35054" y="8791"/>
                    </a:cubicBezTo>
                    <a:lnTo>
                      <a:pt x="10577" y="48275"/>
                    </a:lnTo>
                    <a:cubicBezTo>
                      <a:pt x="9863" y="49526"/>
                      <a:pt x="8255" y="50598"/>
                      <a:pt x="6647" y="5077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65" name="Freeform: Shape 64">
                <a:extLst>
                  <a:ext uri="{FF2B5EF4-FFF2-40B4-BE49-F238E27FC236}">
                    <a16:creationId xmlns:a16="http://schemas.microsoft.com/office/drawing/2014/main" id="{076355E2-3DE1-E9E9-87F4-C85E7DB9BEA0}"/>
                  </a:ext>
                </a:extLst>
              </p:cNvPr>
              <p:cNvSpPr/>
              <p:nvPr/>
            </p:nvSpPr>
            <p:spPr>
              <a:xfrm>
                <a:off x="6552694" y="3573923"/>
                <a:ext cx="46619" cy="41845"/>
              </a:xfrm>
              <a:custGeom>
                <a:avLst/>
                <a:gdLst>
                  <a:gd name="connsiteX0" fmla="*/ 41802 w 46619"/>
                  <a:gd name="connsiteY0" fmla="*/ 41802 h 41845"/>
                  <a:gd name="connsiteX1" fmla="*/ 37156 w 46619"/>
                  <a:gd name="connsiteY1" fmla="*/ 40551 h 41845"/>
                  <a:gd name="connsiteX2" fmla="*/ 1960 w 46619"/>
                  <a:gd name="connsiteY2" fmla="*/ 10000 h 41845"/>
                  <a:gd name="connsiteX3" fmla="*/ 1424 w 46619"/>
                  <a:gd name="connsiteY3" fmla="*/ 1960 h 41845"/>
                  <a:gd name="connsiteX4" fmla="*/ 9464 w 46619"/>
                  <a:gd name="connsiteY4" fmla="*/ 1424 h 41845"/>
                  <a:gd name="connsiteX5" fmla="*/ 44660 w 46619"/>
                  <a:gd name="connsiteY5" fmla="*/ 31797 h 41845"/>
                  <a:gd name="connsiteX6" fmla="*/ 45196 w 46619"/>
                  <a:gd name="connsiteY6" fmla="*/ 39836 h 41845"/>
                  <a:gd name="connsiteX7" fmla="*/ 41802 w 46619"/>
                  <a:gd name="connsiteY7" fmla="*/ 41802 h 4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19" h="41845">
                    <a:moveTo>
                      <a:pt x="41802" y="41802"/>
                    </a:moveTo>
                    <a:cubicBezTo>
                      <a:pt x="40194" y="41980"/>
                      <a:pt x="38407" y="41623"/>
                      <a:pt x="37156" y="40551"/>
                    </a:cubicBezTo>
                    <a:lnTo>
                      <a:pt x="1960" y="10000"/>
                    </a:lnTo>
                    <a:cubicBezTo>
                      <a:pt x="-363" y="7856"/>
                      <a:pt x="-720" y="4282"/>
                      <a:pt x="1424" y="1960"/>
                    </a:cubicBezTo>
                    <a:cubicBezTo>
                      <a:pt x="3568" y="-363"/>
                      <a:pt x="7141" y="-720"/>
                      <a:pt x="9464" y="1424"/>
                    </a:cubicBezTo>
                    <a:lnTo>
                      <a:pt x="44660" y="31797"/>
                    </a:lnTo>
                    <a:cubicBezTo>
                      <a:pt x="46983" y="33941"/>
                      <a:pt x="47340" y="37514"/>
                      <a:pt x="45196" y="39836"/>
                    </a:cubicBezTo>
                    <a:cubicBezTo>
                      <a:pt x="44303" y="40908"/>
                      <a:pt x="43052" y="41623"/>
                      <a:pt x="41802" y="41802"/>
                    </a:cubicBezTo>
                    <a:close/>
                  </a:path>
                </a:pathLst>
              </a:custGeom>
              <a:solidFill>
                <a:schemeClr val="bg1"/>
              </a:solidFill>
              <a:ln w="1757" cap="flat">
                <a:solidFill>
                  <a:srgbClr val="FFFFFF"/>
                </a:solidFill>
                <a:prstDash val="solid"/>
                <a:miter/>
              </a:ln>
            </p:spPr>
            <p:txBody>
              <a:bodyPr rtlCol="1" anchor="ctr"/>
              <a:lstStyle/>
              <a:p>
                <a:endParaRPr lang="fa-IR"/>
              </a:p>
            </p:txBody>
          </p:sp>
        </p:grpSp>
      </p:grpSp>
      <p:sp>
        <p:nvSpPr>
          <p:cNvPr id="6" name="TextBox 5">
            <a:hlinkClick r:id="rId7" action="ppaction://hlinksldjump"/>
            <a:extLst>
              <a:ext uri="{FF2B5EF4-FFF2-40B4-BE49-F238E27FC236}">
                <a16:creationId xmlns:a16="http://schemas.microsoft.com/office/drawing/2014/main" id="{09FC8809-F2B2-2D29-5D81-FFDB83D3829A}"/>
              </a:ext>
            </a:extLst>
          </p:cNvPr>
          <p:cNvSpPr txBox="1"/>
          <p:nvPr/>
        </p:nvSpPr>
        <p:spPr>
          <a:xfrm>
            <a:off x="2822842" y="4196760"/>
            <a:ext cx="2264484" cy="461665"/>
          </a:xfrm>
          <a:prstGeom prst="rect">
            <a:avLst/>
          </a:prstGeom>
          <a:noFill/>
        </p:spPr>
        <p:txBody>
          <a:bodyPr wrap="square">
            <a:spAutoFit/>
          </a:bodyPr>
          <a:lstStyle/>
          <a:p>
            <a:pPr algn="ctr" rtl="1"/>
            <a:r>
              <a:rPr lang="fa-IR" sz="2400" b="1" dirty="0">
                <a:solidFill>
                  <a:srgbClr val="FFFFFF"/>
                </a:solidFill>
                <a:latin typeface="Shabnam" panose="020B0603030804020204" pitchFamily="34" charset="-78"/>
                <a:cs typeface="Shabnam" panose="020B0603030804020204" pitchFamily="34" charset="-78"/>
              </a:rPr>
              <a:t>تحلیل داده‌ها</a:t>
            </a:r>
          </a:p>
        </p:txBody>
      </p:sp>
      <p:grpSp>
        <p:nvGrpSpPr>
          <p:cNvPr id="66" name="Group 65">
            <a:extLst>
              <a:ext uri="{FF2B5EF4-FFF2-40B4-BE49-F238E27FC236}">
                <a16:creationId xmlns:a16="http://schemas.microsoft.com/office/drawing/2014/main" id="{E7869742-CB09-F0F2-6ABB-50241162503B}"/>
              </a:ext>
            </a:extLst>
          </p:cNvPr>
          <p:cNvGrpSpPr/>
          <p:nvPr/>
        </p:nvGrpSpPr>
        <p:grpSpPr>
          <a:xfrm>
            <a:off x="1102086" y="2567907"/>
            <a:ext cx="1415192" cy="1386560"/>
            <a:chOff x="4936175" y="3561634"/>
            <a:chExt cx="598925" cy="598926"/>
          </a:xfrm>
        </p:grpSpPr>
        <p:sp>
          <p:nvSpPr>
            <p:cNvPr id="67" name="Freeform: Shape 66">
              <a:hlinkClick r:id="rId8" action="ppaction://hlinksldjump"/>
              <a:extLst>
                <a:ext uri="{FF2B5EF4-FFF2-40B4-BE49-F238E27FC236}">
                  <a16:creationId xmlns:a16="http://schemas.microsoft.com/office/drawing/2014/main" id="{0B7353E3-E972-1E4C-0939-709AF053FDB3}"/>
                </a:ext>
              </a:extLst>
            </p:cNvPr>
            <p:cNvSpPr/>
            <p:nvPr/>
          </p:nvSpPr>
          <p:spPr>
            <a:xfrm rot="10800000">
              <a:off x="4936175" y="35616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68" name="Graphic 67">
              <a:hlinkClick r:id="rId8" action="ppaction://hlinksldjump"/>
              <a:extLst>
                <a:ext uri="{FF2B5EF4-FFF2-40B4-BE49-F238E27FC236}">
                  <a16:creationId xmlns:a16="http://schemas.microsoft.com/office/drawing/2014/main" id="{317B6071-9753-2176-0DD4-FDB62FC251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62236" y="3685811"/>
              <a:ext cx="346803" cy="350573"/>
            </a:xfrm>
            <a:prstGeom prst="rect">
              <a:avLst/>
            </a:prstGeom>
          </p:spPr>
        </p:pic>
      </p:grpSp>
      <p:sp>
        <p:nvSpPr>
          <p:cNvPr id="7" name="TextBox 6">
            <a:hlinkClick r:id="rId8" action="ppaction://hlinksldjump"/>
            <a:extLst>
              <a:ext uri="{FF2B5EF4-FFF2-40B4-BE49-F238E27FC236}">
                <a16:creationId xmlns:a16="http://schemas.microsoft.com/office/drawing/2014/main" id="{5BE8BA34-6D70-8816-3818-8AA5F6F502C9}"/>
              </a:ext>
            </a:extLst>
          </p:cNvPr>
          <p:cNvSpPr txBox="1"/>
          <p:nvPr/>
        </p:nvSpPr>
        <p:spPr>
          <a:xfrm>
            <a:off x="677440" y="4196760"/>
            <a:ext cx="2264484" cy="461665"/>
          </a:xfrm>
          <a:prstGeom prst="rect">
            <a:avLst/>
          </a:prstGeom>
          <a:noFill/>
        </p:spPr>
        <p:txBody>
          <a:bodyPr wrap="square">
            <a:spAutoFit/>
          </a:bodyPr>
          <a:lstStyle/>
          <a:p>
            <a:pPr algn="ctr" rtl="1"/>
            <a:r>
              <a:rPr lang="fa-IR" sz="2400" b="1" dirty="0">
                <a:solidFill>
                  <a:srgbClr val="FFFFFF"/>
                </a:solidFill>
                <a:latin typeface="Shabnam" panose="020B0603030804020204" pitchFamily="34" charset="-78"/>
                <a:cs typeface="Shabnam" panose="020B0603030804020204" pitchFamily="34" charset="-78"/>
              </a:rPr>
              <a:t>منابع و مراجع</a:t>
            </a:r>
          </a:p>
        </p:txBody>
      </p:sp>
      <p:sp>
        <p:nvSpPr>
          <p:cNvPr id="14" name="TextBox 13">
            <a:extLst>
              <a:ext uri="{FF2B5EF4-FFF2-40B4-BE49-F238E27FC236}">
                <a16:creationId xmlns:a16="http://schemas.microsoft.com/office/drawing/2014/main" id="{0A56D346-0BAF-BA16-EE2A-DC18502E85CC}"/>
              </a:ext>
            </a:extLst>
          </p:cNvPr>
          <p:cNvSpPr txBox="1"/>
          <p:nvPr/>
        </p:nvSpPr>
        <p:spPr>
          <a:xfrm>
            <a:off x="1977555" y="1193740"/>
            <a:ext cx="8236890" cy="523220"/>
          </a:xfrm>
          <a:prstGeom prst="rect">
            <a:avLst/>
          </a:prstGeom>
          <a:noFill/>
        </p:spPr>
        <p:txBody>
          <a:bodyPr wrap="square">
            <a:spAutoFit/>
          </a:bodyPr>
          <a:lstStyle/>
          <a:p>
            <a:pPr algn="ctr" rtl="1"/>
            <a:r>
              <a:rPr lang="fa-IR" sz="2800" b="1" dirty="0">
                <a:solidFill>
                  <a:srgbClr val="0B2D77"/>
                </a:solidFill>
                <a:latin typeface="Shabnam" panose="020B0603030804020204" pitchFamily="34" charset="-78"/>
                <a:cs typeface="Shabnam" panose="020B0603030804020204" pitchFamily="34" charset="-78"/>
              </a:rPr>
              <a:t>فهرست مطالب پروپوزال</a:t>
            </a:r>
          </a:p>
        </p:txBody>
      </p:sp>
    </p:spTree>
    <p:extLst>
      <p:ext uri="{BB962C8B-B14F-4D97-AF65-F5344CB8AC3E}">
        <p14:creationId xmlns:p14="http://schemas.microsoft.com/office/powerpoint/2010/main" val="1866132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مستطیل سمت چپ">
            <a:hlinkClick r:id="" action="ppaction://hlinkshowjump?jump=previousslide"/>
            <a:extLst>
              <a:ext uri="{FF2B5EF4-FFF2-40B4-BE49-F238E27FC236}">
                <a16:creationId xmlns:a16="http://schemas.microsoft.com/office/drawing/2014/main" id="{CDEC1677-7F3F-C18E-10F6-71C36CF7C3D4}"/>
              </a:ext>
            </a:extLst>
          </p:cNvPr>
          <p:cNvSpPr/>
          <p:nvPr/>
        </p:nvSpPr>
        <p:spPr>
          <a:xfrm rot="16200000">
            <a:off x="5674053" y="4144774"/>
            <a:ext cx="843895" cy="3933374"/>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5" name="!!مستطیل سمت راست">
            <a:hlinkClick r:id="" action="ppaction://hlinkshowjump?jump=previousslide"/>
            <a:extLst>
              <a:ext uri="{FF2B5EF4-FFF2-40B4-BE49-F238E27FC236}">
                <a16:creationId xmlns:a16="http://schemas.microsoft.com/office/drawing/2014/main" id="{CF66AA8A-E773-5ABA-1B31-AA9EB5549293}"/>
              </a:ext>
            </a:extLst>
          </p:cNvPr>
          <p:cNvSpPr/>
          <p:nvPr/>
        </p:nvSpPr>
        <p:spPr>
          <a:xfrm rot="16200000">
            <a:off x="6379375" y="5565347"/>
            <a:ext cx="843895" cy="1093074"/>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6" name="!!مستطیل وسط">
            <a:hlinkClick r:id="" action="ppaction://hlinkshowjump?jump=previousslide"/>
            <a:extLst>
              <a:ext uri="{FF2B5EF4-FFF2-40B4-BE49-F238E27FC236}">
                <a16:creationId xmlns:a16="http://schemas.microsoft.com/office/drawing/2014/main" id="{777B0535-4753-E59C-8266-099D6ABD4EC2}"/>
              </a:ext>
            </a:extLst>
          </p:cNvPr>
          <p:cNvSpPr/>
          <p:nvPr/>
        </p:nvSpPr>
        <p:spPr>
          <a:xfrm rot="16200000">
            <a:off x="5675501" y="4146717"/>
            <a:ext cx="843895" cy="3930477"/>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30" name="Group 29">
            <a:extLst>
              <a:ext uri="{FF2B5EF4-FFF2-40B4-BE49-F238E27FC236}">
                <a16:creationId xmlns:a16="http://schemas.microsoft.com/office/drawing/2014/main" id="{E88CAD77-5124-A293-CA5F-A0850A0ED5D6}"/>
              </a:ext>
            </a:extLst>
          </p:cNvPr>
          <p:cNvGrpSpPr/>
          <p:nvPr/>
        </p:nvGrpSpPr>
        <p:grpSpPr>
          <a:xfrm>
            <a:off x="7224567" y="5812492"/>
            <a:ext cx="598925" cy="598926"/>
            <a:chOff x="3910691" y="2437163"/>
            <a:chExt cx="598925" cy="598926"/>
          </a:xfrm>
        </p:grpSpPr>
        <p:sp>
          <p:nvSpPr>
            <p:cNvPr id="31" name="Freeform: Shape 30">
              <a:hlinkClick r:id="rId3" action="ppaction://hlinksldjump"/>
              <a:extLst>
                <a:ext uri="{FF2B5EF4-FFF2-40B4-BE49-F238E27FC236}">
                  <a16:creationId xmlns:a16="http://schemas.microsoft.com/office/drawing/2014/main" id="{F39C3009-D17F-7851-3ABE-711C8D5CC16B}"/>
                </a:ext>
              </a:extLst>
            </p:cNvPr>
            <p:cNvSpPr/>
            <p:nvPr userDrawn="1"/>
          </p:nvSpPr>
          <p:spPr>
            <a:xfrm rot="10800000">
              <a:off x="3910691" y="2437163"/>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32" name="Graphic 31">
              <a:hlinkClick r:id="rId3" action="ppaction://hlinksldjump"/>
              <a:extLst>
                <a:ext uri="{FF2B5EF4-FFF2-40B4-BE49-F238E27FC236}">
                  <a16:creationId xmlns:a16="http://schemas.microsoft.com/office/drawing/2014/main" id="{2B1B9BA0-CA8F-E3A7-6ED5-4C18CEA975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082452">
              <a:off x="3970589" y="2596773"/>
              <a:ext cx="479128" cy="279707"/>
            </a:xfrm>
            <a:prstGeom prst="rect">
              <a:avLst/>
            </a:prstGeom>
          </p:spPr>
        </p:pic>
      </p:grpSp>
      <p:grpSp>
        <p:nvGrpSpPr>
          <p:cNvPr id="33" name="Group 32">
            <a:extLst>
              <a:ext uri="{FF2B5EF4-FFF2-40B4-BE49-F238E27FC236}">
                <a16:creationId xmlns:a16="http://schemas.microsoft.com/office/drawing/2014/main" id="{2600DFE7-3723-21CB-527B-A7270C52DC8C}"/>
              </a:ext>
            </a:extLst>
          </p:cNvPr>
          <p:cNvGrpSpPr/>
          <p:nvPr/>
        </p:nvGrpSpPr>
        <p:grpSpPr>
          <a:xfrm>
            <a:off x="6509738" y="5812492"/>
            <a:ext cx="598925" cy="598926"/>
            <a:chOff x="4240843" y="3714034"/>
            <a:chExt cx="598925" cy="598926"/>
          </a:xfrm>
        </p:grpSpPr>
        <p:sp>
          <p:nvSpPr>
            <p:cNvPr id="34" name="Freeform: Shape 33">
              <a:hlinkClick r:id="rId6" action="ppaction://hlinksldjump"/>
              <a:extLst>
                <a:ext uri="{FF2B5EF4-FFF2-40B4-BE49-F238E27FC236}">
                  <a16:creationId xmlns:a16="http://schemas.microsoft.com/office/drawing/2014/main" id="{F13A5395-67A7-AD9C-ACC4-2A1D1AA209F4}"/>
                </a:ext>
              </a:extLst>
            </p:cNvPr>
            <p:cNvSpPr/>
            <p:nvPr/>
          </p:nvSpPr>
          <p:spPr>
            <a:xfrm rot="10800000">
              <a:off x="4240843"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35" name="Graphic 224">
              <a:extLst>
                <a:ext uri="{FF2B5EF4-FFF2-40B4-BE49-F238E27FC236}">
                  <a16:creationId xmlns:a16="http://schemas.microsoft.com/office/drawing/2014/main" id="{53C82184-3211-382D-C665-24763FC9FA44}"/>
                </a:ext>
              </a:extLst>
            </p:cNvPr>
            <p:cNvGrpSpPr/>
            <p:nvPr/>
          </p:nvGrpSpPr>
          <p:grpSpPr>
            <a:xfrm rot="20293263">
              <a:off x="4358196" y="3870311"/>
              <a:ext cx="364228" cy="330822"/>
              <a:chOff x="5182655" y="3953385"/>
              <a:chExt cx="289182" cy="262659"/>
            </a:xfrm>
            <a:solidFill>
              <a:srgbClr val="FFFFFF"/>
            </a:solidFill>
          </p:grpSpPr>
          <p:sp>
            <p:nvSpPr>
              <p:cNvPr id="36" name="Freeform: Shape 35">
                <a:hlinkClick r:id="rId6" action="ppaction://hlinksldjump"/>
                <a:extLst>
                  <a:ext uri="{FF2B5EF4-FFF2-40B4-BE49-F238E27FC236}">
                    <a16:creationId xmlns:a16="http://schemas.microsoft.com/office/drawing/2014/main" id="{141929D8-A634-6493-6E26-7F12764AA3B5}"/>
                  </a:ext>
                </a:extLst>
              </p:cNvPr>
              <p:cNvSpPr/>
              <p:nvPr/>
            </p:nvSpPr>
            <p:spPr>
              <a:xfrm>
                <a:off x="5182655" y="3953385"/>
                <a:ext cx="289182" cy="262659"/>
              </a:xfrm>
              <a:custGeom>
                <a:avLst/>
                <a:gdLst>
                  <a:gd name="connsiteX0" fmla="*/ 250348 w 289182"/>
                  <a:gd name="connsiteY0" fmla="*/ 0 h 262659"/>
                  <a:gd name="connsiteX1" fmla="*/ 39146 w 289182"/>
                  <a:gd name="connsiteY1" fmla="*/ 0 h 262659"/>
                  <a:gd name="connsiteX2" fmla="*/ 0 w 289182"/>
                  <a:gd name="connsiteY2" fmla="*/ 39146 h 262659"/>
                  <a:gd name="connsiteX3" fmla="*/ 0 w 289182"/>
                  <a:gd name="connsiteY3" fmla="*/ 174580 h 262659"/>
                  <a:gd name="connsiteX4" fmla="*/ 39146 w 289182"/>
                  <a:gd name="connsiteY4" fmla="*/ 213726 h 262659"/>
                  <a:gd name="connsiteX5" fmla="*/ 176474 w 289182"/>
                  <a:gd name="connsiteY5" fmla="*/ 213726 h 262659"/>
                  <a:gd name="connsiteX6" fmla="*/ 247191 w 289182"/>
                  <a:gd name="connsiteY6" fmla="*/ 261397 h 262659"/>
                  <a:gd name="connsiteX7" fmla="*/ 251295 w 289182"/>
                  <a:gd name="connsiteY7" fmla="*/ 262659 h 262659"/>
                  <a:gd name="connsiteX8" fmla="*/ 254767 w 289182"/>
                  <a:gd name="connsiteY8" fmla="*/ 261712 h 262659"/>
                  <a:gd name="connsiteX9" fmla="*/ 258871 w 289182"/>
                  <a:gd name="connsiteY9" fmla="*/ 255083 h 262659"/>
                  <a:gd name="connsiteX10" fmla="*/ 258871 w 289182"/>
                  <a:gd name="connsiteY10" fmla="*/ 209938 h 262659"/>
                  <a:gd name="connsiteX11" fmla="*/ 289178 w 289182"/>
                  <a:gd name="connsiteY11" fmla="*/ 174580 h 262659"/>
                  <a:gd name="connsiteX12" fmla="*/ 289178 w 289182"/>
                  <a:gd name="connsiteY12" fmla="*/ 39146 h 262659"/>
                  <a:gd name="connsiteX13" fmla="*/ 250348 w 289182"/>
                  <a:gd name="connsiteY13" fmla="*/ 0 h 262659"/>
                  <a:gd name="connsiteX14" fmla="*/ 274340 w 289182"/>
                  <a:gd name="connsiteY14" fmla="*/ 174580 h 262659"/>
                  <a:gd name="connsiteX15" fmla="*/ 249085 w 289182"/>
                  <a:gd name="connsiteY15" fmla="*/ 197626 h 262659"/>
                  <a:gd name="connsiteX16" fmla="*/ 243718 w 289182"/>
                  <a:gd name="connsiteY16" fmla="*/ 204887 h 262659"/>
                  <a:gd name="connsiteX17" fmla="*/ 243718 w 289182"/>
                  <a:gd name="connsiteY17" fmla="*/ 240876 h 262659"/>
                  <a:gd name="connsiteX18" fmla="*/ 183104 w 289182"/>
                  <a:gd name="connsiteY18" fmla="*/ 199836 h 262659"/>
                  <a:gd name="connsiteX19" fmla="*/ 179000 w 289182"/>
                  <a:gd name="connsiteY19" fmla="*/ 198573 h 262659"/>
                  <a:gd name="connsiteX20" fmla="*/ 39146 w 289182"/>
                  <a:gd name="connsiteY20" fmla="*/ 198573 h 262659"/>
                  <a:gd name="connsiteX21" fmla="*/ 15153 w 289182"/>
                  <a:gd name="connsiteY21" fmla="*/ 174580 h 262659"/>
                  <a:gd name="connsiteX22" fmla="*/ 15153 w 289182"/>
                  <a:gd name="connsiteY22" fmla="*/ 39146 h 262659"/>
                  <a:gd name="connsiteX23" fmla="*/ 39146 w 289182"/>
                  <a:gd name="connsiteY23" fmla="*/ 15153 h 262659"/>
                  <a:gd name="connsiteX24" fmla="*/ 250348 w 289182"/>
                  <a:gd name="connsiteY24" fmla="*/ 15153 h 262659"/>
                  <a:gd name="connsiteX25" fmla="*/ 274340 w 289182"/>
                  <a:gd name="connsiteY25" fmla="*/ 39146 h 262659"/>
                  <a:gd name="connsiteX26" fmla="*/ 274340 w 289182"/>
                  <a:gd name="connsiteY26" fmla="*/ 174580 h 26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9182" h="262659">
                    <a:moveTo>
                      <a:pt x="250348" y="0"/>
                    </a:moveTo>
                    <a:lnTo>
                      <a:pt x="39146" y="0"/>
                    </a:lnTo>
                    <a:cubicBezTo>
                      <a:pt x="17679" y="0"/>
                      <a:pt x="0" y="17679"/>
                      <a:pt x="0" y="39146"/>
                    </a:cubicBezTo>
                    <a:lnTo>
                      <a:pt x="0" y="174580"/>
                    </a:lnTo>
                    <a:cubicBezTo>
                      <a:pt x="0" y="196047"/>
                      <a:pt x="17679" y="213726"/>
                      <a:pt x="39146" y="213726"/>
                    </a:cubicBezTo>
                    <a:lnTo>
                      <a:pt x="176474" y="213726"/>
                    </a:lnTo>
                    <a:lnTo>
                      <a:pt x="247191" y="261397"/>
                    </a:lnTo>
                    <a:cubicBezTo>
                      <a:pt x="248453" y="262344"/>
                      <a:pt x="250032" y="262659"/>
                      <a:pt x="251295" y="262659"/>
                    </a:cubicBezTo>
                    <a:cubicBezTo>
                      <a:pt x="252557" y="262659"/>
                      <a:pt x="253820" y="262344"/>
                      <a:pt x="254767" y="261712"/>
                    </a:cubicBezTo>
                    <a:cubicBezTo>
                      <a:pt x="257293" y="260450"/>
                      <a:pt x="258871" y="257924"/>
                      <a:pt x="258871" y="255083"/>
                    </a:cubicBezTo>
                    <a:lnTo>
                      <a:pt x="258871" y="209938"/>
                    </a:lnTo>
                    <a:cubicBezTo>
                      <a:pt x="272762" y="204256"/>
                      <a:pt x="289178" y="191628"/>
                      <a:pt x="289178" y="174580"/>
                    </a:cubicBezTo>
                    <a:lnTo>
                      <a:pt x="289178" y="39146"/>
                    </a:lnTo>
                    <a:cubicBezTo>
                      <a:pt x="289494" y="17679"/>
                      <a:pt x="272131" y="0"/>
                      <a:pt x="250348" y="0"/>
                    </a:cubicBezTo>
                    <a:close/>
                    <a:moveTo>
                      <a:pt x="274340" y="174580"/>
                    </a:moveTo>
                    <a:cubicBezTo>
                      <a:pt x="274340" y="183420"/>
                      <a:pt x="261081" y="193838"/>
                      <a:pt x="249085" y="197626"/>
                    </a:cubicBezTo>
                    <a:cubicBezTo>
                      <a:pt x="245928" y="198573"/>
                      <a:pt x="243718" y="201414"/>
                      <a:pt x="243718" y="204887"/>
                    </a:cubicBezTo>
                    <a:lnTo>
                      <a:pt x="243718" y="240876"/>
                    </a:lnTo>
                    <a:lnTo>
                      <a:pt x="183104" y="199836"/>
                    </a:lnTo>
                    <a:cubicBezTo>
                      <a:pt x="181841" y="198889"/>
                      <a:pt x="180263" y="198573"/>
                      <a:pt x="179000" y="198573"/>
                    </a:cubicBezTo>
                    <a:lnTo>
                      <a:pt x="39146" y="198573"/>
                    </a:lnTo>
                    <a:cubicBezTo>
                      <a:pt x="25887" y="198573"/>
                      <a:pt x="15153" y="187839"/>
                      <a:pt x="15153" y="174580"/>
                    </a:cubicBezTo>
                    <a:lnTo>
                      <a:pt x="15153" y="39146"/>
                    </a:lnTo>
                    <a:cubicBezTo>
                      <a:pt x="15153" y="25887"/>
                      <a:pt x="25887" y="15153"/>
                      <a:pt x="39146" y="15153"/>
                    </a:cubicBezTo>
                    <a:lnTo>
                      <a:pt x="250348" y="15153"/>
                    </a:lnTo>
                    <a:cubicBezTo>
                      <a:pt x="263607" y="15153"/>
                      <a:pt x="274340" y="25887"/>
                      <a:pt x="274340" y="39146"/>
                    </a:cubicBezTo>
                    <a:lnTo>
                      <a:pt x="274340" y="174580"/>
                    </a:lnTo>
                    <a:close/>
                  </a:path>
                </a:pathLst>
              </a:custGeom>
              <a:solidFill>
                <a:srgbClr val="FFFFFF"/>
              </a:solidFill>
              <a:ln w="3106" cap="flat">
                <a:noFill/>
                <a:prstDash val="solid"/>
                <a:miter/>
              </a:ln>
            </p:spPr>
            <p:txBody>
              <a:bodyPr rtlCol="1" anchor="ctr"/>
              <a:lstStyle/>
              <a:p>
                <a:endParaRPr lang="fa-IR"/>
              </a:p>
            </p:txBody>
          </p:sp>
          <p:sp>
            <p:nvSpPr>
              <p:cNvPr id="37" name="Freeform: Shape 36">
                <a:extLst>
                  <a:ext uri="{FF2B5EF4-FFF2-40B4-BE49-F238E27FC236}">
                    <a16:creationId xmlns:a16="http://schemas.microsoft.com/office/drawing/2014/main" id="{9E6C9BAE-BE5C-6344-63A6-F248E7495AF4}"/>
                  </a:ext>
                </a:extLst>
              </p:cNvPr>
              <p:cNvSpPr/>
              <p:nvPr/>
            </p:nvSpPr>
            <p:spPr>
              <a:xfrm>
                <a:off x="5224007" y="4003896"/>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38" name="Freeform: Shape 37">
                <a:extLst>
                  <a:ext uri="{FF2B5EF4-FFF2-40B4-BE49-F238E27FC236}">
                    <a16:creationId xmlns:a16="http://schemas.microsoft.com/office/drawing/2014/main" id="{8B0387FA-7AC1-3618-AC0F-615FA9419D29}"/>
                  </a:ext>
                </a:extLst>
              </p:cNvPr>
              <p:cNvSpPr/>
              <p:nvPr/>
            </p:nvSpPr>
            <p:spPr>
              <a:xfrm>
                <a:off x="5224007" y="4045568"/>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6732"/>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39" name="Freeform: Shape 38">
                <a:extLst>
                  <a:ext uri="{FF2B5EF4-FFF2-40B4-BE49-F238E27FC236}">
                    <a16:creationId xmlns:a16="http://schemas.microsoft.com/office/drawing/2014/main" id="{0F4DF5B8-9AD1-0A97-FB74-2FCED47BD898}"/>
                  </a:ext>
                </a:extLst>
              </p:cNvPr>
              <p:cNvSpPr/>
              <p:nvPr/>
            </p:nvSpPr>
            <p:spPr>
              <a:xfrm>
                <a:off x="5224007" y="4085661"/>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grpSp>
      </p:grpSp>
      <p:grpSp>
        <p:nvGrpSpPr>
          <p:cNvPr id="42" name="Group 41">
            <a:extLst>
              <a:ext uri="{FF2B5EF4-FFF2-40B4-BE49-F238E27FC236}">
                <a16:creationId xmlns:a16="http://schemas.microsoft.com/office/drawing/2014/main" id="{08F3163D-4710-CB1C-5B1A-ECCF7B6D6AD0}"/>
              </a:ext>
            </a:extLst>
          </p:cNvPr>
          <p:cNvGrpSpPr/>
          <p:nvPr/>
        </p:nvGrpSpPr>
        <p:grpSpPr>
          <a:xfrm>
            <a:off x="5794856" y="5812492"/>
            <a:ext cx="598925" cy="598926"/>
            <a:chOff x="5088575" y="3714034"/>
            <a:chExt cx="598925" cy="598926"/>
          </a:xfrm>
        </p:grpSpPr>
        <p:sp>
          <p:nvSpPr>
            <p:cNvPr id="46" name="Freeform: Shape 45">
              <a:hlinkClick r:id="rId7" action="ppaction://hlinksldjump"/>
              <a:extLst>
                <a:ext uri="{FF2B5EF4-FFF2-40B4-BE49-F238E27FC236}">
                  <a16:creationId xmlns:a16="http://schemas.microsoft.com/office/drawing/2014/main" id="{F011732A-A38F-EBD6-3EC4-273385401425}"/>
                </a:ext>
              </a:extLst>
            </p:cNvPr>
            <p:cNvSpPr/>
            <p:nvPr/>
          </p:nvSpPr>
          <p:spPr>
            <a:xfrm rot="10800000">
              <a:off x="5088575"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47" name="Graphic 235">
              <a:hlinkClick r:id="rId7" action="ppaction://hlinksldjump"/>
              <a:extLst>
                <a:ext uri="{FF2B5EF4-FFF2-40B4-BE49-F238E27FC236}">
                  <a16:creationId xmlns:a16="http://schemas.microsoft.com/office/drawing/2014/main" id="{C9AD9459-6323-0F3C-6CE8-9343FB966574}"/>
                </a:ext>
              </a:extLst>
            </p:cNvPr>
            <p:cNvSpPr/>
            <p:nvPr/>
          </p:nvSpPr>
          <p:spPr>
            <a:xfrm rot="20481639">
              <a:off x="5206775" y="3832600"/>
              <a:ext cx="362524" cy="361795"/>
            </a:xfrm>
            <a:custGeom>
              <a:avLst/>
              <a:gdLst>
                <a:gd name="connsiteX0" fmla="*/ 199844 w 422175"/>
                <a:gd name="connsiteY0" fmla="*/ 421327 h 421326"/>
                <a:gd name="connsiteX1" fmla="*/ 220210 w 422175"/>
                <a:gd name="connsiteY1" fmla="*/ 421327 h 421326"/>
                <a:gd name="connsiteX2" fmla="*/ 422176 w 422175"/>
                <a:gd name="connsiteY2" fmla="*/ 210451 h 421326"/>
                <a:gd name="connsiteX3" fmla="*/ 219786 w 422175"/>
                <a:gd name="connsiteY3" fmla="*/ 0 h 421326"/>
                <a:gd name="connsiteX4" fmla="*/ 199844 w 422175"/>
                <a:gd name="connsiteY4" fmla="*/ 0 h 421326"/>
                <a:gd name="connsiteX5" fmla="*/ 199844 w 422175"/>
                <a:gd name="connsiteY5" fmla="*/ 0 h 421326"/>
                <a:gd name="connsiteX6" fmla="*/ 0 w 422175"/>
                <a:gd name="connsiteY6" fmla="*/ 210876 h 421326"/>
                <a:gd name="connsiteX7" fmla="*/ 199844 w 422175"/>
                <a:gd name="connsiteY7" fmla="*/ 421327 h 421326"/>
                <a:gd name="connsiteX8" fmla="*/ 72130 w 422175"/>
                <a:gd name="connsiteY8" fmla="*/ 347075 h 421326"/>
                <a:gd name="connsiteX9" fmla="*/ 115409 w 422175"/>
                <a:gd name="connsiteY9" fmla="*/ 322466 h 421326"/>
                <a:gd name="connsiteX10" fmla="*/ 175659 w 422175"/>
                <a:gd name="connsiteY10" fmla="*/ 402234 h 421326"/>
                <a:gd name="connsiteX11" fmla="*/ 72130 w 422175"/>
                <a:gd name="connsiteY11" fmla="*/ 347075 h 421326"/>
                <a:gd name="connsiteX12" fmla="*/ 202814 w 422175"/>
                <a:gd name="connsiteY12" fmla="*/ 403506 h 421326"/>
                <a:gd name="connsiteX13" fmla="*/ 130683 w 422175"/>
                <a:gd name="connsiteY13" fmla="*/ 316526 h 421326"/>
                <a:gd name="connsiteX14" fmla="*/ 202814 w 422175"/>
                <a:gd name="connsiteY14" fmla="*/ 302099 h 421326"/>
                <a:gd name="connsiteX15" fmla="*/ 202814 w 422175"/>
                <a:gd name="connsiteY15" fmla="*/ 403506 h 421326"/>
                <a:gd name="connsiteX16" fmla="*/ 202814 w 422175"/>
                <a:gd name="connsiteY16" fmla="*/ 285552 h 421326"/>
                <a:gd name="connsiteX17" fmla="*/ 123895 w 422175"/>
                <a:gd name="connsiteY17" fmla="*/ 301251 h 421326"/>
                <a:gd name="connsiteX18" fmla="*/ 106923 w 422175"/>
                <a:gd name="connsiteY18" fmla="*/ 225726 h 421326"/>
                <a:gd name="connsiteX19" fmla="*/ 202390 w 422175"/>
                <a:gd name="connsiteY19" fmla="*/ 225726 h 421326"/>
                <a:gd name="connsiteX20" fmla="*/ 202390 w 422175"/>
                <a:gd name="connsiteY20" fmla="*/ 285552 h 421326"/>
                <a:gd name="connsiteX21" fmla="*/ 202814 w 422175"/>
                <a:gd name="connsiteY21" fmla="*/ 209603 h 421326"/>
                <a:gd name="connsiteX22" fmla="*/ 106499 w 422175"/>
                <a:gd name="connsiteY22" fmla="*/ 209603 h 421326"/>
                <a:gd name="connsiteX23" fmla="*/ 119652 w 422175"/>
                <a:gd name="connsiteY23" fmla="*/ 131532 h 421326"/>
                <a:gd name="connsiteX24" fmla="*/ 202814 w 422175"/>
                <a:gd name="connsiteY24" fmla="*/ 148928 h 421326"/>
                <a:gd name="connsiteX25" fmla="*/ 202814 w 422175"/>
                <a:gd name="connsiteY25" fmla="*/ 209603 h 421326"/>
                <a:gd name="connsiteX26" fmla="*/ 243546 w 422175"/>
                <a:gd name="connsiteY26" fmla="*/ 402658 h 421326"/>
                <a:gd name="connsiteX27" fmla="*/ 305494 w 422175"/>
                <a:gd name="connsiteY27" fmla="*/ 319496 h 421326"/>
                <a:gd name="connsiteX28" fmla="*/ 351742 w 422175"/>
                <a:gd name="connsiteY28" fmla="*/ 344529 h 421326"/>
                <a:gd name="connsiteX29" fmla="*/ 243546 w 422175"/>
                <a:gd name="connsiteY29" fmla="*/ 402658 h 421326"/>
                <a:gd name="connsiteX30" fmla="*/ 362774 w 422175"/>
                <a:gd name="connsiteY30" fmla="*/ 332225 h 421326"/>
                <a:gd name="connsiteX31" fmla="*/ 311858 w 422175"/>
                <a:gd name="connsiteY31" fmla="*/ 304221 h 421326"/>
                <a:gd name="connsiteX32" fmla="*/ 328830 w 422175"/>
                <a:gd name="connsiteY32" fmla="*/ 225726 h 421326"/>
                <a:gd name="connsiteX33" fmla="*/ 404779 w 422175"/>
                <a:gd name="connsiteY33" fmla="*/ 225726 h 421326"/>
                <a:gd name="connsiteX34" fmla="*/ 362774 w 422175"/>
                <a:gd name="connsiteY34" fmla="*/ 332225 h 421326"/>
                <a:gd name="connsiteX35" fmla="*/ 369138 w 422175"/>
                <a:gd name="connsiteY35" fmla="*/ 97164 h 421326"/>
                <a:gd name="connsiteX36" fmla="*/ 405628 w 422175"/>
                <a:gd name="connsiteY36" fmla="*/ 209178 h 421326"/>
                <a:gd name="connsiteX37" fmla="*/ 329254 w 422175"/>
                <a:gd name="connsiteY37" fmla="*/ 209178 h 421326"/>
                <a:gd name="connsiteX38" fmla="*/ 316101 w 422175"/>
                <a:gd name="connsiteY38" fmla="*/ 128138 h 421326"/>
                <a:gd name="connsiteX39" fmla="*/ 369138 w 422175"/>
                <a:gd name="connsiteY39" fmla="*/ 97164 h 421326"/>
                <a:gd name="connsiteX40" fmla="*/ 358955 w 422175"/>
                <a:gd name="connsiteY40" fmla="*/ 84435 h 421326"/>
                <a:gd name="connsiteX41" fmla="*/ 310161 w 422175"/>
                <a:gd name="connsiteY41" fmla="*/ 112863 h 421326"/>
                <a:gd name="connsiteX42" fmla="*/ 243546 w 422175"/>
                <a:gd name="connsiteY42" fmla="*/ 18669 h 421326"/>
                <a:gd name="connsiteX43" fmla="*/ 358955 w 422175"/>
                <a:gd name="connsiteY43" fmla="*/ 84435 h 421326"/>
                <a:gd name="connsiteX44" fmla="*/ 218937 w 422175"/>
                <a:gd name="connsiteY44" fmla="*/ 19942 h 421326"/>
                <a:gd name="connsiteX45" fmla="*/ 294886 w 422175"/>
                <a:gd name="connsiteY45" fmla="*/ 119227 h 421326"/>
                <a:gd name="connsiteX46" fmla="*/ 218937 w 422175"/>
                <a:gd name="connsiteY46" fmla="*/ 133229 h 421326"/>
                <a:gd name="connsiteX47" fmla="*/ 218937 w 422175"/>
                <a:gd name="connsiteY47" fmla="*/ 19942 h 421326"/>
                <a:gd name="connsiteX48" fmla="*/ 218937 w 422175"/>
                <a:gd name="connsiteY48" fmla="*/ 149353 h 421326"/>
                <a:gd name="connsiteX49" fmla="*/ 300827 w 422175"/>
                <a:gd name="connsiteY49" fmla="*/ 134502 h 421326"/>
                <a:gd name="connsiteX50" fmla="*/ 313131 w 422175"/>
                <a:gd name="connsiteY50" fmla="*/ 209603 h 421326"/>
                <a:gd name="connsiteX51" fmla="*/ 219362 w 422175"/>
                <a:gd name="connsiteY51" fmla="*/ 209603 h 421326"/>
                <a:gd name="connsiteX52" fmla="*/ 219362 w 422175"/>
                <a:gd name="connsiteY52" fmla="*/ 149353 h 421326"/>
                <a:gd name="connsiteX53" fmla="*/ 218937 w 422175"/>
                <a:gd name="connsiteY53" fmla="*/ 225726 h 421326"/>
                <a:gd name="connsiteX54" fmla="*/ 312283 w 422175"/>
                <a:gd name="connsiteY54" fmla="*/ 225726 h 421326"/>
                <a:gd name="connsiteX55" fmla="*/ 296584 w 422175"/>
                <a:gd name="connsiteY55" fmla="*/ 298705 h 421326"/>
                <a:gd name="connsiteX56" fmla="*/ 218937 w 422175"/>
                <a:gd name="connsiteY56" fmla="*/ 285552 h 421326"/>
                <a:gd name="connsiteX57" fmla="*/ 218937 w 422175"/>
                <a:gd name="connsiteY57" fmla="*/ 225726 h 421326"/>
                <a:gd name="connsiteX58" fmla="*/ 218937 w 422175"/>
                <a:gd name="connsiteY58" fmla="*/ 301675 h 421326"/>
                <a:gd name="connsiteX59" fmla="*/ 290219 w 422175"/>
                <a:gd name="connsiteY59" fmla="*/ 313555 h 421326"/>
                <a:gd name="connsiteX60" fmla="*/ 218937 w 422175"/>
                <a:gd name="connsiteY60" fmla="*/ 401385 h 421326"/>
                <a:gd name="connsiteX61" fmla="*/ 218937 w 422175"/>
                <a:gd name="connsiteY61" fmla="*/ 301675 h 421326"/>
                <a:gd name="connsiteX62" fmla="*/ 202814 w 422175"/>
                <a:gd name="connsiteY62" fmla="*/ 18245 h 421326"/>
                <a:gd name="connsiteX63" fmla="*/ 202814 w 422175"/>
                <a:gd name="connsiteY63" fmla="*/ 132805 h 421326"/>
                <a:gd name="connsiteX64" fmla="*/ 125592 w 422175"/>
                <a:gd name="connsiteY64" fmla="*/ 116257 h 421326"/>
                <a:gd name="connsiteX65" fmla="*/ 202814 w 422175"/>
                <a:gd name="connsiteY65" fmla="*/ 18245 h 421326"/>
                <a:gd name="connsiteX66" fmla="*/ 175659 w 422175"/>
                <a:gd name="connsiteY66" fmla="*/ 19518 h 421326"/>
                <a:gd name="connsiteX67" fmla="*/ 110742 w 422175"/>
                <a:gd name="connsiteY67" fmla="*/ 109893 h 421326"/>
                <a:gd name="connsiteX68" fmla="*/ 65342 w 422175"/>
                <a:gd name="connsiteY68" fmla="*/ 81889 h 421326"/>
                <a:gd name="connsiteX69" fmla="*/ 175659 w 422175"/>
                <a:gd name="connsiteY69" fmla="*/ 19518 h 421326"/>
                <a:gd name="connsiteX70" fmla="*/ 55159 w 422175"/>
                <a:gd name="connsiteY70" fmla="*/ 94194 h 421326"/>
                <a:gd name="connsiteX71" fmla="*/ 104801 w 422175"/>
                <a:gd name="connsiteY71" fmla="*/ 124743 h 421326"/>
                <a:gd name="connsiteX72" fmla="*/ 90375 w 422175"/>
                <a:gd name="connsiteY72" fmla="*/ 209178 h 421326"/>
                <a:gd name="connsiteX73" fmla="*/ 16548 w 422175"/>
                <a:gd name="connsiteY73" fmla="*/ 209178 h 421326"/>
                <a:gd name="connsiteX74" fmla="*/ 55159 w 422175"/>
                <a:gd name="connsiteY74" fmla="*/ 94194 h 421326"/>
                <a:gd name="connsiteX75" fmla="*/ 16972 w 422175"/>
                <a:gd name="connsiteY75" fmla="*/ 225726 h 421326"/>
                <a:gd name="connsiteX76" fmla="*/ 90800 w 422175"/>
                <a:gd name="connsiteY76" fmla="*/ 225726 h 421326"/>
                <a:gd name="connsiteX77" fmla="*/ 109044 w 422175"/>
                <a:gd name="connsiteY77" fmla="*/ 307191 h 421326"/>
                <a:gd name="connsiteX78" fmla="*/ 61523 w 422175"/>
                <a:gd name="connsiteY78" fmla="*/ 334770 h 421326"/>
                <a:gd name="connsiteX79" fmla="*/ 16972 w 422175"/>
                <a:gd name="connsiteY79" fmla="*/ 225726 h 42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2175" h="421326">
                  <a:moveTo>
                    <a:pt x="199844" y="421327"/>
                  </a:moveTo>
                  <a:lnTo>
                    <a:pt x="220210" y="421327"/>
                  </a:lnTo>
                  <a:cubicBezTo>
                    <a:pt x="333497" y="416660"/>
                    <a:pt x="422176" y="324163"/>
                    <a:pt x="422176" y="210451"/>
                  </a:cubicBezTo>
                  <a:cubicBezTo>
                    <a:pt x="421751" y="97164"/>
                    <a:pt x="333073" y="4667"/>
                    <a:pt x="219786" y="0"/>
                  </a:cubicBezTo>
                  <a:lnTo>
                    <a:pt x="199844" y="0"/>
                  </a:lnTo>
                  <a:cubicBezTo>
                    <a:pt x="199844" y="0"/>
                    <a:pt x="199844" y="0"/>
                    <a:pt x="199844" y="0"/>
                  </a:cubicBezTo>
                  <a:cubicBezTo>
                    <a:pt x="87405" y="5940"/>
                    <a:pt x="0" y="98437"/>
                    <a:pt x="0" y="210876"/>
                  </a:cubicBezTo>
                  <a:cubicBezTo>
                    <a:pt x="0" y="323314"/>
                    <a:pt x="87829" y="415387"/>
                    <a:pt x="199844" y="421327"/>
                  </a:cubicBezTo>
                  <a:close/>
                  <a:moveTo>
                    <a:pt x="72130" y="347075"/>
                  </a:moveTo>
                  <a:cubicBezTo>
                    <a:pt x="85708" y="337316"/>
                    <a:pt x="100134" y="328830"/>
                    <a:pt x="115409" y="322466"/>
                  </a:cubicBezTo>
                  <a:cubicBezTo>
                    <a:pt x="129835" y="352591"/>
                    <a:pt x="150201" y="379746"/>
                    <a:pt x="175659" y="402234"/>
                  </a:cubicBezTo>
                  <a:cubicBezTo>
                    <a:pt x="136624" y="395020"/>
                    <a:pt x="100134" y="375503"/>
                    <a:pt x="72130" y="347075"/>
                  </a:cubicBezTo>
                  <a:close/>
                  <a:moveTo>
                    <a:pt x="202814" y="403506"/>
                  </a:moveTo>
                  <a:cubicBezTo>
                    <a:pt x="171840" y="380170"/>
                    <a:pt x="147231" y="350469"/>
                    <a:pt x="130683" y="316526"/>
                  </a:cubicBezTo>
                  <a:cubicBezTo>
                    <a:pt x="154020" y="308040"/>
                    <a:pt x="178205" y="303372"/>
                    <a:pt x="202814" y="302099"/>
                  </a:cubicBezTo>
                  <a:lnTo>
                    <a:pt x="202814" y="403506"/>
                  </a:lnTo>
                  <a:close/>
                  <a:moveTo>
                    <a:pt x="202814" y="285552"/>
                  </a:moveTo>
                  <a:cubicBezTo>
                    <a:pt x="175659" y="286825"/>
                    <a:pt x="149353" y="291916"/>
                    <a:pt x="123895" y="301251"/>
                  </a:cubicBezTo>
                  <a:cubicBezTo>
                    <a:pt x="114136" y="277490"/>
                    <a:pt x="108620" y="252032"/>
                    <a:pt x="106923" y="225726"/>
                  </a:cubicBezTo>
                  <a:lnTo>
                    <a:pt x="202390" y="225726"/>
                  </a:lnTo>
                  <a:lnTo>
                    <a:pt x="202390" y="285552"/>
                  </a:lnTo>
                  <a:close/>
                  <a:moveTo>
                    <a:pt x="202814" y="209603"/>
                  </a:moveTo>
                  <a:lnTo>
                    <a:pt x="106499" y="209603"/>
                  </a:lnTo>
                  <a:cubicBezTo>
                    <a:pt x="106499" y="182872"/>
                    <a:pt x="111166" y="156566"/>
                    <a:pt x="119652" y="131532"/>
                  </a:cubicBezTo>
                  <a:cubicBezTo>
                    <a:pt x="145958" y="142139"/>
                    <a:pt x="173962" y="148080"/>
                    <a:pt x="202814" y="148928"/>
                  </a:cubicBezTo>
                  <a:lnTo>
                    <a:pt x="202814" y="209603"/>
                  </a:lnTo>
                  <a:close/>
                  <a:moveTo>
                    <a:pt x="243546" y="402658"/>
                  </a:moveTo>
                  <a:cubicBezTo>
                    <a:pt x="270277" y="378897"/>
                    <a:pt x="291068" y="351318"/>
                    <a:pt x="305494" y="319496"/>
                  </a:cubicBezTo>
                  <a:cubicBezTo>
                    <a:pt x="322041" y="326284"/>
                    <a:pt x="337316" y="334770"/>
                    <a:pt x="351742" y="344529"/>
                  </a:cubicBezTo>
                  <a:cubicBezTo>
                    <a:pt x="322890" y="375079"/>
                    <a:pt x="285128" y="395445"/>
                    <a:pt x="243546" y="402658"/>
                  </a:cubicBezTo>
                  <a:close/>
                  <a:moveTo>
                    <a:pt x="362774" y="332225"/>
                  </a:moveTo>
                  <a:cubicBezTo>
                    <a:pt x="347075" y="321193"/>
                    <a:pt x="330103" y="311858"/>
                    <a:pt x="311858" y="304221"/>
                  </a:cubicBezTo>
                  <a:cubicBezTo>
                    <a:pt x="321617" y="279187"/>
                    <a:pt x="327133" y="252881"/>
                    <a:pt x="328830" y="225726"/>
                  </a:cubicBezTo>
                  <a:lnTo>
                    <a:pt x="404779" y="225726"/>
                  </a:lnTo>
                  <a:cubicBezTo>
                    <a:pt x="401809" y="264761"/>
                    <a:pt x="387383" y="301675"/>
                    <a:pt x="362774" y="332225"/>
                  </a:cubicBezTo>
                  <a:close/>
                  <a:moveTo>
                    <a:pt x="369138" y="97164"/>
                  </a:moveTo>
                  <a:cubicBezTo>
                    <a:pt x="392899" y="129835"/>
                    <a:pt x="405628" y="168870"/>
                    <a:pt x="405628" y="209178"/>
                  </a:cubicBezTo>
                  <a:lnTo>
                    <a:pt x="329254" y="209178"/>
                  </a:lnTo>
                  <a:cubicBezTo>
                    <a:pt x="329254" y="181599"/>
                    <a:pt x="324587" y="154020"/>
                    <a:pt x="316101" y="128138"/>
                  </a:cubicBezTo>
                  <a:cubicBezTo>
                    <a:pt x="334770" y="120076"/>
                    <a:pt x="352591" y="109893"/>
                    <a:pt x="369138" y="97164"/>
                  </a:cubicBezTo>
                  <a:close/>
                  <a:moveTo>
                    <a:pt x="358955" y="84435"/>
                  </a:moveTo>
                  <a:cubicBezTo>
                    <a:pt x="343681" y="95891"/>
                    <a:pt x="327557" y="105226"/>
                    <a:pt x="310161" y="112863"/>
                  </a:cubicBezTo>
                  <a:cubicBezTo>
                    <a:pt x="295735" y="77222"/>
                    <a:pt x="272823" y="44975"/>
                    <a:pt x="243546" y="18669"/>
                  </a:cubicBezTo>
                  <a:cubicBezTo>
                    <a:pt x="288522" y="26731"/>
                    <a:pt x="329254" y="49643"/>
                    <a:pt x="358955" y="84435"/>
                  </a:cubicBezTo>
                  <a:close/>
                  <a:moveTo>
                    <a:pt x="218937" y="19942"/>
                  </a:moveTo>
                  <a:cubicBezTo>
                    <a:pt x="252881" y="46248"/>
                    <a:pt x="279187" y="80192"/>
                    <a:pt x="294886" y="119227"/>
                  </a:cubicBezTo>
                  <a:cubicBezTo>
                    <a:pt x="270277" y="128138"/>
                    <a:pt x="244819" y="132805"/>
                    <a:pt x="218937" y="133229"/>
                  </a:cubicBezTo>
                  <a:lnTo>
                    <a:pt x="218937" y="19942"/>
                  </a:lnTo>
                  <a:close/>
                  <a:moveTo>
                    <a:pt x="218937" y="149353"/>
                  </a:moveTo>
                  <a:cubicBezTo>
                    <a:pt x="246941" y="148928"/>
                    <a:pt x="274096" y="143837"/>
                    <a:pt x="300827" y="134502"/>
                  </a:cubicBezTo>
                  <a:cubicBezTo>
                    <a:pt x="308888" y="158687"/>
                    <a:pt x="313131" y="184145"/>
                    <a:pt x="313131" y="209603"/>
                  </a:cubicBezTo>
                  <a:lnTo>
                    <a:pt x="219362" y="209603"/>
                  </a:lnTo>
                  <a:lnTo>
                    <a:pt x="219362" y="149353"/>
                  </a:lnTo>
                  <a:close/>
                  <a:moveTo>
                    <a:pt x="218937" y="225726"/>
                  </a:moveTo>
                  <a:lnTo>
                    <a:pt x="312283" y="225726"/>
                  </a:lnTo>
                  <a:cubicBezTo>
                    <a:pt x="310585" y="250760"/>
                    <a:pt x="305494" y="275369"/>
                    <a:pt x="296584" y="298705"/>
                  </a:cubicBezTo>
                  <a:cubicBezTo>
                    <a:pt x="271550" y="290219"/>
                    <a:pt x="245668" y="285976"/>
                    <a:pt x="218937" y="285552"/>
                  </a:cubicBezTo>
                  <a:lnTo>
                    <a:pt x="218937" y="225726"/>
                  </a:lnTo>
                  <a:close/>
                  <a:moveTo>
                    <a:pt x="218937" y="301675"/>
                  </a:moveTo>
                  <a:cubicBezTo>
                    <a:pt x="243122" y="302099"/>
                    <a:pt x="267307" y="306342"/>
                    <a:pt x="290219" y="313555"/>
                  </a:cubicBezTo>
                  <a:cubicBezTo>
                    <a:pt x="274096" y="347499"/>
                    <a:pt x="249487" y="378049"/>
                    <a:pt x="218937" y="401385"/>
                  </a:cubicBezTo>
                  <a:lnTo>
                    <a:pt x="218937" y="301675"/>
                  </a:lnTo>
                  <a:close/>
                  <a:moveTo>
                    <a:pt x="202814" y="18245"/>
                  </a:moveTo>
                  <a:lnTo>
                    <a:pt x="202814" y="132805"/>
                  </a:lnTo>
                  <a:cubicBezTo>
                    <a:pt x="176083" y="131532"/>
                    <a:pt x="150201" y="126016"/>
                    <a:pt x="125592" y="116257"/>
                  </a:cubicBezTo>
                  <a:cubicBezTo>
                    <a:pt x="142139" y="77646"/>
                    <a:pt x="168446" y="43703"/>
                    <a:pt x="202814" y="18245"/>
                  </a:cubicBezTo>
                  <a:close/>
                  <a:moveTo>
                    <a:pt x="175659" y="19518"/>
                  </a:moveTo>
                  <a:cubicBezTo>
                    <a:pt x="147655" y="44551"/>
                    <a:pt x="125168" y="75525"/>
                    <a:pt x="110742" y="109893"/>
                  </a:cubicBezTo>
                  <a:cubicBezTo>
                    <a:pt x="94618" y="102256"/>
                    <a:pt x="79344" y="92921"/>
                    <a:pt x="65342" y="81889"/>
                  </a:cubicBezTo>
                  <a:cubicBezTo>
                    <a:pt x="94194" y="49218"/>
                    <a:pt x="133229" y="27155"/>
                    <a:pt x="175659" y="19518"/>
                  </a:cubicBezTo>
                  <a:close/>
                  <a:moveTo>
                    <a:pt x="55159" y="94194"/>
                  </a:moveTo>
                  <a:cubicBezTo>
                    <a:pt x="70433" y="106499"/>
                    <a:pt x="87405" y="116682"/>
                    <a:pt x="104801" y="124743"/>
                  </a:cubicBezTo>
                  <a:cubicBezTo>
                    <a:pt x="95467" y="151898"/>
                    <a:pt x="90375" y="180326"/>
                    <a:pt x="90375" y="209178"/>
                  </a:cubicBezTo>
                  <a:lnTo>
                    <a:pt x="16548" y="209178"/>
                  </a:lnTo>
                  <a:cubicBezTo>
                    <a:pt x="16548" y="167597"/>
                    <a:pt x="30125" y="127713"/>
                    <a:pt x="55159" y="94194"/>
                  </a:cubicBezTo>
                  <a:close/>
                  <a:moveTo>
                    <a:pt x="16972" y="225726"/>
                  </a:moveTo>
                  <a:lnTo>
                    <a:pt x="90800" y="225726"/>
                  </a:lnTo>
                  <a:cubicBezTo>
                    <a:pt x="92497" y="254154"/>
                    <a:pt x="98437" y="281309"/>
                    <a:pt x="109044" y="307191"/>
                  </a:cubicBezTo>
                  <a:cubicBezTo>
                    <a:pt x="92072" y="314828"/>
                    <a:pt x="76373" y="323739"/>
                    <a:pt x="61523" y="334770"/>
                  </a:cubicBezTo>
                  <a:cubicBezTo>
                    <a:pt x="35217" y="303797"/>
                    <a:pt x="19942" y="266034"/>
                    <a:pt x="16972" y="225726"/>
                  </a:cubicBezTo>
                  <a:close/>
                </a:path>
              </a:pathLst>
            </a:custGeom>
            <a:solidFill>
              <a:srgbClr val="FFFFFF"/>
            </a:solidFill>
            <a:ln w="4233" cap="flat">
              <a:noFill/>
              <a:prstDash val="solid"/>
              <a:miter/>
            </a:ln>
          </p:spPr>
          <p:txBody>
            <a:bodyPr rtlCol="1" anchor="ctr"/>
            <a:lstStyle/>
            <a:p>
              <a:endParaRPr lang="fa-IR" dirty="0"/>
            </a:p>
          </p:txBody>
        </p:sp>
      </p:grpSp>
      <p:grpSp>
        <p:nvGrpSpPr>
          <p:cNvPr id="18" name="Group 17">
            <a:extLst>
              <a:ext uri="{FF2B5EF4-FFF2-40B4-BE49-F238E27FC236}">
                <a16:creationId xmlns:a16="http://schemas.microsoft.com/office/drawing/2014/main" id="{CD50D642-2115-A725-19CE-90461DF73F1C}"/>
              </a:ext>
            </a:extLst>
          </p:cNvPr>
          <p:cNvGrpSpPr/>
          <p:nvPr/>
        </p:nvGrpSpPr>
        <p:grpSpPr>
          <a:xfrm>
            <a:off x="5079974" y="5812492"/>
            <a:ext cx="598925" cy="598926"/>
            <a:chOff x="6415920" y="3429000"/>
            <a:chExt cx="598925" cy="598926"/>
          </a:xfrm>
        </p:grpSpPr>
        <p:sp>
          <p:nvSpPr>
            <p:cNvPr id="19" name="Freeform: Shape 18">
              <a:hlinkClick r:id="rId8" action="ppaction://hlinksldjump"/>
              <a:extLst>
                <a:ext uri="{FF2B5EF4-FFF2-40B4-BE49-F238E27FC236}">
                  <a16:creationId xmlns:a16="http://schemas.microsoft.com/office/drawing/2014/main" id="{F8935D3B-1B9F-7CF0-DB97-A2DEAB7E6C67}"/>
                </a:ext>
              </a:extLst>
            </p:cNvPr>
            <p:cNvSpPr/>
            <p:nvPr userDrawn="1"/>
          </p:nvSpPr>
          <p:spPr>
            <a:xfrm rot="10800000">
              <a:off x="6415920" y="3429000"/>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20" name="Graphic 160">
              <a:extLst>
                <a:ext uri="{FF2B5EF4-FFF2-40B4-BE49-F238E27FC236}">
                  <a16:creationId xmlns:a16="http://schemas.microsoft.com/office/drawing/2014/main" id="{B3DEFB8F-CC19-7CC9-2AEB-FBF82A53D97A}"/>
                </a:ext>
              </a:extLst>
            </p:cNvPr>
            <p:cNvGrpSpPr/>
            <p:nvPr/>
          </p:nvGrpSpPr>
          <p:grpSpPr>
            <a:xfrm>
              <a:off x="6531388" y="3517408"/>
              <a:ext cx="367989" cy="422111"/>
              <a:chOff x="6520446" y="3517556"/>
              <a:chExt cx="367989" cy="422111"/>
            </a:xfrm>
            <a:solidFill>
              <a:schemeClr val="bg1"/>
            </a:solidFill>
          </p:grpSpPr>
          <p:sp>
            <p:nvSpPr>
              <p:cNvPr id="21" name="Freeform: Shape 20">
                <a:extLst>
                  <a:ext uri="{FF2B5EF4-FFF2-40B4-BE49-F238E27FC236}">
                    <a16:creationId xmlns:a16="http://schemas.microsoft.com/office/drawing/2014/main" id="{9F0124E9-17D5-17BC-E06F-42063CF27FF0}"/>
                  </a:ext>
                </a:extLst>
              </p:cNvPr>
              <p:cNvSpPr/>
              <p:nvPr/>
            </p:nvSpPr>
            <p:spPr>
              <a:xfrm>
                <a:off x="6688788" y="3870454"/>
                <a:ext cx="86557" cy="28141"/>
              </a:xfrm>
              <a:custGeom>
                <a:avLst/>
                <a:gdLst>
                  <a:gd name="connsiteX0" fmla="*/ 86515 w 86557"/>
                  <a:gd name="connsiteY0" fmla="*/ 10944 h 28141"/>
                  <a:gd name="connsiteX1" fmla="*/ 82227 w 86557"/>
                  <a:gd name="connsiteY1" fmla="*/ 16482 h 28141"/>
                  <a:gd name="connsiteX2" fmla="*/ 6831 w 86557"/>
                  <a:gd name="connsiteY2" fmla="*/ 28096 h 28141"/>
                  <a:gd name="connsiteX3" fmla="*/ 1114 w 86557"/>
                  <a:gd name="connsiteY3" fmla="*/ 23986 h 28141"/>
                  <a:gd name="connsiteX4" fmla="*/ 42 w 86557"/>
                  <a:gd name="connsiteY4" fmla="*/ 17018 h 28141"/>
                  <a:gd name="connsiteX5" fmla="*/ 4330 w 86557"/>
                  <a:gd name="connsiteY5" fmla="*/ 11480 h 28141"/>
                  <a:gd name="connsiteX6" fmla="*/ 79726 w 86557"/>
                  <a:gd name="connsiteY6" fmla="*/ 45 h 28141"/>
                  <a:gd name="connsiteX7" fmla="*/ 85443 w 86557"/>
                  <a:gd name="connsiteY7" fmla="*/ 4155 h 28141"/>
                  <a:gd name="connsiteX8" fmla="*/ 86515 w 86557"/>
                  <a:gd name="connsiteY8" fmla="*/ 10944 h 2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57" h="28141">
                    <a:moveTo>
                      <a:pt x="86515" y="10944"/>
                    </a:moveTo>
                    <a:cubicBezTo>
                      <a:pt x="86873" y="13624"/>
                      <a:pt x="84907" y="16125"/>
                      <a:pt x="82227" y="16482"/>
                    </a:cubicBezTo>
                    <a:lnTo>
                      <a:pt x="6831" y="28096"/>
                    </a:lnTo>
                    <a:cubicBezTo>
                      <a:pt x="3973" y="28453"/>
                      <a:pt x="1471" y="26666"/>
                      <a:pt x="1114" y="23986"/>
                    </a:cubicBezTo>
                    <a:lnTo>
                      <a:pt x="42" y="17018"/>
                    </a:lnTo>
                    <a:cubicBezTo>
                      <a:pt x="-315" y="14339"/>
                      <a:pt x="1650" y="11837"/>
                      <a:pt x="4330" y="11480"/>
                    </a:cubicBezTo>
                    <a:lnTo>
                      <a:pt x="79726" y="45"/>
                    </a:lnTo>
                    <a:cubicBezTo>
                      <a:pt x="82585" y="-312"/>
                      <a:pt x="85086" y="1475"/>
                      <a:pt x="85443" y="4155"/>
                    </a:cubicBezTo>
                    <a:lnTo>
                      <a:pt x="86515" y="10944"/>
                    </a:lnTo>
                    <a:close/>
                  </a:path>
                </a:pathLst>
              </a:custGeom>
              <a:solidFill>
                <a:schemeClr val="bg1"/>
              </a:solidFill>
              <a:ln w="1757" cap="flat">
                <a:solidFill>
                  <a:srgbClr val="FFFFFF"/>
                </a:solidFill>
                <a:prstDash val="solid"/>
                <a:miter/>
              </a:ln>
            </p:spPr>
            <p:txBody>
              <a:bodyPr rtlCol="1" anchor="ctr"/>
              <a:lstStyle/>
              <a:p>
                <a:endParaRPr lang="fa-IR"/>
              </a:p>
            </p:txBody>
          </p:sp>
          <p:sp>
            <p:nvSpPr>
              <p:cNvPr id="22" name="Freeform: Shape 21">
                <a:extLst>
                  <a:ext uri="{FF2B5EF4-FFF2-40B4-BE49-F238E27FC236}">
                    <a16:creationId xmlns:a16="http://schemas.microsoft.com/office/drawing/2014/main" id="{3E6989A0-BA1C-6D1A-B92F-1B19D11BCB95}"/>
                  </a:ext>
                </a:extLst>
              </p:cNvPr>
              <p:cNvSpPr/>
              <p:nvPr/>
            </p:nvSpPr>
            <p:spPr>
              <a:xfrm>
                <a:off x="6700567" y="3895114"/>
                <a:ext cx="70145" cy="25990"/>
              </a:xfrm>
              <a:custGeom>
                <a:avLst/>
                <a:gdLst>
                  <a:gd name="connsiteX0" fmla="*/ 70091 w 70145"/>
                  <a:gd name="connsiteY0" fmla="*/ 11298 h 25990"/>
                  <a:gd name="connsiteX1" fmla="*/ 66696 w 70145"/>
                  <a:gd name="connsiteY1" fmla="*/ 16658 h 25990"/>
                  <a:gd name="connsiteX2" fmla="*/ 5950 w 70145"/>
                  <a:gd name="connsiteY2" fmla="*/ 25948 h 25990"/>
                  <a:gd name="connsiteX3" fmla="*/ 1127 w 70145"/>
                  <a:gd name="connsiteY3" fmla="*/ 21660 h 25990"/>
                  <a:gd name="connsiteX4" fmla="*/ 55 w 70145"/>
                  <a:gd name="connsiteY4" fmla="*/ 14692 h 25990"/>
                  <a:gd name="connsiteX5" fmla="*/ 3449 w 70145"/>
                  <a:gd name="connsiteY5" fmla="*/ 9333 h 25990"/>
                  <a:gd name="connsiteX6" fmla="*/ 64195 w 70145"/>
                  <a:gd name="connsiteY6" fmla="*/ 42 h 25990"/>
                  <a:gd name="connsiteX7" fmla="*/ 69019 w 70145"/>
                  <a:gd name="connsiteY7" fmla="*/ 4330 h 25990"/>
                  <a:gd name="connsiteX8" fmla="*/ 70091 w 70145"/>
                  <a:gd name="connsiteY8" fmla="*/ 11298 h 2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5" h="25990">
                    <a:moveTo>
                      <a:pt x="70091" y="11298"/>
                    </a:moveTo>
                    <a:cubicBezTo>
                      <a:pt x="70448" y="13978"/>
                      <a:pt x="69019" y="16479"/>
                      <a:pt x="66696" y="16658"/>
                    </a:cubicBezTo>
                    <a:lnTo>
                      <a:pt x="5950" y="25948"/>
                    </a:lnTo>
                    <a:cubicBezTo>
                      <a:pt x="3628" y="26306"/>
                      <a:pt x="1484" y="24340"/>
                      <a:pt x="1127" y="21660"/>
                    </a:cubicBezTo>
                    <a:lnTo>
                      <a:pt x="55" y="14692"/>
                    </a:lnTo>
                    <a:cubicBezTo>
                      <a:pt x="-303" y="12012"/>
                      <a:pt x="1127" y="9511"/>
                      <a:pt x="3449" y="9333"/>
                    </a:cubicBezTo>
                    <a:lnTo>
                      <a:pt x="64195" y="42"/>
                    </a:lnTo>
                    <a:cubicBezTo>
                      <a:pt x="66517" y="-315"/>
                      <a:pt x="68661" y="1650"/>
                      <a:pt x="69019" y="4330"/>
                    </a:cubicBezTo>
                    <a:lnTo>
                      <a:pt x="70091" y="11298"/>
                    </a:lnTo>
                    <a:close/>
                  </a:path>
                </a:pathLst>
              </a:custGeom>
              <a:solidFill>
                <a:schemeClr val="bg1"/>
              </a:solidFill>
              <a:ln w="1757" cap="flat">
                <a:solidFill>
                  <a:srgbClr val="FFFFFF"/>
                </a:solidFill>
                <a:prstDash val="solid"/>
                <a:miter/>
              </a:ln>
            </p:spPr>
            <p:txBody>
              <a:bodyPr rtlCol="1" anchor="ctr"/>
              <a:lstStyle/>
              <a:p>
                <a:endParaRPr lang="fa-IR"/>
              </a:p>
            </p:txBody>
          </p:sp>
          <p:sp>
            <p:nvSpPr>
              <p:cNvPr id="23" name="Freeform: Shape 22">
                <a:extLst>
                  <a:ext uri="{FF2B5EF4-FFF2-40B4-BE49-F238E27FC236}">
                    <a16:creationId xmlns:a16="http://schemas.microsoft.com/office/drawing/2014/main" id="{B32FBF6C-0FE4-4425-96C7-2A12C78E1B1D}"/>
                  </a:ext>
                </a:extLst>
              </p:cNvPr>
              <p:cNvSpPr/>
              <p:nvPr/>
            </p:nvSpPr>
            <p:spPr>
              <a:xfrm>
                <a:off x="6721704" y="3920883"/>
                <a:ext cx="32541" cy="18784"/>
              </a:xfrm>
              <a:custGeom>
                <a:avLst/>
                <a:gdLst>
                  <a:gd name="connsiteX0" fmla="*/ 32338 w 32541"/>
                  <a:gd name="connsiteY0" fmla="*/ 0 h 18784"/>
                  <a:gd name="connsiteX1" fmla="*/ 18581 w 32541"/>
                  <a:gd name="connsiteY1" fmla="*/ 18581 h 18784"/>
                  <a:gd name="connsiteX2" fmla="*/ 0 w 32541"/>
                  <a:gd name="connsiteY2" fmla="*/ 4824 h 18784"/>
                </a:gdLst>
                <a:ahLst/>
                <a:cxnLst>
                  <a:cxn ang="0">
                    <a:pos x="connsiteX0" y="connsiteY0"/>
                  </a:cxn>
                  <a:cxn ang="0">
                    <a:pos x="connsiteX1" y="connsiteY1"/>
                  </a:cxn>
                  <a:cxn ang="0">
                    <a:pos x="connsiteX2" y="connsiteY2"/>
                  </a:cxn>
                </a:cxnLst>
                <a:rect l="l" t="t" r="r" b="b"/>
                <a:pathLst>
                  <a:path w="32541" h="18784">
                    <a:moveTo>
                      <a:pt x="32338" y="0"/>
                    </a:moveTo>
                    <a:cubicBezTo>
                      <a:pt x="33767" y="8933"/>
                      <a:pt x="27514" y="17330"/>
                      <a:pt x="18581" y="18581"/>
                    </a:cubicBezTo>
                    <a:cubicBezTo>
                      <a:pt x="9648" y="20010"/>
                      <a:pt x="1251" y="13757"/>
                      <a:pt x="0" y="4824"/>
                    </a:cubicBezTo>
                  </a:path>
                </a:pathLst>
              </a:custGeom>
              <a:solidFill>
                <a:schemeClr val="bg1"/>
              </a:solidFill>
              <a:ln w="1757" cap="flat">
                <a:solidFill>
                  <a:srgbClr val="FFFFFF"/>
                </a:solidFill>
                <a:prstDash val="solid"/>
                <a:miter/>
              </a:ln>
            </p:spPr>
            <p:txBody>
              <a:bodyPr rtlCol="1" anchor="ctr"/>
              <a:lstStyle/>
              <a:p>
                <a:endParaRPr lang="fa-IR"/>
              </a:p>
            </p:txBody>
          </p:sp>
          <p:sp>
            <p:nvSpPr>
              <p:cNvPr id="24" name="Freeform: Shape 23">
                <a:hlinkClick r:id="rId8" action="ppaction://hlinksldjump"/>
                <a:extLst>
                  <a:ext uri="{FF2B5EF4-FFF2-40B4-BE49-F238E27FC236}">
                    <a16:creationId xmlns:a16="http://schemas.microsoft.com/office/drawing/2014/main" id="{97303186-8ED5-1BEE-BEEF-E68FA40DA576}"/>
                  </a:ext>
                </a:extLst>
              </p:cNvPr>
              <p:cNvSpPr/>
              <p:nvPr/>
            </p:nvSpPr>
            <p:spPr>
              <a:xfrm>
                <a:off x="6597788" y="3602379"/>
                <a:ext cx="216772" cy="268223"/>
              </a:xfrm>
              <a:custGeom>
                <a:avLst/>
                <a:gdLst>
                  <a:gd name="connsiteX0" fmla="*/ 178051 w 216772"/>
                  <a:gd name="connsiteY0" fmla="*/ 254006 h 268223"/>
                  <a:gd name="connsiteX1" fmla="*/ 85682 w 216772"/>
                  <a:gd name="connsiteY1" fmla="*/ 268121 h 268223"/>
                  <a:gd name="connsiteX2" fmla="*/ 73176 w 216772"/>
                  <a:gd name="connsiteY2" fmla="*/ 256686 h 268223"/>
                  <a:gd name="connsiteX3" fmla="*/ 74248 w 216772"/>
                  <a:gd name="connsiteY3" fmla="*/ 248110 h 268223"/>
                  <a:gd name="connsiteX4" fmla="*/ 38157 w 216772"/>
                  <a:gd name="connsiteY4" fmla="*/ 195940 h 268223"/>
                  <a:gd name="connsiteX5" fmla="*/ 25651 w 216772"/>
                  <a:gd name="connsiteY5" fmla="*/ 182541 h 268223"/>
                  <a:gd name="connsiteX6" fmla="*/ 1353 w 216772"/>
                  <a:gd name="connsiteY6" fmla="*/ 127691 h 268223"/>
                  <a:gd name="connsiteX7" fmla="*/ 3139 w 216772"/>
                  <a:gd name="connsiteY7" fmla="*/ 83561 h 268223"/>
                  <a:gd name="connsiteX8" fmla="*/ 20648 w 216772"/>
                  <a:gd name="connsiteY8" fmla="*/ 44969 h 268223"/>
                  <a:gd name="connsiteX9" fmla="*/ 51021 w 216772"/>
                  <a:gd name="connsiteY9" fmla="*/ 16204 h 268223"/>
                  <a:gd name="connsiteX10" fmla="*/ 91399 w 216772"/>
                  <a:gd name="connsiteY10" fmla="*/ 1197 h 268223"/>
                  <a:gd name="connsiteX11" fmla="*/ 134457 w 216772"/>
                  <a:gd name="connsiteY11" fmla="*/ 3519 h 268223"/>
                  <a:gd name="connsiteX12" fmla="*/ 172155 w 216772"/>
                  <a:gd name="connsiteY12" fmla="*/ 21922 h 268223"/>
                  <a:gd name="connsiteX13" fmla="*/ 200384 w 216772"/>
                  <a:gd name="connsiteY13" fmla="*/ 53545 h 268223"/>
                  <a:gd name="connsiteX14" fmla="*/ 215392 w 216772"/>
                  <a:gd name="connsiteY14" fmla="*/ 95174 h 268223"/>
                  <a:gd name="connsiteX15" fmla="*/ 216285 w 216772"/>
                  <a:gd name="connsiteY15" fmla="*/ 123403 h 268223"/>
                  <a:gd name="connsiteX16" fmla="*/ 212354 w 216772"/>
                  <a:gd name="connsiteY16" fmla="*/ 143949 h 268223"/>
                  <a:gd name="connsiteX17" fmla="*/ 212712 w 216772"/>
                  <a:gd name="connsiteY17" fmla="*/ 144128 h 268223"/>
                  <a:gd name="connsiteX18" fmla="*/ 210389 w 216772"/>
                  <a:gd name="connsiteY18" fmla="*/ 150202 h 268223"/>
                  <a:gd name="connsiteX19" fmla="*/ 208603 w 216772"/>
                  <a:gd name="connsiteY19" fmla="*/ 154669 h 268223"/>
                  <a:gd name="connsiteX20" fmla="*/ 200563 w 216772"/>
                  <a:gd name="connsiteY20" fmla="*/ 171106 h 268223"/>
                  <a:gd name="connsiteX21" fmla="*/ 181446 w 216772"/>
                  <a:gd name="connsiteY21" fmla="*/ 230244 h 268223"/>
                  <a:gd name="connsiteX22" fmla="*/ 185734 w 216772"/>
                  <a:gd name="connsiteY22" fmla="*/ 239534 h 268223"/>
                  <a:gd name="connsiteX23" fmla="*/ 178051 w 216772"/>
                  <a:gd name="connsiteY23" fmla="*/ 254006 h 268223"/>
                  <a:gd name="connsiteX24" fmla="*/ 84967 w 216772"/>
                  <a:gd name="connsiteY24" fmla="*/ 256686 h 268223"/>
                  <a:gd name="connsiteX25" fmla="*/ 174478 w 216772"/>
                  <a:gd name="connsiteY25" fmla="*/ 243108 h 268223"/>
                  <a:gd name="connsiteX26" fmla="*/ 174299 w 216772"/>
                  <a:gd name="connsiteY26" fmla="*/ 241321 h 268223"/>
                  <a:gd name="connsiteX27" fmla="*/ 173763 w 216772"/>
                  <a:gd name="connsiteY27" fmla="*/ 239177 h 268223"/>
                  <a:gd name="connsiteX28" fmla="*/ 170369 w 216772"/>
                  <a:gd name="connsiteY28" fmla="*/ 238641 h 268223"/>
                  <a:gd name="connsiteX29" fmla="*/ 170011 w 216772"/>
                  <a:gd name="connsiteY29" fmla="*/ 234175 h 268223"/>
                  <a:gd name="connsiteX30" fmla="*/ 190200 w 216772"/>
                  <a:gd name="connsiteY30" fmla="*/ 165746 h 268223"/>
                  <a:gd name="connsiteX31" fmla="*/ 197525 w 216772"/>
                  <a:gd name="connsiteY31" fmla="*/ 150738 h 268223"/>
                  <a:gd name="connsiteX32" fmla="*/ 197525 w 216772"/>
                  <a:gd name="connsiteY32" fmla="*/ 150560 h 268223"/>
                  <a:gd name="connsiteX33" fmla="*/ 199133 w 216772"/>
                  <a:gd name="connsiteY33" fmla="*/ 146272 h 268223"/>
                  <a:gd name="connsiteX34" fmla="*/ 199133 w 216772"/>
                  <a:gd name="connsiteY34" fmla="*/ 146272 h 268223"/>
                  <a:gd name="connsiteX35" fmla="*/ 203600 w 216772"/>
                  <a:gd name="connsiteY35" fmla="*/ 96961 h 268223"/>
                  <a:gd name="connsiteX36" fmla="*/ 190200 w 216772"/>
                  <a:gd name="connsiteY36" fmla="*/ 59620 h 268223"/>
                  <a:gd name="connsiteX37" fmla="*/ 164830 w 216772"/>
                  <a:gd name="connsiteY37" fmla="*/ 31391 h 268223"/>
                  <a:gd name="connsiteX38" fmla="*/ 131241 w 216772"/>
                  <a:gd name="connsiteY38" fmla="*/ 14954 h 268223"/>
                  <a:gd name="connsiteX39" fmla="*/ 92829 w 216772"/>
                  <a:gd name="connsiteY39" fmla="*/ 12810 h 268223"/>
                  <a:gd name="connsiteX40" fmla="*/ 56738 w 216772"/>
                  <a:gd name="connsiteY40" fmla="*/ 26210 h 268223"/>
                  <a:gd name="connsiteX41" fmla="*/ 29582 w 216772"/>
                  <a:gd name="connsiteY41" fmla="*/ 51937 h 268223"/>
                  <a:gd name="connsiteX42" fmla="*/ 13859 w 216772"/>
                  <a:gd name="connsiteY42" fmla="*/ 86598 h 268223"/>
                  <a:gd name="connsiteX43" fmla="*/ 12251 w 216772"/>
                  <a:gd name="connsiteY43" fmla="*/ 126262 h 268223"/>
                  <a:gd name="connsiteX44" fmla="*/ 34048 w 216772"/>
                  <a:gd name="connsiteY44" fmla="*/ 175573 h 268223"/>
                  <a:gd name="connsiteX45" fmla="*/ 34227 w 216772"/>
                  <a:gd name="connsiteY45" fmla="*/ 175751 h 268223"/>
                  <a:gd name="connsiteX46" fmla="*/ 45840 w 216772"/>
                  <a:gd name="connsiteY46" fmla="*/ 188079 h 268223"/>
                  <a:gd name="connsiteX47" fmla="*/ 85682 w 216772"/>
                  <a:gd name="connsiteY47" fmla="*/ 248110 h 268223"/>
                  <a:gd name="connsiteX48" fmla="*/ 86218 w 216772"/>
                  <a:gd name="connsiteY48" fmla="*/ 250969 h 268223"/>
                  <a:gd name="connsiteX49" fmla="*/ 84431 w 216772"/>
                  <a:gd name="connsiteY49" fmla="*/ 253113 h 268223"/>
                  <a:gd name="connsiteX50" fmla="*/ 84253 w 216772"/>
                  <a:gd name="connsiteY50" fmla="*/ 255436 h 268223"/>
                  <a:gd name="connsiteX51" fmla="*/ 84967 w 216772"/>
                  <a:gd name="connsiteY51" fmla="*/ 256686 h 2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6772" h="268223">
                    <a:moveTo>
                      <a:pt x="178051" y="254006"/>
                    </a:moveTo>
                    <a:lnTo>
                      <a:pt x="85682" y="268121"/>
                    </a:lnTo>
                    <a:cubicBezTo>
                      <a:pt x="79786" y="269014"/>
                      <a:pt x="74248" y="264011"/>
                      <a:pt x="73176" y="256686"/>
                    </a:cubicBezTo>
                    <a:cubicBezTo>
                      <a:pt x="72640" y="253649"/>
                      <a:pt x="73176" y="250612"/>
                      <a:pt x="74248" y="248110"/>
                    </a:cubicBezTo>
                    <a:cubicBezTo>
                      <a:pt x="68530" y="225956"/>
                      <a:pt x="51021" y="208626"/>
                      <a:pt x="38157" y="195940"/>
                    </a:cubicBezTo>
                    <a:cubicBezTo>
                      <a:pt x="32976" y="190938"/>
                      <a:pt x="28688" y="186471"/>
                      <a:pt x="25651" y="182541"/>
                    </a:cubicBezTo>
                    <a:cubicBezTo>
                      <a:pt x="12787" y="166818"/>
                      <a:pt x="4569" y="147880"/>
                      <a:pt x="1353" y="127691"/>
                    </a:cubicBezTo>
                    <a:cubicBezTo>
                      <a:pt x="-970" y="112862"/>
                      <a:pt x="-255" y="98033"/>
                      <a:pt x="3139" y="83561"/>
                    </a:cubicBezTo>
                    <a:cubicBezTo>
                      <a:pt x="6534" y="69625"/>
                      <a:pt x="12430" y="56583"/>
                      <a:pt x="20648" y="44969"/>
                    </a:cubicBezTo>
                    <a:cubicBezTo>
                      <a:pt x="28867" y="33356"/>
                      <a:pt x="39229" y="23708"/>
                      <a:pt x="51021" y="16204"/>
                    </a:cubicBezTo>
                    <a:cubicBezTo>
                      <a:pt x="63349" y="8343"/>
                      <a:pt x="76927" y="3341"/>
                      <a:pt x="91399" y="1197"/>
                    </a:cubicBezTo>
                    <a:cubicBezTo>
                      <a:pt x="105871" y="-947"/>
                      <a:pt x="120343" y="-233"/>
                      <a:pt x="134457" y="3519"/>
                    </a:cubicBezTo>
                    <a:cubicBezTo>
                      <a:pt x="148036" y="7093"/>
                      <a:pt x="160721" y="13346"/>
                      <a:pt x="172155" y="21922"/>
                    </a:cubicBezTo>
                    <a:cubicBezTo>
                      <a:pt x="183590" y="30498"/>
                      <a:pt x="193059" y="41217"/>
                      <a:pt x="200384" y="53545"/>
                    </a:cubicBezTo>
                    <a:cubicBezTo>
                      <a:pt x="208067" y="66230"/>
                      <a:pt x="213069" y="80345"/>
                      <a:pt x="215392" y="95174"/>
                    </a:cubicBezTo>
                    <a:cubicBezTo>
                      <a:pt x="216821" y="104465"/>
                      <a:pt x="217178" y="114112"/>
                      <a:pt x="216285" y="123403"/>
                    </a:cubicBezTo>
                    <a:cubicBezTo>
                      <a:pt x="215570" y="130371"/>
                      <a:pt x="214320" y="137160"/>
                      <a:pt x="212354" y="143949"/>
                    </a:cubicBezTo>
                    <a:lnTo>
                      <a:pt x="212712" y="144128"/>
                    </a:lnTo>
                    <a:lnTo>
                      <a:pt x="210389" y="150202"/>
                    </a:lnTo>
                    <a:cubicBezTo>
                      <a:pt x="209853" y="151810"/>
                      <a:pt x="209317" y="153240"/>
                      <a:pt x="208603" y="154669"/>
                    </a:cubicBezTo>
                    <a:cubicBezTo>
                      <a:pt x="206816" y="159314"/>
                      <a:pt x="203957" y="164853"/>
                      <a:pt x="200563" y="171106"/>
                    </a:cubicBezTo>
                    <a:cubicBezTo>
                      <a:pt x="192166" y="186650"/>
                      <a:pt x="180910" y="207732"/>
                      <a:pt x="181446" y="230244"/>
                    </a:cubicBezTo>
                    <a:cubicBezTo>
                      <a:pt x="183232" y="231852"/>
                      <a:pt x="185019" y="234711"/>
                      <a:pt x="185734" y="239534"/>
                    </a:cubicBezTo>
                    <a:cubicBezTo>
                      <a:pt x="187163" y="248468"/>
                      <a:pt x="182875" y="253292"/>
                      <a:pt x="178051" y="254006"/>
                    </a:cubicBezTo>
                    <a:close/>
                    <a:moveTo>
                      <a:pt x="84967" y="256686"/>
                    </a:moveTo>
                    <a:lnTo>
                      <a:pt x="174478" y="243108"/>
                    </a:lnTo>
                    <a:cubicBezTo>
                      <a:pt x="174478" y="242572"/>
                      <a:pt x="174478" y="242036"/>
                      <a:pt x="174299" y="241321"/>
                    </a:cubicBezTo>
                    <a:cubicBezTo>
                      <a:pt x="174120" y="240249"/>
                      <a:pt x="173942" y="239534"/>
                      <a:pt x="173763" y="239177"/>
                    </a:cubicBezTo>
                    <a:lnTo>
                      <a:pt x="170369" y="238641"/>
                    </a:lnTo>
                    <a:lnTo>
                      <a:pt x="170011" y="234175"/>
                    </a:lnTo>
                    <a:cubicBezTo>
                      <a:pt x="168046" y="207196"/>
                      <a:pt x="180910" y="183255"/>
                      <a:pt x="190200" y="165746"/>
                    </a:cubicBezTo>
                    <a:cubicBezTo>
                      <a:pt x="193416" y="159850"/>
                      <a:pt x="196096" y="154669"/>
                      <a:pt x="197525" y="150738"/>
                    </a:cubicBezTo>
                    <a:lnTo>
                      <a:pt x="197525" y="150560"/>
                    </a:lnTo>
                    <a:cubicBezTo>
                      <a:pt x="198061" y="149130"/>
                      <a:pt x="198597" y="147701"/>
                      <a:pt x="199133" y="146272"/>
                    </a:cubicBezTo>
                    <a:lnTo>
                      <a:pt x="199133" y="146272"/>
                    </a:lnTo>
                    <a:cubicBezTo>
                      <a:pt x="204672" y="130549"/>
                      <a:pt x="206101" y="113576"/>
                      <a:pt x="203600" y="96961"/>
                    </a:cubicBezTo>
                    <a:cubicBezTo>
                      <a:pt x="201635" y="83561"/>
                      <a:pt x="196989" y="71054"/>
                      <a:pt x="190200" y="59620"/>
                    </a:cubicBezTo>
                    <a:cubicBezTo>
                      <a:pt x="183590" y="48543"/>
                      <a:pt x="175014" y="39073"/>
                      <a:pt x="164830" y="31391"/>
                    </a:cubicBezTo>
                    <a:cubicBezTo>
                      <a:pt x="154646" y="23708"/>
                      <a:pt x="143390" y="18170"/>
                      <a:pt x="131241" y="14954"/>
                    </a:cubicBezTo>
                    <a:cubicBezTo>
                      <a:pt x="118735" y="11559"/>
                      <a:pt x="105692" y="10845"/>
                      <a:pt x="92829" y="12810"/>
                    </a:cubicBezTo>
                    <a:cubicBezTo>
                      <a:pt x="79965" y="14775"/>
                      <a:pt x="67816" y="19242"/>
                      <a:pt x="56738" y="26210"/>
                    </a:cubicBezTo>
                    <a:cubicBezTo>
                      <a:pt x="46019" y="32999"/>
                      <a:pt x="36907" y="41575"/>
                      <a:pt x="29582" y="51937"/>
                    </a:cubicBezTo>
                    <a:cubicBezTo>
                      <a:pt x="22078" y="62300"/>
                      <a:pt x="16897" y="73913"/>
                      <a:pt x="13859" y="86598"/>
                    </a:cubicBezTo>
                    <a:cubicBezTo>
                      <a:pt x="10643" y="99641"/>
                      <a:pt x="10107" y="112862"/>
                      <a:pt x="12251" y="126262"/>
                    </a:cubicBezTo>
                    <a:cubicBezTo>
                      <a:pt x="15110" y="144485"/>
                      <a:pt x="22614" y="161637"/>
                      <a:pt x="34048" y="175573"/>
                    </a:cubicBezTo>
                    <a:lnTo>
                      <a:pt x="34227" y="175751"/>
                    </a:lnTo>
                    <a:cubicBezTo>
                      <a:pt x="36907" y="179146"/>
                      <a:pt x="41016" y="183255"/>
                      <a:pt x="45840" y="188079"/>
                    </a:cubicBezTo>
                    <a:cubicBezTo>
                      <a:pt x="60133" y="202194"/>
                      <a:pt x="79786" y="221668"/>
                      <a:pt x="85682" y="248110"/>
                    </a:cubicBezTo>
                    <a:lnTo>
                      <a:pt x="86218" y="250969"/>
                    </a:lnTo>
                    <a:lnTo>
                      <a:pt x="84431" y="253113"/>
                    </a:lnTo>
                    <a:cubicBezTo>
                      <a:pt x="84253" y="253292"/>
                      <a:pt x="84074" y="254185"/>
                      <a:pt x="84253" y="255436"/>
                    </a:cubicBezTo>
                    <a:cubicBezTo>
                      <a:pt x="84610" y="255793"/>
                      <a:pt x="84789" y="256329"/>
                      <a:pt x="84967" y="256686"/>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25" name="Freeform: Shape 24">
                <a:extLst>
                  <a:ext uri="{FF2B5EF4-FFF2-40B4-BE49-F238E27FC236}">
                    <a16:creationId xmlns:a16="http://schemas.microsoft.com/office/drawing/2014/main" id="{F39E462D-89ED-BE69-A2B5-960396E7CC6E}"/>
                  </a:ext>
                </a:extLst>
              </p:cNvPr>
              <p:cNvSpPr/>
              <p:nvPr/>
            </p:nvSpPr>
            <p:spPr>
              <a:xfrm>
                <a:off x="6671238" y="3517556"/>
                <a:ext cx="18523" cy="57515"/>
              </a:xfrm>
              <a:custGeom>
                <a:avLst/>
                <a:gdLst>
                  <a:gd name="connsiteX0" fmla="*/ 13661 w 18523"/>
                  <a:gd name="connsiteY0" fmla="*/ 57433 h 57515"/>
                  <a:gd name="connsiteX1" fmla="*/ 7050 w 18523"/>
                  <a:gd name="connsiteY1" fmla="*/ 52609 h 57515"/>
                  <a:gd name="connsiteX2" fmla="*/ 82 w 18523"/>
                  <a:gd name="connsiteY2" fmla="*/ 6693 h 57515"/>
                  <a:gd name="connsiteX3" fmla="*/ 4906 w 18523"/>
                  <a:gd name="connsiteY3" fmla="*/ 82 h 57515"/>
                  <a:gd name="connsiteX4" fmla="*/ 11517 w 18523"/>
                  <a:gd name="connsiteY4" fmla="*/ 4906 h 57515"/>
                  <a:gd name="connsiteX5" fmla="*/ 18484 w 18523"/>
                  <a:gd name="connsiteY5" fmla="*/ 50823 h 57515"/>
                  <a:gd name="connsiteX6" fmla="*/ 13661 w 18523"/>
                  <a:gd name="connsiteY6" fmla="*/ 57433 h 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3" h="57515">
                    <a:moveTo>
                      <a:pt x="13661" y="57433"/>
                    </a:moveTo>
                    <a:cubicBezTo>
                      <a:pt x="10445" y="57969"/>
                      <a:pt x="7586" y="55825"/>
                      <a:pt x="7050" y="52609"/>
                    </a:cubicBezTo>
                    <a:lnTo>
                      <a:pt x="82" y="6693"/>
                    </a:lnTo>
                    <a:cubicBezTo>
                      <a:pt x="-454" y="3477"/>
                      <a:pt x="1690" y="618"/>
                      <a:pt x="4906" y="82"/>
                    </a:cubicBezTo>
                    <a:cubicBezTo>
                      <a:pt x="8122" y="-454"/>
                      <a:pt x="10981" y="1690"/>
                      <a:pt x="11517" y="4906"/>
                    </a:cubicBezTo>
                    <a:lnTo>
                      <a:pt x="18484" y="50823"/>
                    </a:lnTo>
                    <a:cubicBezTo>
                      <a:pt x="18842" y="54039"/>
                      <a:pt x="16698" y="56897"/>
                      <a:pt x="13661" y="57433"/>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26" name="Freeform: Shape 25">
                <a:extLst>
                  <a:ext uri="{FF2B5EF4-FFF2-40B4-BE49-F238E27FC236}">
                    <a16:creationId xmlns:a16="http://schemas.microsoft.com/office/drawing/2014/main" id="{5F1FC56C-1418-5F08-72BA-DB2F04865960}"/>
                  </a:ext>
                </a:extLst>
              </p:cNvPr>
              <p:cNvSpPr/>
              <p:nvPr/>
            </p:nvSpPr>
            <p:spPr>
              <a:xfrm>
                <a:off x="6830964" y="3670135"/>
                <a:ext cx="57471" cy="18566"/>
              </a:xfrm>
              <a:custGeom>
                <a:avLst/>
                <a:gdLst>
                  <a:gd name="connsiteX0" fmla="*/ 52609 w 57471"/>
                  <a:gd name="connsiteY0" fmla="*/ 11517 h 18566"/>
                  <a:gd name="connsiteX1" fmla="*/ 6693 w 57471"/>
                  <a:gd name="connsiteY1" fmla="*/ 18484 h 18566"/>
                  <a:gd name="connsiteX2" fmla="*/ 82 w 57471"/>
                  <a:gd name="connsiteY2" fmla="*/ 13661 h 18566"/>
                  <a:gd name="connsiteX3" fmla="*/ 4906 w 57471"/>
                  <a:gd name="connsiteY3" fmla="*/ 7050 h 18566"/>
                  <a:gd name="connsiteX4" fmla="*/ 50823 w 57471"/>
                  <a:gd name="connsiteY4" fmla="*/ 82 h 18566"/>
                  <a:gd name="connsiteX5" fmla="*/ 57433 w 57471"/>
                  <a:gd name="connsiteY5" fmla="*/ 4906 h 18566"/>
                  <a:gd name="connsiteX6" fmla="*/ 52609 w 57471"/>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71"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790" y="8122"/>
                      <a:pt x="55646"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27" name="Freeform: Shape 26">
                <a:extLst>
                  <a:ext uri="{FF2B5EF4-FFF2-40B4-BE49-F238E27FC236}">
                    <a16:creationId xmlns:a16="http://schemas.microsoft.com/office/drawing/2014/main" id="{7462DCEF-6406-EF5F-8E1C-2EDC8D600E28}"/>
                  </a:ext>
                </a:extLst>
              </p:cNvPr>
              <p:cNvSpPr/>
              <p:nvPr/>
            </p:nvSpPr>
            <p:spPr>
              <a:xfrm>
                <a:off x="6520446" y="3717481"/>
                <a:ext cx="57515" cy="18566"/>
              </a:xfrm>
              <a:custGeom>
                <a:avLst/>
                <a:gdLst>
                  <a:gd name="connsiteX0" fmla="*/ 52609 w 57515"/>
                  <a:gd name="connsiteY0" fmla="*/ 11517 h 18566"/>
                  <a:gd name="connsiteX1" fmla="*/ 6693 w 57515"/>
                  <a:gd name="connsiteY1" fmla="*/ 18484 h 18566"/>
                  <a:gd name="connsiteX2" fmla="*/ 82 w 57515"/>
                  <a:gd name="connsiteY2" fmla="*/ 13661 h 18566"/>
                  <a:gd name="connsiteX3" fmla="*/ 4906 w 57515"/>
                  <a:gd name="connsiteY3" fmla="*/ 7050 h 18566"/>
                  <a:gd name="connsiteX4" fmla="*/ 50823 w 57515"/>
                  <a:gd name="connsiteY4" fmla="*/ 82 h 18566"/>
                  <a:gd name="connsiteX5" fmla="*/ 57433 w 57515"/>
                  <a:gd name="connsiteY5" fmla="*/ 4906 h 18566"/>
                  <a:gd name="connsiteX6" fmla="*/ 52609 w 57515"/>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5"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969" y="8122"/>
                      <a:pt x="55825"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28" name="Freeform: Shape 27">
                <a:extLst>
                  <a:ext uri="{FF2B5EF4-FFF2-40B4-BE49-F238E27FC236}">
                    <a16:creationId xmlns:a16="http://schemas.microsoft.com/office/drawing/2014/main" id="{5C12B3F9-D605-0B1A-8723-F5B036DF9A33}"/>
                  </a:ext>
                </a:extLst>
              </p:cNvPr>
              <p:cNvSpPr/>
              <p:nvPr/>
            </p:nvSpPr>
            <p:spPr>
              <a:xfrm>
                <a:off x="6775445" y="3536362"/>
                <a:ext cx="35983" cy="50841"/>
              </a:xfrm>
              <a:custGeom>
                <a:avLst/>
                <a:gdLst>
                  <a:gd name="connsiteX0" fmla="*/ 6647 w 35983"/>
                  <a:gd name="connsiteY0" fmla="*/ 50777 h 50841"/>
                  <a:gd name="connsiteX1" fmla="*/ 2716 w 35983"/>
                  <a:gd name="connsiteY1" fmla="*/ 50062 h 50841"/>
                  <a:gd name="connsiteX2" fmla="*/ 930 w 35983"/>
                  <a:gd name="connsiteY2" fmla="*/ 42201 h 50841"/>
                  <a:gd name="connsiteX3" fmla="*/ 25406 w 35983"/>
                  <a:gd name="connsiteY3" fmla="*/ 2716 h 50841"/>
                  <a:gd name="connsiteX4" fmla="*/ 33268 w 35983"/>
                  <a:gd name="connsiteY4" fmla="*/ 930 h 50841"/>
                  <a:gd name="connsiteX5" fmla="*/ 35054 w 35983"/>
                  <a:gd name="connsiteY5" fmla="*/ 8791 h 50841"/>
                  <a:gd name="connsiteX6" fmla="*/ 10577 w 35983"/>
                  <a:gd name="connsiteY6" fmla="*/ 48275 h 50841"/>
                  <a:gd name="connsiteX7" fmla="*/ 6647 w 35983"/>
                  <a:gd name="connsiteY7" fmla="*/ 50777 h 5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3" h="50841">
                    <a:moveTo>
                      <a:pt x="6647" y="50777"/>
                    </a:moveTo>
                    <a:cubicBezTo>
                      <a:pt x="5396" y="50955"/>
                      <a:pt x="3967" y="50777"/>
                      <a:pt x="2716" y="50062"/>
                    </a:cubicBezTo>
                    <a:cubicBezTo>
                      <a:pt x="36" y="48454"/>
                      <a:pt x="-857" y="44881"/>
                      <a:pt x="930" y="42201"/>
                    </a:cubicBezTo>
                    <a:lnTo>
                      <a:pt x="25406" y="2716"/>
                    </a:lnTo>
                    <a:cubicBezTo>
                      <a:pt x="27014" y="36"/>
                      <a:pt x="30588" y="-857"/>
                      <a:pt x="33268" y="930"/>
                    </a:cubicBezTo>
                    <a:cubicBezTo>
                      <a:pt x="35948" y="2537"/>
                      <a:pt x="36841" y="6111"/>
                      <a:pt x="35054" y="8791"/>
                    </a:cubicBezTo>
                    <a:lnTo>
                      <a:pt x="10577" y="48275"/>
                    </a:lnTo>
                    <a:cubicBezTo>
                      <a:pt x="9863" y="49526"/>
                      <a:pt x="8255" y="50598"/>
                      <a:pt x="6647" y="5077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29" name="Freeform: Shape 28">
                <a:extLst>
                  <a:ext uri="{FF2B5EF4-FFF2-40B4-BE49-F238E27FC236}">
                    <a16:creationId xmlns:a16="http://schemas.microsoft.com/office/drawing/2014/main" id="{CA144B07-EB49-4D9F-4441-2C658726FB42}"/>
                  </a:ext>
                </a:extLst>
              </p:cNvPr>
              <p:cNvSpPr/>
              <p:nvPr/>
            </p:nvSpPr>
            <p:spPr>
              <a:xfrm>
                <a:off x="6552694" y="3573923"/>
                <a:ext cx="46619" cy="41845"/>
              </a:xfrm>
              <a:custGeom>
                <a:avLst/>
                <a:gdLst>
                  <a:gd name="connsiteX0" fmla="*/ 41802 w 46619"/>
                  <a:gd name="connsiteY0" fmla="*/ 41802 h 41845"/>
                  <a:gd name="connsiteX1" fmla="*/ 37156 w 46619"/>
                  <a:gd name="connsiteY1" fmla="*/ 40551 h 41845"/>
                  <a:gd name="connsiteX2" fmla="*/ 1960 w 46619"/>
                  <a:gd name="connsiteY2" fmla="*/ 10000 h 41845"/>
                  <a:gd name="connsiteX3" fmla="*/ 1424 w 46619"/>
                  <a:gd name="connsiteY3" fmla="*/ 1960 h 41845"/>
                  <a:gd name="connsiteX4" fmla="*/ 9464 w 46619"/>
                  <a:gd name="connsiteY4" fmla="*/ 1424 h 41845"/>
                  <a:gd name="connsiteX5" fmla="*/ 44660 w 46619"/>
                  <a:gd name="connsiteY5" fmla="*/ 31797 h 41845"/>
                  <a:gd name="connsiteX6" fmla="*/ 45196 w 46619"/>
                  <a:gd name="connsiteY6" fmla="*/ 39836 h 41845"/>
                  <a:gd name="connsiteX7" fmla="*/ 41802 w 46619"/>
                  <a:gd name="connsiteY7" fmla="*/ 41802 h 4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19" h="41845">
                    <a:moveTo>
                      <a:pt x="41802" y="41802"/>
                    </a:moveTo>
                    <a:cubicBezTo>
                      <a:pt x="40194" y="41980"/>
                      <a:pt x="38407" y="41623"/>
                      <a:pt x="37156" y="40551"/>
                    </a:cubicBezTo>
                    <a:lnTo>
                      <a:pt x="1960" y="10000"/>
                    </a:lnTo>
                    <a:cubicBezTo>
                      <a:pt x="-363" y="7856"/>
                      <a:pt x="-720" y="4282"/>
                      <a:pt x="1424" y="1960"/>
                    </a:cubicBezTo>
                    <a:cubicBezTo>
                      <a:pt x="3568" y="-363"/>
                      <a:pt x="7141" y="-720"/>
                      <a:pt x="9464" y="1424"/>
                    </a:cubicBezTo>
                    <a:lnTo>
                      <a:pt x="44660" y="31797"/>
                    </a:lnTo>
                    <a:cubicBezTo>
                      <a:pt x="46983" y="33941"/>
                      <a:pt x="47340" y="37514"/>
                      <a:pt x="45196" y="39836"/>
                    </a:cubicBezTo>
                    <a:cubicBezTo>
                      <a:pt x="44303" y="40908"/>
                      <a:pt x="43052" y="41623"/>
                      <a:pt x="41802" y="41802"/>
                    </a:cubicBezTo>
                    <a:close/>
                  </a:path>
                </a:pathLst>
              </a:custGeom>
              <a:solidFill>
                <a:schemeClr val="bg1"/>
              </a:solidFill>
              <a:ln w="1757" cap="flat">
                <a:solidFill>
                  <a:srgbClr val="FFFFFF"/>
                </a:solidFill>
                <a:prstDash val="solid"/>
                <a:miter/>
              </a:ln>
            </p:spPr>
            <p:txBody>
              <a:bodyPr rtlCol="1" anchor="ctr"/>
              <a:lstStyle/>
              <a:p>
                <a:endParaRPr lang="fa-IR"/>
              </a:p>
            </p:txBody>
          </p:sp>
        </p:grpSp>
      </p:grpSp>
      <p:grpSp>
        <p:nvGrpSpPr>
          <p:cNvPr id="40" name="Group 39">
            <a:extLst>
              <a:ext uri="{FF2B5EF4-FFF2-40B4-BE49-F238E27FC236}">
                <a16:creationId xmlns:a16="http://schemas.microsoft.com/office/drawing/2014/main" id="{4255ACD0-2E2D-ABAB-4F9C-2C34C5E663B9}"/>
              </a:ext>
            </a:extLst>
          </p:cNvPr>
          <p:cNvGrpSpPr/>
          <p:nvPr/>
        </p:nvGrpSpPr>
        <p:grpSpPr>
          <a:xfrm>
            <a:off x="4368507" y="5812492"/>
            <a:ext cx="598925" cy="598926"/>
            <a:chOff x="4936175" y="3561634"/>
            <a:chExt cx="598925" cy="598926"/>
          </a:xfrm>
        </p:grpSpPr>
        <p:sp>
          <p:nvSpPr>
            <p:cNvPr id="59" name="Freeform: Shape 58">
              <a:hlinkClick r:id="rId9" action="ppaction://hlinksldjump"/>
              <a:extLst>
                <a:ext uri="{FF2B5EF4-FFF2-40B4-BE49-F238E27FC236}">
                  <a16:creationId xmlns:a16="http://schemas.microsoft.com/office/drawing/2014/main" id="{E36AB15C-DCAF-96B5-EF46-06BBA45753AF}"/>
                </a:ext>
              </a:extLst>
            </p:cNvPr>
            <p:cNvSpPr/>
            <p:nvPr/>
          </p:nvSpPr>
          <p:spPr>
            <a:xfrm rot="10800000">
              <a:off x="4936175" y="35616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60" name="Graphic 59">
              <a:hlinkClick r:id="rId9" action="ppaction://hlinksldjump"/>
              <a:extLst>
                <a:ext uri="{FF2B5EF4-FFF2-40B4-BE49-F238E27FC236}">
                  <a16:creationId xmlns:a16="http://schemas.microsoft.com/office/drawing/2014/main" id="{F7C02BDD-BCBA-AFC1-522E-5EFF600BEC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62236" y="3685811"/>
              <a:ext cx="346803" cy="350573"/>
            </a:xfrm>
            <a:prstGeom prst="rect">
              <a:avLst/>
            </a:prstGeom>
          </p:spPr>
        </p:pic>
      </p:grpSp>
      <p:sp>
        <p:nvSpPr>
          <p:cNvPr id="49" name="TextBox 48">
            <a:extLst>
              <a:ext uri="{FF2B5EF4-FFF2-40B4-BE49-F238E27FC236}">
                <a16:creationId xmlns:a16="http://schemas.microsoft.com/office/drawing/2014/main" id="{6B85ADFB-D410-F120-69C8-E5F48C0241B0}"/>
              </a:ext>
            </a:extLst>
          </p:cNvPr>
          <p:cNvSpPr txBox="1"/>
          <p:nvPr/>
        </p:nvSpPr>
        <p:spPr>
          <a:xfrm>
            <a:off x="-8309445" y="1193740"/>
            <a:ext cx="8236890" cy="523220"/>
          </a:xfrm>
          <a:prstGeom prst="rect">
            <a:avLst/>
          </a:prstGeom>
          <a:noFill/>
        </p:spPr>
        <p:txBody>
          <a:bodyPr wrap="square">
            <a:spAutoFit/>
          </a:bodyPr>
          <a:lstStyle/>
          <a:p>
            <a:pPr algn="ctr" rtl="1"/>
            <a:r>
              <a:rPr lang="fa-IR" sz="2800" b="1" dirty="0">
                <a:solidFill>
                  <a:srgbClr val="0B2D77"/>
                </a:solidFill>
                <a:latin typeface="Shabnam" panose="020B0603030804020204" pitchFamily="34" charset="-78"/>
                <a:cs typeface="Shabnam" panose="020B0603030804020204" pitchFamily="34" charset="-78"/>
              </a:rPr>
              <a:t>فهرست مطالب پروپوزال</a:t>
            </a:r>
          </a:p>
        </p:txBody>
      </p:sp>
      <p:sp>
        <p:nvSpPr>
          <p:cNvPr id="3" name="Rectangle: Rounded Corners 2">
            <a:extLst>
              <a:ext uri="{FF2B5EF4-FFF2-40B4-BE49-F238E27FC236}">
                <a16:creationId xmlns:a16="http://schemas.microsoft.com/office/drawing/2014/main" id="{F337A74D-1A8D-2F85-EF2B-7C2DDA909310}"/>
              </a:ext>
            </a:extLst>
          </p:cNvPr>
          <p:cNvSpPr/>
          <p:nvPr/>
        </p:nvSpPr>
        <p:spPr>
          <a:xfrm>
            <a:off x="-1066800" y="2419350"/>
            <a:ext cx="14325600" cy="1504950"/>
          </a:xfrm>
          <a:prstGeom prst="roundRect">
            <a:avLst/>
          </a:prstGeom>
          <a:solidFill>
            <a:srgbClr val="0B2D7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4" name="TextBox 3">
            <a:extLst>
              <a:ext uri="{FF2B5EF4-FFF2-40B4-BE49-F238E27FC236}">
                <a16:creationId xmlns:a16="http://schemas.microsoft.com/office/drawing/2014/main" id="{08BB540A-268E-F1B1-7C74-7D239A70B8C5}"/>
              </a:ext>
            </a:extLst>
          </p:cNvPr>
          <p:cNvSpPr txBox="1"/>
          <p:nvPr/>
        </p:nvSpPr>
        <p:spPr>
          <a:xfrm>
            <a:off x="1975873" y="2877234"/>
            <a:ext cx="8236890" cy="646331"/>
          </a:xfrm>
          <a:prstGeom prst="rect">
            <a:avLst/>
          </a:prstGeom>
          <a:noFill/>
        </p:spPr>
        <p:txBody>
          <a:bodyPr wrap="square">
            <a:spAutoFit/>
          </a:bodyPr>
          <a:lstStyle/>
          <a:p>
            <a:pPr algn="ctr" rtl="1"/>
            <a:r>
              <a:rPr lang="fa-IR" sz="3600" b="1" dirty="0">
                <a:solidFill>
                  <a:schemeClr val="bg1"/>
                </a:solidFill>
                <a:latin typeface="Shabnam" panose="020B0603030804020204" pitchFamily="34" charset="-78"/>
                <a:cs typeface="Shabnam" panose="020B0603030804020204" pitchFamily="34" charset="-78"/>
              </a:rPr>
              <a:t>بخش اول: کلیات تحقیق</a:t>
            </a:r>
          </a:p>
        </p:txBody>
      </p:sp>
    </p:spTree>
    <p:extLst>
      <p:ext uri="{BB962C8B-B14F-4D97-AF65-F5344CB8AC3E}">
        <p14:creationId xmlns:p14="http://schemas.microsoft.com/office/powerpoint/2010/main" val="670910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مستطیل سمت چپ">
            <a:hlinkClick r:id="" action="ppaction://hlinkshowjump?jump=previousslide"/>
            <a:extLst>
              <a:ext uri="{FF2B5EF4-FFF2-40B4-BE49-F238E27FC236}">
                <a16:creationId xmlns:a16="http://schemas.microsoft.com/office/drawing/2014/main" id="{1E3D9D9F-9440-D2AB-1588-93EEE7E20EFD}"/>
              </a:ext>
            </a:extLst>
          </p:cNvPr>
          <p:cNvSpPr/>
          <p:nvPr/>
        </p:nvSpPr>
        <p:spPr>
          <a:xfrm rot="16200000">
            <a:off x="1473172" y="4532796"/>
            <a:ext cx="843895" cy="3220171"/>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2" name="!!مستطیل سمت راست">
            <a:hlinkClick r:id="" action="ppaction://hlinkshowjump?jump=previousslide"/>
            <a:extLst>
              <a:ext uri="{FF2B5EF4-FFF2-40B4-BE49-F238E27FC236}">
                <a16:creationId xmlns:a16="http://schemas.microsoft.com/office/drawing/2014/main" id="{CB277BCF-0C14-3AC1-3DCE-371D054A6BD8}"/>
              </a:ext>
            </a:extLst>
          </p:cNvPr>
          <p:cNvSpPr/>
          <p:nvPr/>
        </p:nvSpPr>
        <p:spPr>
          <a:xfrm rot="16200000">
            <a:off x="10982371" y="5580845"/>
            <a:ext cx="812899" cy="1093074"/>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65" name="!!مستطیل وسط">
            <a:hlinkClick r:id="" action="ppaction://hlinkshowjump?jump=previousslide"/>
            <a:extLst>
              <a:ext uri="{FF2B5EF4-FFF2-40B4-BE49-F238E27FC236}">
                <a16:creationId xmlns:a16="http://schemas.microsoft.com/office/drawing/2014/main" id="{0933F4BA-5C86-748A-E27E-6F0B0F2D40B1}"/>
              </a:ext>
            </a:extLst>
          </p:cNvPr>
          <p:cNvSpPr/>
          <p:nvPr/>
        </p:nvSpPr>
        <p:spPr>
          <a:xfrm rot="16200000">
            <a:off x="7354086" y="1872053"/>
            <a:ext cx="843895" cy="8541657"/>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68" name="Group 67">
            <a:extLst>
              <a:ext uri="{FF2B5EF4-FFF2-40B4-BE49-F238E27FC236}">
                <a16:creationId xmlns:a16="http://schemas.microsoft.com/office/drawing/2014/main" id="{DCDBF28B-C855-756F-1A58-E52D9D36BED3}"/>
              </a:ext>
            </a:extLst>
          </p:cNvPr>
          <p:cNvGrpSpPr/>
          <p:nvPr/>
        </p:nvGrpSpPr>
        <p:grpSpPr>
          <a:xfrm>
            <a:off x="11219545" y="5843418"/>
            <a:ext cx="598925" cy="598926"/>
            <a:chOff x="3910691" y="2437163"/>
            <a:chExt cx="598925" cy="598926"/>
          </a:xfrm>
        </p:grpSpPr>
        <p:sp>
          <p:nvSpPr>
            <p:cNvPr id="69" name="Freeform: Shape 68">
              <a:hlinkClick r:id="rId3" action="ppaction://hlinksldjump"/>
              <a:extLst>
                <a:ext uri="{FF2B5EF4-FFF2-40B4-BE49-F238E27FC236}">
                  <a16:creationId xmlns:a16="http://schemas.microsoft.com/office/drawing/2014/main" id="{DEB0C781-D8E1-2F73-4BAB-6FEE720FFC02}"/>
                </a:ext>
              </a:extLst>
            </p:cNvPr>
            <p:cNvSpPr/>
            <p:nvPr userDrawn="1"/>
          </p:nvSpPr>
          <p:spPr>
            <a:xfrm rot="10800000">
              <a:off x="3910691" y="2437163"/>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70" name="Graphic 69">
              <a:hlinkClick r:id="rId3" action="ppaction://hlinksldjump"/>
              <a:extLst>
                <a:ext uri="{FF2B5EF4-FFF2-40B4-BE49-F238E27FC236}">
                  <a16:creationId xmlns:a16="http://schemas.microsoft.com/office/drawing/2014/main" id="{A8B73FE4-D22C-1C1F-EA24-7E4C00FC91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082452">
              <a:off x="3970589" y="2596773"/>
              <a:ext cx="479128" cy="279707"/>
            </a:xfrm>
            <a:prstGeom prst="rect">
              <a:avLst/>
            </a:prstGeom>
          </p:spPr>
        </p:pic>
      </p:grpSp>
      <p:sp>
        <p:nvSpPr>
          <p:cNvPr id="144" name="TextBox 143">
            <a:extLst>
              <a:ext uri="{FF2B5EF4-FFF2-40B4-BE49-F238E27FC236}">
                <a16:creationId xmlns:a16="http://schemas.microsoft.com/office/drawing/2014/main" id="{9B287247-2E3A-EB24-2CC8-B6632FDD88F1}"/>
              </a:ext>
            </a:extLst>
          </p:cNvPr>
          <p:cNvSpPr txBox="1"/>
          <p:nvPr/>
        </p:nvSpPr>
        <p:spPr>
          <a:xfrm>
            <a:off x="3615385" y="5945056"/>
            <a:ext cx="7531505" cy="461665"/>
          </a:xfrm>
          <a:prstGeom prst="rect">
            <a:avLst/>
          </a:prstGeom>
          <a:noFill/>
        </p:spPr>
        <p:txBody>
          <a:bodyPr wrap="square">
            <a:spAutoFit/>
          </a:bodyPr>
          <a:lstStyle/>
          <a:p>
            <a:pPr algn="r" rtl="1"/>
            <a:r>
              <a:rPr lang="fa-IR" sz="2400" b="1" dirty="0">
                <a:solidFill>
                  <a:srgbClr val="FFFFFF"/>
                </a:solidFill>
                <a:latin typeface="Shabnam" panose="020B0603030804020204" pitchFamily="34" charset="-78"/>
                <a:cs typeface="Shabnam" panose="020B0603030804020204" pitchFamily="34" charset="-78"/>
              </a:rPr>
              <a:t>کلیات تحقیق: مقدمه</a:t>
            </a:r>
          </a:p>
        </p:txBody>
      </p:sp>
      <p:grpSp>
        <p:nvGrpSpPr>
          <p:cNvPr id="8" name="Group 7">
            <a:extLst>
              <a:ext uri="{FF2B5EF4-FFF2-40B4-BE49-F238E27FC236}">
                <a16:creationId xmlns:a16="http://schemas.microsoft.com/office/drawing/2014/main" id="{6C446E56-DE27-07C9-1D6D-9D1E3583704A}"/>
              </a:ext>
            </a:extLst>
          </p:cNvPr>
          <p:cNvGrpSpPr/>
          <p:nvPr/>
        </p:nvGrpSpPr>
        <p:grpSpPr>
          <a:xfrm>
            <a:off x="2666272" y="5843418"/>
            <a:ext cx="598925" cy="598926"/>
            <a:chOff x="4240843" y="3714034"/>
            <a:chExt cx="598925" cy="598926"/>
          </a:xfrm>
        </p:grpSpPr>
        <p:sp>
          <p:nvSpPr>
            <p:cNvPr id="9" name="Freeform: Shape 8">
              <a:hlinkClick r:id="rId6" action="ppaction://hlinksldjump"/>
              <a:extLst>
                <a:ext uri="{FF2B5EF4-FFF2-40B4-BE49-F238E27FC236}">
                  <a16:creationId xmlns:a16="http://schemas.microsoft.com/office/drawing/2014/main" id="{E14F775F-AB24-5770-9C94-941E43B5D714}"/>
                </a:ext>
              </a:extLst>
            </p:cNvPr>
            <p:cNvSpPr/>
            <p:nvPr/>
          </p:nvSpPr>
          <p:spPr>
            <a:xfrm rot="10800000">
              <a:off x="4240843"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10" name="Graphic 224">
              <a:extLst>
                <a:ext uri="{FF2B5EF4-FFF2-40B4-BE49-F238E27FC236}">
                  <a16:creationId xmlns:a16="http://schemas.microsoft.com/office/drawing/2014/main" id="{C4D73175-1DF9-E307-2168-DBE2BAA743F3}"/>
                </a:ext>
              </a:extLst>
            </p:cNvPr>
            <p:cNvGrpSpPr/>
            <p:nvPr/>
          </p:nvGrpSpPr>
          <p:grpSpPr>
            <a:xfrm rot="20293263">
              <a:off x="4358196" y="3870311"/>
              <a:ext cx="364228" cy="330822"/>
              <a:chOff x="5182655" y="3953385"/>
              <a:chExt cx="289182" cy="262659"/>
            </a:xfrm>
            <a:solidFill>
              <a:srgbClr val="FFFFFF"/>
            </a:solidFill>
          </p:grpSpPr>
          <p:sp>
            <p:nvSpPr>
              <p:cNvPr id="11" name="Freeform: Shape 10">
                <a:hlinkClick r:id="rId6" action="ppaction://hlinksldjump"/>
                <a:extLst>
                  <a:ext uri="{FF2B5EF4-FFF2-40B4-BE49-F238E27FC236}">
                    <a16:creationId xmlns:a16="http://schemas.microsoft.com/office/drawing/2014/main" id="{3FAB9DF4-3DAF-3C1C-147D-955BBB8BC5B5}"/>
                  </a:ext>
                </a:extLst>
              </p:cNvPr>
              <p:cNvSpPr/>
              <p:nvPr/>
            </p:nvSpPr>
            <p:spPr>
              <a:xfrm>
                <a:off x="5182655" y="3953385"/>
                <a:ext cx="289182" cy="262659"/>
              </a:xfrm>
              <a:custGeom>
                <a:avLst/>
                <a:gdLst>
                  <a:gd name="connsiteX0" fmla="*/ 250348 w 289182"/>
                  <a:gd name="connsiteY0" fmla="*/ 0 h 262659"/>
                  <a:gd name="connsiteX1" fmla="*/ 39146 w 289182"/>
                  <a:gd name="connsiteY1" fmla="*/ 0 h 262659"/>
                  <a:gd name="connsiteX2" fmla="*/ 0 w 289182"/>
                  <a:gd name="connsiteY2" fmla="*/ 39146 h 262659"/>
                  <a:gd name="connsiteX3" fmla="*/ 0 w 289182"/>
                  <a:gd name="connsiteY3" fmla="*/ 174580 h 262659"/>
                  <a:gd name="connsiteX4" fmla="*/ 39146 w 289182"/>
                  <a:gd name="connsiteY4" fmla="*/ 213726 h 262659"/>
                  <a:gd name="connsiteX5" fmla="*/ 176474 w 289182"/>
                  <a:gd name="connsiteY5" fmla="*/ 213726 h 262659"/>
                  <a:gd name="connsiteX6" fmla="*/ 247191 w 289182"/>
                  <a:gd name="connsiteY6" fmla="*/ 261397 h 262659"/>
                  <a:gd name="connsiteX7" fmla="*/ 251295 w 289182"/>
                  <a:gd name="connsiteY7" fmla="*/ 262659 h 262659"/>
                  <a:gd name="connsiteX8" fmla="*/ 254767 w 289182"/>
                  <a:gd name="connsiteY8" fmla="*/ 261712 h 262659"/>
                  <a:gd name="connsiteX9" fmla="*/ 258871 w 289182"/>
                  <a:gd name="connsiteY9" fmla="*/ 255083 h 262659"/>
                  <a:gd name="connsiteX10" fmla="*/ 258871 w 289182"/>
                  <a:gd name="connsiteY10" fmla="*/ 209938 h 262659"/>
                  <a:gd name="connsiteX11" fmla="*/ 289178 w 289182"/>
                  <a:gd name="connsiteY11" fmla="*/ 174580 h 262659"/>
                  <a:gd name="connsiteX12" fmla="*/ 289178 w 289182"/>
                  <a:gd name="connsiteY12" fmla="*/ 39146 h 262659"/>
                  <a:gd name="connsiteX13" fmla="*/ 250348 w 289182"/>
                  <a:gd name="connsiteY13" fmla="*/ 0 h 262659"/>
                  <a:gd name="connsiteX14" fmla="*/ 274340 w 289182"/>
                  <a:gd name="connsiteY14" fmla="*/ 174580 h 262659"/>
                  <a:gd name="connsiteX15" fmla="*/ 249085 w 289182"/>
                  <a:gd name="connsiteY15" fmla="*/ 197626 h 262659"/>
                  <a:gd name="connsiteX16" fmla="*/ 243718 w 289182"/>
                  <a:gd name="connsiteY16" fmla="*/ 204887 h 262659"/>
                  <a:gd name="connsiteX17" fmla="*/ 243718 w 289182"/>
                  <a:gd name="connsiteY17" fmla="*/ 240876 h 262659"/>
                  <a:gd name="connsiteX18" fmla="*/ 183104 w 289182"/>
                  <a:gd name="connsiteY18" fmla="*/ 199836 h 262659"/>
                  <a:gd name="connsiteX19" fmla="*/ 179000 w 289182"/>
                  <a:gd name="connsiteY19" fmla="*/ 198573 h 262659"/>
                  <a:gd name="connsiteX20" fmla="*/ 39146 w 289182"/>
                  <a:gd name="connsiteY20" fmla="*/ 198573 h 262659"/>
                  <a:gd name="connsiteX21" fmla="*/ 15153 w 289182"/>
                  <a:gd name="connsiteY21" fmla="*/ 174580 h 262659"/>
                  <a:gd name="connsiteX22" fmla="*/ 15153 w 289182"/>
                  <a:gd name="connsiteY22" fmla="*/ 39146 h 262659"/>
                  <a:gd name="connsiteX23" fmla="*/ 39146 w 289182"/>
                  <a:gd name="connsiteY23" fmla="*/ 15153 h 262659"/>
                  <a:gd name="connsiteX24" fmla="*/ 250348 w 289182"/>
                  <a:gd name="connsiteY24" fmla="*/ 15153 h 262659"/>
                  <a:gd name="connsiteX25" fmla="*/ 274340 w 289182"/>
                  <a:gd name="connsiteY25" fmla="*/ 39146 h 262659"/>
                  <a:gd name="connsiteX26" fmla="*/ 274340 w 289182"/>
                  <a:gd name="connsiteY26" fmla="*/ 174580 h 26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9182" h="262659">
                    <a:moveTo>
                      <a:pt x="250348" y="0"/>
                    </a:moveTo>
                    <a:lnTo>
                      <a:pt x="39146" y="0"/>
                    </a:lnTo>
                    <a:cubicBezTo>
                      <a:pt x="17679" y="0"/>
                      <a:pt x="0" y="17679"/>
                      <a:pt x="0" y="39146"/>
                    </a:cubicBezTo>
                    <a:lnTo>
                      <a:pt x="0" y="174580"/>
                    </a:lnTo>
                    <a:cubicBezTo>
                      <a:pt x="0" y="196047"/>
                      <a:pt x="17679" y="213726"/>
                      <a:pt x="39146" y="213726"/>
                    </a:cubicBezTo>
                    <a:lnTo>
                      <a:pt x="176474" y="213726"/>
                    </a:lnTo>
                    <a:lnTo>
                      <a:pt x="247191" y="261397"/>
                    </a:lnTo>
                    <a:cubicBezTo>
                      <a:pt x="248453" y="262344"/>
                      <a:pt x="250032" y="262659"/>
                      <a:pt x="251295" y="262659"/>
                    </a:cubicBezTo>
                    <a:cubicBezTo>
                      <a:pt x="252557" y="262659"/>
                      <a:pt x="253820" y="262344"/>
                      <a:pt x="254767" y="261712"/>
                    </a:cubicBezTo>
                    <a:cubicBezTo>
                      <a:pt x="257293" y="260450"/>
                      <a:pt x="258871" y="257924"/>
                      <a:pt x="258871" y="255083"/>
                    </a:cubicBezTo>
                    <a:lnTo>
                      <a:pt x="258871" y="209938"/>
                    </a:lnTo>
                    <a:cubicBezTo>
                      <a:pt x="272762" y="204256"/>
                      <a:pt x="289178" y="191628"/>
                      <a:pt x="289178" y="174580"/>
                    </a:cubicBezTo>
                    <a:lnTo>
                      <a:pt x="289178" y="39146"/>
                    </a:lnTo>
                    <a:cubicBezTo>
                      <a:pt x="289494" y="17679"/>
                      <a:pt x="272131" y="0"/>
                      <a:pt x="250348" y="0"/>
                    </a:cubicBezTo>
                    <a:close/>
                    <a:moveTo>
                      <a:pt x="274340" y="174580"/>
                    </a:moveTo>
                    <a:cubicBezTo>
                      <a:pt x="274340" y="183420"/>
                      <a:pt x="261081" y="193838"/>
                      <a:pt x="249085" y="197626"/>
                    </a:cubicBezTo>
                    <a:cubicBezTo>
                      <a:pt x="245928" y="198573"/>
                      <a:pt x="243718" y="201414"/>
                      <a:pt x="243718" y="204887"/>
                    </a:cubicBezTo>
                    <a:lnTo>
                      <a:pt x="243718" y="240876"/>
                    </a:lnTo>
                    <a:lnTo>
                      <a:pt x="183104" y="199836"/>
                    </a:lnTo>
                    <a:cubicBezTo>
                      <a:pt x="181841" y="198889"/>
                      <a:pt x="180263" y="198573"/>
                      <a:pt x="179000" y="198573"/>
                    </a:cubicBezTo>
                    <a:lnTo>
                      <a:pt x="39146" y="198573"/>
                    </a:lnTo>
                    <a:cubicBezTo>
                      <a:pt x="25887" y="198573"/>
                      <a:pt x="15153" y="187839"/>
                      <a:pt x="15153" y="174580"/>
                    </a:cubicBezTo>
                    <a:lnTo>
                      <a:pt x="15153" y="39146"/>
                    </a:lnTo>
                    <a:cubicBezTo>
                      <a:pt x="15153" y="25887"/>
                      <a:pt x="25887" y="15153"/>
                      <a:pt x="39146" y="15153"/>
                    </a:cubicBezTo>
                    <a:lnTo>
                      <a:pt x="250348" y="15153"/>
                    </a:lnTo>
                    <a:cubicBezTo>
                      <a:pt x="263607" y="15153"/>
                      <a:pt x="274340" y="25887"/>
                      <a:pt x="274340" y="39146"/>
                    </a:cubicBezTo>
                    <a:lnTo>
                      <a:pt x="274340" y="174580"/>
                    </a:lnTo>
                    <a:close/>
                  </a:path>
                </a:pathLst>
              </a:custGeom>
              <a:solidFill>
                <a:srgbClr val="FFFFFF"/>
              </a:solidFill>
              <a:ln w="3106" cap="flat">
                <a:noFill/>
                <a:prstDash val="solid"/>
                <a:miter/>
              </a:ln>
            </p:spPr>
            <p:txBody>
              <a:bodyPr rtlCol="1" anchor="ctr"/>
              <a:lstStyle/>
              <a:p>
                <a:endParaRPr lang="fa-IR"/>
              </a:p>
            </p:txBody>
          </p:sp>
          <p:sp>
            <p:nvSpPr>
              <p:cNvPr id="12" name="Freeform: Shape 11">
                <a:extLst>
                  <a:ext uri="{FF2B5EF4-FFF2-40B4-BE49-F238E27FC236}">
                    <a16:creationId xmlns:a16="http://schemas.microsoft.com/office/drawing/2014/main" id="{412DDC86-178A-A8AC-2A39-EA554169D6EB}"/>
                  </a:ext>
                </a:extLst>
              </p:cNvPr>
              <p:cNvSpPr/>
              <p:nvPr/>
            </p:nvSpPr>
            <p:spPr>
              <a:xfrm>
                <a:off x="5224007" y="4003896"/>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13" name="Freeform: Shape 12">
                <a:extLst>
                  <a:ext uri="{FF2B5EF4-FFF2-40B4-BE49-F238E27FC236}">
                    <a16:creationId xmlns:a16="http://schemas.microsoft.com/office/drawing/2014/main" id="{FC803694-4061-4491-4E69-9F5B193EAC35}"/>
                  </a:ext>
                </a:extLst>
              </p:cNvPr>
              <p:cNvSpPr/>
              <p:nvPr/>
            </p:nvSpPr>
            <p:spPr>
              <a:xfrm>
                <a:off x="5224007" y="4045568"/>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6732"/>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14" name="Freeform: Shape 13">
                <a:extLst>
                  <a:ext uri="{FF2B5EF4-FFF2-40B4-BE49-F238E27FC236}">
                    <a16:creationId xmlns:a16="http://schemas.microsoft.com/office/drawing/2014/main" id="{38E206A1-635C-F6D6-1692-17ED99B59AAC}"/>
                  </a:ext>
                </a:extLst>
              </p:cNvPr>
              <p:cNvSpPr/>
              <p:nvPr/>
            </p:nvSpPr>
            <p:spPr>
              <a:xfrm>
                <a:off x="5224007" y="4085661"/>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grpSp>
      </p:grpSp>
      <p:grpSp>
        <p:nvGrpSpPr>
          <p:cNvPr id="15" name="Group 14">
            <a:extLst>
              <a:ext uri="{FF2B5EF4-FFF2-40B4-BE49-F238E27FC236}">
                <a16:creationId xmlns:a16="http://schemas.microsoft.com/office/drawing/2014/main" id="{4AD73DFE-86F6-F7B1-E5DB-BFA962C7B85F}"/>
              </a:ext>
            </a:extLst>
          </p:cNvPr>
          <p:cNvGrpSpPr/>
          <p:nvPr/>
        </p:nvGrpSpPr>
        <p:grpSpPr>
          <a:xfrm>
            <a:off x="1951390" y="5843418"/>
            <a:ext cx="598925" cy="598926"/>
            <a:chOff x="5088575" y="3714034"/>
            <a:chExt cx="598925" cy="598926"/>
          </a:xfrm>
        </p:grpSpPr>
        <p:sp>
          <p:nvSpPr>
            <p:cNvPr id="16" name="Freeform: Shape 15">
              <a:hlinkClick r:id="rId7" action="ppaction://hlinksldjump"/>
              <a:extLst>
                <a:ext uri="{FF2B5EF4-FFF2-40B4-BE49-F238E27FC236}">
                  <a16:creationId xmlns:a16="http://schemas.microsoft.com/office/drawing/2014/main" id="{9B5ACD9B-4332-E724-E80A-BEBB92ACC987}"/>
                </a:ext>
              </a:extLst>
            </p:cNvPr>
            <p:cNvSpPr/>
            <p:nvPr/>
          </p:nvSpPr>
          <p:spPr>
            <a:xfrm rot="10800000">
              <a:off x="5088575"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17" name="Graphic 235">
              <a:hlinkClick r:id="rId7" action="ppaction://hlinksldjump"/>
              <a:extLst>
                <a:ext uri="{FF2B5EF4-FFF2-40B4-BE49-F238E27FC236}">
                  <a16:creationId xmlns:a16="http://schemas.microsoft.com/office/drawing/2014/main" id="{57916A20-7EDA-9DAE-CBF1-679FB9855F77}"/>
                </a:ext>
              </a:extLst>
            </p:cNvPr>
            <p:cNvSpPr/>
            <p:nvPr/>
          </p:nvSpPr>
          <p:spPr>
            <a:xfrm rot="20481639">
              <a:off x="5206775" y="3832600"/>
              <a:ext cx="362524" cy="361795"/>
            </a:xfrm>
            <a:custGeom>
              <a:avLst/>
              <a:gdLst>
                <a:gd name="connsiteX0" fmla="*/ 199844 w 422175"/>
                <a:gd name="connsiteY0" fmla="*/ 421327 h 421326"/>
                <a:gd name="connsiteX1" fmla="*/ 220210 w 422175"/>
                <a:gd name="connsiteY1" fmla="*/ 421327 h 421326"/>
                <a:gd name="connsiteX2" fmla="*/ 422176 w 422175"/>
                <a:gd name="connsiteY2" fmla="*/ 210451 h 421326"/>
                <a:gd name="connsiteX3" fmla="*/ 219786 w 422175"/>
                <a:gd name="connsiteY3" fmla="*/ 0 h 421326"/>
                <a:gd name="connsiteX4" fmla="*/ 199844 w 422175"/>
                <a:gd name="connsiteY4" fmla="*/ 0 h 421326"/>
                <a:gd name="connsiteX5" fmla="*/ 199844 w 422175"/>
                <a:gd name="connsiteY5" fmla="*/ 0 h 421326"/>
                <a:gd name="connsiteX6" fmla="*/ 0 w 422175"/>
                <a:gd name="connsiteY6" fmla="*/ 210876 h 421326"/>
                <a:gd name="connsiteX7" fmla="*/ 199844 w 422175"/>
                <a:gd name="connsiteY7" fmla="*/ 421327 h 421326"/>
                <a:gd name="connsiteX8" fmla="*/ 72130 w 422175"/>
                <a:gd name="connsiteY8" fmla="*/ 347075 h 421326"/>
                <a:gd name="connsiteX9" fmla="*/ 115409 w 422175"/>
                <a:gd name="connsiteY9" fmla="*/ 322466 h 421326"/>
                <a:gd name="connsiteX10" fmla="*/ 175659 w 422175"/>
                <a:gd name="connsiteY10" fmla="*/ 402234 h 421326"/>
                <a:gd name="connsiteX11" fmla="*/ 72130 w 422175"/>
                <a:gd name="connsiteY11" fmla="*/ 347075 h 421326"/>
                <a:gd name="connsiteX12" fmla="*/ 202814 w 422175"/>
                <a:gd name="connsiteY12" fmla="*/ 403506 h 421326"/>
                <a:gd name="connsiteX13" fmla="*/ 130683 w 422175"/>
                <a:gd name="connsiteY13" fmla="*/ 316526 h 421326"/>
                <a:gd name="connsiteX14" fmla="*/ 202814 w 422175"/>
                <a:gd name="connsiteY14" fmla="*/ 302099 h 421326"/>
                <a:gd name="connsiteX15" fmla="*/ 202814 w 422175"/>
                <a:gd name="connsiteY15" fmla="*/ 403506 h 421326"/>
                <a:gd name="connsiteX16" fmla="*/ 202814 w 422175"/>
                <a:gd name="connsiteY16" fmla="*/ 285552 h 421326"/>
                <a:gd name="connsiteX17" fmla="*/ 123895 w 422175"/>
                <a:gd name="connsiteY17" fmla="*/ 301251 h 421326"/>
                <a:gd name="connsiteX18" fmla="*/ 106923 w 422175"/>
                <a:gd name="connsiteY18" fmla="*/ 225726 h 421326"/>
                <a:gd name="connsiteX19" fmla="*/ 202390 w 422175"/>
                <a:gd name="connsiteY19" fmla="*/ 225726 h 421326"/>
                <a:gd name="connsiteX20" fmla="*/ 202390 w 422175"/>
                <a:gd name="connsiteY20" fmla="*/ 285552 h 421326"/>
                <a:gd name="connsiteX21" fmla="*/ 202814 w 422175"/>
                <a:gd name="connsiteY21" fmla="*/ 209603 h 421326"/>
                <a:gd name="connsiteX22" fmla="*/ 106499 w 422175"/>
                <a:gd name="connsiteY22" fmla="*/ 209603 h 421326"/>
                <a:gd name="connsiteX23" fmla="*/ 119652 w 422175"/>
                <a:gd name="connsiteY23" fmla="*/ 131532 h 421326"/>
                <a:gd name="connsiteX24" fmla="*/ 202814 w 422175"/>
                <a:gd name="connsiteY24" fmla="*/ 148928 h 421326"/>
                <a:gd name="connsiteX25" fmla="*/ 202814 w 422175"/>
                <a:gd name="connsiteY25" fmla="*/ 209603 h 421326"/>
                <a:gd name="connsiteX26" fmla="*/ 243546 w 422175"/>
                <a:gd name="connsiteY26" fmla="*/ 402658 h 421326"/>
                <a:gd name="connsiteX27" fmla="*/ 305494 w 422175"/>
                <a:gd name="connsiteY27" fmla="*/ 319496 h 421326"/>
                <a:gd name="connsiteX28" fmla="*/ 351742 w 422175"/>
                <a:gd name="connsiteY28" fmla="*/ 344529 h 421326"/>
                <a:gd name="connsiteX29" fmla="*/ 243546 w 422175"/>
                <a:gd name="connsiteY29" fmla="*/ 402658 h 421326"/>
                <a:gd name="connsiteX30" fmla="*/ 362774 w 422175"/>
                <a:gd name="connsiteY30" fmla="*/ 332225 h 421326"/>
                <a:gd name="connsiteX31" fmla="*/ 311858 w 422175"/>
                <a:gd name="connsiteY31" fmla="*/ 304221 h 421326"/>
                <a:gd name="connsiteX32" fmla="*/ 328830 w 422175"/>
                <a:gd name="connsiteY32" fmla="*/ 225726 h 421326"/>
                <a:gd name="connsiteX33" fmla="*/ 404779 w 422175"/>
                <a:gd name="connsiteY33" fmla="*/ 225726 h 421326"/>
                <a:gd name="connsiteX34" fmla="*/ 362774 w 422175"/>
                <a:gd name="connsiteY34" fmla="*/ 332225 h 421326"/>
                <a:gd name="connsiteX35" fmla="*/ 369138 w 422175"/>
                <a:gd name="connsiteY35" fmla="*/ 97164 h 421326"/>
                <a:gd name="connsiteX36" fmla="*/ 405628 w 422175"/>
                <a:gd name="connsiteY36" fmla="*/ 209178 h 421326"/>
                <a:gd name="connsiteX37" fmla="*/ 329254 w 422175"/>
                <a:gd name="connsiteY37" fmla="*/ 209178 h 421326"/>
                <a:gd name="connsiteX38" fmla="*/ 316101 w 422175"/>
                <a:gd name="connsiteY38" fmla="*/ 128138 h 421326"/>
                <a:gd name="connsiteX39" fmla="*/ 369138 w 422175"/>
                <a:gd name="connsiteY39" fmla="*/ 97164 h 421326"/>
                <a:gd name="connsiteX40" fmla="*/ 358955 w 422175"/>
                <a:gd name="connsiteY40" fmla="*/ 84435 h 421326"/>
                <a:gd name="connsiteX41" fmla="*/ 310161 w 422175"/>
                <a:gd name="connsiteY41" fmla="*/ 112863 h 421326"/>
                <a:gd name="connsiteX42" fmla="*/ 243546 w 422175"/>
                <a:gd name="connsiteY42" fmla="*/ 18669 h 421326"/>
                <a:gd name="connsiteX43" fmla="*/ 358955 w 422175"/>
                <a:gd name="connsiteY43" fmla="*/ 84435 h 421326"/>
                <a:gd name="connsiteX44" fmla="*/ 218937 w 422175"/>
                <a:gd name="connsiteY44" fmla="*/ 19942 h 421326"/>
                <a:gd name="connsiteX45" fmla="*/ 294886 w 422175"/>
                <a:gd name="connsiteY45" fmla="*/ 119227 h 421326"/>
                <a:gd name="connsiteX46" fmla="*/ 218937 w 422175"/>
                <a:gd name="connsiteY46" fmla="*/ 133229 h 421326"/>
                <a:gd name="connsiteX47" fmla="*/ 218937 w 422175"/>
                <a:gd name="connsiteY47" fmla="*/ 19942 h 421326"/>
                <a:gd name="connsiteX48" fmla="*/ 218937 w 422175"/>
                <a:gd name="connsiteY48" fmla="*/ 149353 h 421326"/>
                <a:gd name="connsiteX49" fmla="*/ 300827 w 422175"/>
                <a:gd name="connsiteY49" fmla="*/ 134502 h 421326"/>
                <a:gd name="connsiteX50" fmla="*/ 313131 w 422175"/>
                <a:gd name="connsiteY50" fmla="*/ 209603 h 421326"/>
                <a:gd name="connsiteX51" fmla="*/ 219362 w 422175"/>
                <a:gd name="connsiteY51" fmla="*/ 209603 h 421326"/>
                <a:gd name="connsiteX52" fmla="*/ 219362 w 422175"/>
                <a:gd name="connsiteY52" fmla="*/ 149353 h 421326"/>
                <a:gd name="connsiteX53" fmla="*/ 218937 w 422175"/>
                <a:gd name="connsiteY53" fmla="*/ 225726 h 421326"/>
                <a:gd name="connsiteX54" fmla="*/ 312283 w 422175"/>
                <a:gd name="connsiteY54" fmla="*/ 225726 h 421326"/>
                <a:gd name="connsiteX55" fmla="*/ 296584 w 422175"/>
                <a:gd name="connsiteY55" fmla="*/ 298705 h 421326"/>
                <a:gd name="connsiteX56" fmla="*/ 218937 w 422175"/>
                <a:gd name="connsiteY56" fmla="*/ 285552 h 421326"/>
                <a:gd name="connsiteX57" fmla="*/ 218937 w 422175"/>
                <a:gd name="connsiteY57" fmla="*/ 225726 h 421326"/>
                <a:gd name="connsiteX58" fmla="*/ 218937 w 422175"/>
                <a:gd name="connsiteY58" fmla="*/ 301675 h 421326"/>
                <a:gd name="connsiteX59" fmla="*/ 290219 w 422175"/>
                <a:gd name="connsiteY59" fmla="*/ 313555 h 421326"/>
                <a:gd name="connsiteX60" fmla="*/ 218937 w 422175"/>
                <a:gd name="connsiteY60" fmla="*/ 401385 h 421326"/>
                <a:gd name="connsiteX61" fmla="*/ 218937 w 422175"/>
                <a:gd name="connsiteY61" fmla="*/ 301675 h 421326"/>
                <a:gd name="connsiteX62" fmla="*/ 202814 w 422175"/>
                <a:gd name="connsiteY62" fmla="*/ 18245 h 421326"/>
                <a:gd name="connsiteX63" fmla="*/ 202814 w 422175"/>
                <a:gd name="connsiteY63" fmla="*/ 132805 h 421326"/>
                <a:gd name="connsiteX64" fmla="*/ 125592 w 422175"/>
                <a:gd name="connsiteY64" fmla="*/ 116257 h 421326"/>
                <a:gd name="connsiteX65" fmla="*/ 202814 w 422175"/>
                <a:gd name="connsiteY65" fmla="*/ 18245 h 421326"/>
                <a:gd name="connsiteX66" fmla="*/ 175659 w 422175"/>
                <a:gd name="connsiteY66" fmla="*/ 19518 h 421326"/>
                <a:gd name="connsiteX67" fmla="*/ 110742 w 422175"/>
                <a:gd name="connsiteY67" fmla="*/ 109893 h 421326"/>
                <a:gd name="connsiteX68" fmla="*/ 65342 w 422175"/>
                <a:gd name="connsiteY68" fmla="*/ 81889 h 421326"/>
                <a:gd name="connsiteX69" fmla="*/ 175659 w 422175"/>
                <a:gd name="connsiteY69" fmla="*/ 19518 h 421326"/>
                <a:gd name="connsiteX70" fmla="*/ 55159 w 422175"/>
                <a:gd name="connsiteY70" fmla="*/ 94194 h 421326"/>
                <a:gd name="connsiteX71" fmla="*/ 104801 w 422175"/>
                <a:gd name="connsiteY71" fmla="*/ 124743 h 421326"/>
                <a:gd name="connsiteX72" fmla="*/ 90375 w 422175"/>
                <a:gd name="connsiteY72" fmla="*/ 209178 h 421326"/>
                <a:gd name="connsiteX73" fmla="*/ 16548 w 422175"/>
                <a:gd name="connsiteY73" fmla="*/ 209178 h 421326"/>
                <a:gd name="connsiteX74" fmla="*/ 55159 w 422175"/>
                <a:gd name="connsiteY74" fmla="*/ 94194 h 421326"/>
                <a:gd name="connsiteX75" fmla="*/ 16972 w 422175"/>
                <a:gd name="connsiteY75" fmla="*/ 225726 h 421326"/>
                <a:gd name="connsiteX76" fmla="*/ 90800 w 422175"/>
                <a:gd name="connsiteY76" fmla="*/ 225726 h 421326"/>
                <a:gd name="connsiteX77" fmla="*/ 109044 w 422175"/>
                <a:gd name="connsiteY77" fmla="*/ 307191 h 421326"/>
                <a:gd name="connsiteX78" fmla="*/ 61523 w 422175"/>
                <a:gd name="connsiteY78" fmla="*/ 334770 h 421326"/>
                <a:gd name="connsiteX79" fmla="*/ 16972 w 422175"/>
                <a:gd name="connsiteY79" fmla="*/ 225726 h 42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2175" h="421326">
                  <a:moveTo>
                    <a:pt x="199844" y="421327"/>
                  </a:moveTo>
                  <a:lnTo>
                    <a:pt x="220210" y="421327"/>
                  </a:lnTo>
                  <a:cubicBezTo>
                    <a:pt x="333497" y="416660"/>
                    <a:pt x="422176" y="324163"/>
                    <a:pt x="422176" y="210451"/>
                  </a:cubicBezTo>
                  <a:cubicBezTo>
                    <a:pt x="421751" y="97164"/>
                    <a:pt x="333073" y="4667"/>
                    <a:pt x="219786" y="0"/>
                  </a:cubicBezTo>
                  <a:lnTo>
                    <a:pt x="199844" y="0"/>
                  </a:lnTo>
                  <a:cubicBezTo>
                    <a:pt x="199844" y="0"/>
                    <a:pt x="199844" y="0"/>
                    <a:pt x="199844" y="0"/>
                  </a:cubicBezTo>
                  <a:cubicBezTo>
                    <a:pt x="87405" y="5940"/>
                    <a:pt x="0" y="98437"/>
                    <a:pt x="0" y="210876"/>
                  </a:cubicBezTo>
                  <a:cubicBezTo>
                    <a:pt x="0" y="323314"/>
                    <a:pt x="87829" y="415387"/>
                    <a:pt x="199844" y="421327"/>
                  </a:cubicBezTo>
                  <a:close/>
                  <a:moveTo>
                    <a:pt x="72130" y="347075"/>
                  </a:moveTo>
                  <a:cubicBezTo>
                    <a:pt x="85708" y="337316"/>
                    <a:pt x="100134" y="328830"/>
                    <a:pt x="115409" y="322466"/>
                  </a:cubicBezTo>
                  <a:cubicBezTo>
                    <a:pt x="129835" y="352591"/>
                    <a:pt x="150201" y="379746"/>
                    <a:pt x="175659" y="402234"/>
                  </a:cubicBezTo>
                  <a:cubicBezTo>
                    <a:pt x="136624" y="395020"/>
                    <a:pt x="100134" y="375503"/>
                    <a:pt x="72130" y="347075"/>
                  </a:cubicBezTo>
                  <a:close/>
                  <a:moveTo>
                    <a:pt x="202814" y="403506"/>
                  </a:moveTo>
                  <a:cubicBezTo>
                    <a:pt x="171840" y="380170"/>
                    <a:pt x="147231" y="350469"/>
                    <a:pt x="130683" y="316526"/>
                  </a:cubicBezTo>
                  <a:cubicBezTo>
                    <a:pt x="154020" y="308040"/>
                    <a:pt x="178205" y="303372"/>
                    <a:pt x="202814" y="302099"/>
                  </a:cubicBezTo>
                  <a:lnTo>
                    <a:pt x="202814" y="403506"/>
                  </a:lnTo>
                  <a:close/>
                  <a:moveTo>
                    <a:pt x="202814" y="285552"/>
                  </a:moveTo>
                  <a:cubicBezTo>
                    <a:pt x="175659" y="286825"/>
                    <a:pt x="149353" y="291916"/>
                    <a:pt x="123895" y="301251"/>
                  </a:cubicBezTo>
                  <a:cubicBezTo>
                    <a:pt x="114136" y="277490"/>
                    <a:pt x="108620" y="252032"/>
                    <a:pt x="106923" y="225726"/>
                  </a:cubicBezTo>
                  <a:lnTo>
                    <a:pt x="202390" y="225726"/>
                  </a:lnTo>
                  <a:lnTo>
                    <a:pt x="202390" y="285552"/>
                  </a:lnTo>
                  <a:close/>
                  <a:moveTo>
                    <a:pt x="202814" y="209603"/>
                  </a:moveTo>
                  <a:lnTo>
                    <a:pt x="106499" y="209603"/>
                  </a:lnTo>
                  <a:cubicBezTo>
                    <a:pt x="106499" y="182872"/>
                    <a:pt x="111166" y="156566"/>
                    <a:pt x="119652" y="131532"/>
                  </a:cubicBezTo>
                  <a:cubicBezTo>
                    <a:pt x="145958" y="142139"/>
                    <a:pt x="173962" y="148080"/>
                    <a:pt x="202814" y="148928"/>
                  </a:cubicBezTo>
                  <a:lnTo>
                    <a:pt x="202814" y="209603"/>
                  </a:lnTo>
                  <a:close/>
                  <a:moveTo>
                    <a:pt x="243546" y="402658"/>
                  </a:moveTo>
                  <a:cubicBezTo>
                    <a:pt x="270277" y="378897"/>
                    <a:pt x="291068" y="351318"/>
                    <a:pt x="305494" y="319496"/>
                  </a:cubicBezTo>
                  <a:cubicBezTo>
                    <a:pt x="322041" y="326284"/>
                    <a:pt x="337316" y="334770"/>
                    <a:pt x="351742" y="344529"/>
                  </a:cubicBezTo>
                  <a:cubicBezTo>
                    <a:pt x="322890" y="375079"/>
                    <a:pt x="285128" y="395445"/>
                    <a:pt x="243546" y="402658"/>
                  </a:cubicBezTo>
                  <a:close/>
                  <a:moveTo>
                    <a:pt x="362774" y="332225"/>
                  </a:moveTo>
                  <a:cubicBezTo>
                    <a:pt x="347075" y="321193"/>
                    <a:pt x="330103" y="311858"/>
                    <a:pt x="311858" y="304221"/>
                  </a:cubicBezTo>
                  <a:cubicBezTo>
                    <a:pt x="321617" y="279187"/>
                    <a:pt x="327133" y="252881"/>
                    <a:pt x="328830" y="225726"/>
                  </a:cubicBezTo>
                  <a:lnTo>
                    <a:pt x="404779" y="225726"/>
                  </a:lnTo>
                  <a:cubicBezTo>
                    <a:pt x="401809" y="264761"/>
                    <a:pt x="387383" y="301675"/>
                    <a:pt x="362774" y="332225"/>
                  </a:cubicBezTo>
                  <a:close/>
                  <a:moveTo>
                    <a:pt x="369138" y="97164"/>
                  </a:moveTo>
                  <a:cubicBezTo>
                    <a:pt x="392899" y="129835"/>
                    <a:pt x="405628" y="168870"/>
                    <a:pt x="405628" y="209178"/>
                  </a:cubicBezTo>
                  <a:lnTo>
                    <a:pt x="329254" y="209178"/>
                  </a:lnTo>
                  <a:cubicBezTo>
                    <a:pt x="329254" y="181599"/>
                    <a:pt x="324587" y="154020"/>
                    <a:pt x="316101" y="128138"/>
                  </a:cubicBezTo>
                  <a:cubicBezTo>
                    <a:pt x="334770" y="120076"/>
                    <a:pt x="352591" y="109893"/>
                    <a:pt x="369138" y="97164"/>
                  </a:cubicBezTo>
                  <a:close/>
                  <a:moveTo>
                    <a:pt x="358955" y="84435"/>
                  </a:moveTo>
                  <a:cubicBezTo>
                    <a:pt x="343681" y="95891"/>
                    <a:pt x="327557" y="105226"/>
                    <a:pt x="310161" y="112863"/>
                  </a:cubicBezTo>
                  <a:cubicBezTo>
                    <a:pt x="295735" y="77222"/>
                    <a:pt x="272823" y="44975"/>
                    <a:pt x="243546" y="18669"/>
                  </a:cubicBezTo>
                  <a:cubicBezTo>
                    <a:pt x="288522" y="26731"/>
                    <a:pt x="329254" y="49643"/>
                    <a:pt x="358955" y="84435"/>
                  </a:cubicBezTo>
                  <a:close/>
                  <a:moveTo>
                    <a:pt x="218937" y="19942"/>
                  </a:moveTo>
                  <a:cubicBezTo>
                    <a:pt x="252881" y="46248"/>
                    <a:pt x="279187" y="80192"/>
                    <a:pt x="294886" y="119227"/>
                  </a:cubicBezTo>
                  <a:cubicBezTo>
                    <a:pt x="270277" y="128138"/>
                    <a:pt x="244819" y="132805"/>
                    <a:pt x="218937" y="133229"/>
                  </a:cubicBezTo>
                  <a:lnTo>
                    <a:pt x="218937" y="19942"/>
                  </a:lnTo>
                  <a:close/>
                  <a:moveTo>
                    <a:pt x="218937" y="149353"/>
                  </a:moveTo>
                  <a:cubicBezTo>
                    <a:pt x="246941" y="148928"/>
                    <a:pt x="274096" y="143837"/>
                    <a:pt x="300827" y="134502"/>
                  </a:cubicBezTo>
                  <a:cubicBezTo>
                    <a:pt x="308888" y="158687"/>
                    <a:pt x="313131" y="184145"/>
                    <a:pt x="313131" y="209603"/>
                  </a:cubicBezTo>
                  <a:lnTo>
                    <a:pt x="219362" y="209603"/>
                  </a:lnTo>
                  <a:lnTo>
                    <a:pt x="219362" y="149353"/>
                  </a:lnTo>
                  <a:close/>
                  <a:moveTo>
                    <a:pt x="218937" y="225726"/>
                  </a:moveTo>
                  <a:lnTo>
                    <a:pt x="312283" y="225726"/>
                  </a:lnTo>
                  <a:cubicBezTo>
                    <a:pt x="310585" y="250760"/>
                    <a:pt x="305494" y="275369"/>
                    <a:pt x="296584" y="298705"/>
                  </a:cubicBezTo>
                  <a:cubicBezTo>
                    <a:pt x="271550" y="290219"/>
                    <a:pt x="245668" y="285976"/>
                    <a:pt x="218937" y="285552"/>
                  </a:cubicBezTo>
                  <a:lnTo>
                    <a:pt x="218937" y="225726"/>
                  </a:lnTo>
                  <a:close/>
                  <a:moveTo>
                    <a:pt x="218937" y="301675"/>
                  </a:moveTo>
                  <a:cubicBezTo>
                    <a:pt x="243122" y="302099"/>
                    <a:pt x="267307" y="306342"/>
                    <a:pt x="290219" y="313555"/>
                  </a:cubicBezTo>
                  <a:cubicBezTo>
                    <a:pt x="274096" y="347499"/>
                    <a:pt x="249487" y="378049"/>
                    <a:pt x="218937" y="401385"/>
                  </a:cubicBezTo>
                  <a:lnTo>
                    <a:pt x="218937" y="301675"/>
                  </a:lnTo>
                  <a:close/>
                  <a:moveTo>
                    <a:pt x="202814" y="18245"/>
                  </a:moveTo>
                  <a:lnTo>
                    <a:pt x="202814" y="132805"/>
                  </a:lnTo>
                  <a:cubicBezTo>
                    <a:pt x="176083" y="131532"/>
                    <a:pt x="150201" y="126016"/>
                    <a:pt x="125592" y="116257"/>
                  </a:cubicBezTo>
                  <a:cubicBezTo>
                    <a:pt x="142139" y="77646"/>
                    <a:pt x="168446" y="43703"/>
                    <a:pt x="202814" y="18245"/>
                  </a:cubicBezTo>
                  <a:close/>
                  <a:moveTo>
                    <a:pt x="175659" y="19518"/>
                  </a:moveTo>
                  <a:cubicBezTo>
                    <a:pt x="147655" y="44551"/>
                    <a:pt x="125168" y="75525"/>
                    <a:pt x="110742" y="109893"/>
                  </a:cubicBezTo>
                  <a:cubicBezTo>
                    <a:pt x="94618" y="102256"/>
                    <a:pt x="79344" y="92921"/>
                    <a:pt x="65342" y="81889"/>
                  </a:cubicBezTo>
                  <a:cubicBezTo>
                    <a:pt x="94194" y="49218"/>
                    <a:pt x="133229" y="27155"/>
                    <a:pt x="175659" y="19518"/>
                  </a:cubicBezTo>
                  <a:close/>
                  <a:moveTo>
                    <a:pt x="55159" y="94194"/>
                  </a:moveTo>
                  <a:cubicBezTo>
                    <a:pt x="70433" y="106499"/>
                    <a:pt x="87405" y="116682"/>
                    <a:pt x="104801" y="124743"/>
                  </a:cubicBezTo>
                  <a:cubicBezTo>
                    <a:pt x="95467" y="151898"/>
                    <a:pt x="90375" y="180326"/>
                    <a:pt x="90375" y="209178"/>
                  </a:cubicBezTo>
                  <a:lnTo>
                    <a:pt x="16548" y="209178"/>
                  </a:lnTo>
                  <a:cubicBezTo>
                    <a:pt x="16548" y="167597"/>
                    <a:pt x="30125" y="127713"/>
                    <a:pt x="55159" y="94194"/>
                  </a:cubicBezTo>
                  <a:close/>
                  <a:moveTo>
                    <a:pt x="16972" y="225726"/>
                  </a:moveTo>
                  <a:lnTo>
                    <a:pt x="90800" y="225726"/>
                  </a:lnTo>
                  <a:cubicBezTo>
                    <a:pt x="92497" y="254154"/>
                    <a:pt x="98437" y="281309"/>
                    <a:pt x="109044" y="307191"/>
                  </a:cubicBezTo>
                  <a:cubicBezTo>
                    <a:pt x="92072" y="314828"/>
                    <a:pt x="76373" y="323739"/>
                    <a:pt x="61523" y="334770"/>
                  </a:cubicBezTo>
                  <a:cubicBezTo>
                    <a:pt x="35217" y="303797"/>
                    <a:pt x="19942" y="266034"/>
                    <a:pt x="16972" y="225726"/>
                  </a:cubicBezTo>
                  <a:close/>
                </a:path>
              </a:pathLst>
            </a:custGeom>
            <a:solidFill>
              <a:srgbClr val="FFFFFF"/>
            </a:solidFill>
            <a:ln w="4233" cap="flat">
              <a:noFill/>
              <a:prstDash val="solid"/>
              <a:miter/>
            </a:ln>
          </p:spPr>
          <p:txBody>
            <a:bodyPr rtlCol="1" anchor="ctr"/>
            <a:lstStyle/>
            <a:p>
              <a:endParaRPr lang="fa-IR" dirty="0"/>
            </a:p>
          </p:txBody>
        </p:sp>
      </p:grpSp>
      <p:grpSp>
        <p:nvGrpSpPr>
          <p:cNvPr id="18" name="Group 17">
            <a:extLst>
              <a:ext uri="{FF2B5EF4-FFF2-40B4-BE49-F238E27FC236}">
                <a16:creationId xmlns:a16="http://schemas.microsoft.com/office/drawing/2014/main" id="{64F165F7-C90F-5ACD-C4C1-90DCE0DD6A31}"/>
              </a:ext>
            </a:extLst>
          </p:cNvPr>
          <p:cNvGrpSpPr/>
          <p:nvPr/>
        </p:nvGrpSpPr>
        <p:grpSpPr>
          <a:xfrm>
            <a:off x="1236508" y="5843418"/>
            <a:ext cx="598925" cy="598926"/>
            <a:chOff x="6415920" y="3429000"/>
            <a:chExt cx="598925" cy="598926"/>
          </a:xfrm>
        </p:grpSpPr>
        <p:sp>
          <p:nvSpPr>
            <p:cNvPr id="19" name="Freeform: Shape 18">
              <a:hlinkClick r:id="rId8" action="ppaction://hlinksldjump"/>
              <a:extLst>
                <a:ext uri="{FF2B5EF4-FFF2-40B4-BE49-F238E27FC236}">
                  <a16:creationId xmlns:a16="http://schemas.microsoft.com/office/drawing/2014/main" id="{CCD95942-5955-0F4D-F0BE-4373C48C147F}"/>
                </a:ext>
              </a:extLst>
            </p:cNvPr>
            <p:cNvSpPr/>
            <p:nvPr userDrawn="1"/>
          </p:nvSpPr>
          <p:spPr>
            <a:xfrm rot="10800000">
              <a:off x="6415920" y="3429000"/>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20" name="Graphic 160">
              <a:extLst>
                <a:ext uri="{FF2B5EF4-FFF2-40B4-BE49-F238E27FC236}">
                  <a16:creationId xmlns:a16="http://schemas.microsoft.com/office/drawing/2014/main" id="{C6ED265C-BA87-65AA-1A28-2E1F34275897}"/>
                </a:ext>
              </a:extLst>
            </p:cNvPr>
            <p:cNvGrpSpPr/>
            <p:nvPr/>
          </p:nvGrpSpPr>
          <p:grpSpPr>
            <a:xfrm>
              <a:off x="6531388" y="3517408"/>
              <a:ext cx="367989" cy="422111"/>
              <a:chOff x="6520446" y="3517556"/>
              <a:chExt cx="367989" cy="422111"/>
            </a:xfrm>
            <a:solidFill>
              <a:schemeClr val="bg1"/>
            </a:solidFill>
          </p:grpSpPr>
          <p:sp>
            <p:nvSpPr>
              <p:cNvPr id="21" name="Freeform: Shape 20">
                <a:extLst>
                  <a:ext uri="{FF2B5EF4-FFF2-40B4-BE49-F238E27FC236}">
                    <a16:creationId xmlns:a16="http://schemas.microsoft.com/office/drawing/2014/main" id="{2D57F819-FE42-D6F7-DADF-897256745727}"/>
                  </a:ext>
                </a:extLst>
              </p:cNvPr>
              <p:cNvSpPr/>
              <p:nvPr/>
            </p:nvSpPr>
            <p:spPr>
              <a:xfrm>
                <a:off x="6688788" y="3870454"/>
                <a:ext cx="86557" cy="28141"/>
              </a:xfrm>
              <a:custGeom>
                <a:avLst/>
                <a:gdLst>
                  <a:gd name="connsiteX0" fmla="*/ 86515 w 86557"/>
                  <a:gd name="connsiteY0" fmla="*/ 10944 h 28141"/>
                  <a:gd name="connsiteX1" fmla="*/ 82227 w 86557"/>
                  <a:gd name="connsiteY1" fmla="*/ 16482 h 28141"/>
                  <a:gd name="connsiteX2" fmla="*/ 6831 w 86557"/>
                  <a:gd name="connsiteY2" fmla="*/ 28096 h 28141"/>
                  <a:gd name="connsiteX3" fmla="*/ 1114 w 86557"/>
                  <a:gd name="connsiteY3" fmla="*/ 23986 h 28141"/>
                  <a:gd name="connsiteX4" fmla="*/ 42 w 86557"/>
                  <a:gd name="connsiteY4" fmla="*/ 17018 h 28141"/>
                  <a:gd name="connsiteX5" fmla="*/ 4330 w 86557"/>
                  <a:gd name="connsiteY5" fmla="*/ 11480 h 28141"/>
                  <a:gd name="connsiteX6" fmla="*/ 79726 w 86557"/>
                  <a:gd name="connsiteY6" fmla="*/ 45 h 28141"/>
                  <a:gd name="connsiteX7" fmla="*/ 85443 w 86557"/>
                  <a:gd name="connsiteY7" fmla="*/ 4155 h 28141"/>
                  <a:gd name="connsiteX8" fmla="*/ 86515 w 86557"/>
                  <a:gd name="connsiteY8" fmla="*/ 10944 h 2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57" h="28141">
                    <a:moveTo>
                      <a:pt x="86515" y="10944"/>
                    </a:moveTo>
                    <a:cubicBezTo>
                      <a:pt x="86873" y="13624"/>
                      <a:pt x="84907" y="16125"/>
                      <a:pt x="82227" y="16482"/>
                    </a:cubicBezTo>
                    <a:lnTo>
                      <a:pt x="6831" y="28096"/>
                    </a:lnTo>
                    <a:cubicBezTo>
                      <a:pt x="3973" y="28453"/>
                      <a:pt x="1471" y="26666"/>
                      <a:pt x="1114" y="23986"/>
                    </a:cubicBezTo>
                    <a:lnTo>
                      <a:pt x="42" y="17018"/>
                    </a:lnTo>
                    <a:cubicBezTo>
                      <a:pt x="-315" y="14339"/>
                      <a:pt x="1650" y="11837"/>
                      <a:pt x="4330" y="11480"/>
                    </a:cubicBezTo>
                    <a:lnTo>
                      <a:pt x="79726" y="45"/>
                    </a:lnTo>
                    <a:cubicBezTo>
                      <a:pt x="82585" y="-312"/>
                      <a:pt x="85086" y="1475"/>
                      <a:pt x="85443" y="4155"/>
                    </a:cubicBezTo>
                    <a:lnTo>
                      <a:pt x="86515" y="10944"/>
                    </a:lnTo>
                    <a:close/>
                  </a:path>
                </a:pathLst>
              </a:custGeom>
              <a:solidFill>
                <a:schemeClr val="bg1"/>
              </a:solidFill>
              <a:ln w="1757" cap="flat">
                <a:solidFill>
                  <a:srgbClr val="FFFFFF"/>
                </a:solidFill>
                <a:prstDash val="solid"/>
                <a:miter/>
              </a:ln>
            </p:spPr>
            <p:txBody>
              <a:bodyPr rtlCol="1" anchor="ctr"/>
              <a:lstStyle/>
              <a:p>
                <a:endParaRPr lang="fa-IR"/>
              </a:p>
            </p:txBody>
          </p:sp>
          <p:sp>
            <p:nvSpPr>
              <p:cNvPr id="22" name="Freeform: Shape 21">
                <a:extLst>
                  <a:ext uri="{FF2B5EF4-FFF2-40B4-BE49-F238E27FC236}">
                    <a16:creationId xmlns:a16="http://schemas.microsoft.com/office/drawing/2014/main" id="{F97862D9-5894-BC83-64B0-74D908476195}"/>
                  </a:ext>
                </a:extLst>
              </p:cNvPr>
              <p:cNvSpPr/>
              <p:nvPr/>
            </p:nvSpPr>
            <p:spPr>
              <a:xfrm>
                <a:off x="6700567" y="3895114"/>
                <a:ext cx="70145" cy="25990"/>
              </a:xfrm>
              <a:custGeom>
                <a:avLst/>
                <a:gdLst>
                  <a:gd name="connsiteX0" fmla="*/ 70091 w 70145"/>
                  <a:gd name="connsiteY0" fmla="*/ 11298 h 25990"/>
                  <a:gd name="connsiteX1" fmla="*/ 66696 w 70145"/>
                  <a:gd name="connsiteY1" fmla="*/ 16658 h 25990"/>
                  <a:gd name="connsiteX2" fmla="*/ 5950 w 70145"/>
                  <a:gd name="connsiteY2" fmla="*/ 25948 h 25990"/>
                  <a:gd name="connsiteX3" fmla="*/ 1127 w 70145"/>
                  <a:gd name="connsiteY3" fmla="*/ 21660 h 25990"/>
                  <a:gd name="connsiteX4" fmla="*/ 55 w 70145"/>
                  <a:gd name="connsiteY4" fmla="*/ 14692 h 25990"/>
                  <a:gd name="connsiteX5" fmla="*/ 3449 w 70145"/>
                  <a:gd name="connsiteY5" fmla="*/ 9333 h 25990"/>
                  <a:gd name="connsiteX6" fmla="*/ 64195 w 70145"/>
                  <a:gd name="connsiteY6" fmla="*/ 42 h 25990"/>
                  <a:gd name="connsiteX7" fmla="*/ 69019 w 70145"/>
                  <a:gd name="connsiteY7" fmla="*/ 4330 h 25990"/>
                  <a:gd name="connsiteX8" fmla="*/ 70091 w 70145"/>
                  <a:gd name="connsiteY8" fmla="*/ 11298 h 2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5" h="25990">
                    <a:moveTo>
                      <a:pt x="70091" y="11298"/>
                    </a:moveTo>
                    <a:cubicBezTo>
                      <a:pt x="70448" y="13978"/>
                      <a:pt x="69019" y="16479"/>
                      <a:pt x="66696" y="16658"/>
                    </a:cubicBezTo>
                    <a:lnTo>
                      <a:pt x="5950" y="25948"/>
                    </a:lnTo>
                    <a:cubicBezTo>
                      <a:pt x="3628" y="26306"/>
                      <a:pt x="1484" y="24340"/>
                      <a:pt x="1127" y="21660"/>
                    </a:cubicBezTo>
                    <a:lnTo>
                      <a:pt x="55" y="14692"/>
                    </a:lnTo>
                    <a:cubicBezTo>
                      <a:pt x="-303" y="12012"/>
                      <a:pt x="1127" y="9511"/>
                      <a:pt x="3449" y="9333"/>
                    </a:cubicBezTo>
                    <a:lnTo>
                      <a:pt x="64195" y="42"/>
                    </a:lnTo>
                    <a:cubicBezTo>
                      <a:pt x="66517" y="-315"/>
                      <a:pt x="68661" y="1650"/>
                      <a:pt x="69019" y="4330"/>
                    </a:cubicBezTo>
                    <a:lnTo>
                      <a:pt x="70091" y="11298"/>
                    </a:lnTo>
                    <a:close/>
                  </a:path>
                </a:pathLst>
              </a:custGeom>
              <a:solidFill>
                <a:schemeClr val="bg1"/>
              </a:solidFill>
              <a:ln w="1757" cap="flat">
                <a:solidFill>
                  <a:srgbClr val="FFFFFF"/>
                </a:solidFill>
                <a:prstDash val="solid"/>
                <a:miter/>
              </a:ln>
            </p:spPr>
            <p:txBody>
              <a:bodyPr rtlCol="1" anchor="ctr"/>
              <a:lstStyle/>
              <a:p>
                <a:endParaRPr lang="fa-IR"/>
              </a:p>
            </p:txBody>
          </p:sp>
          <p:sp>
            <p:nvSpPr>
              <p:cNvPr id="23" name="Freeform: Shape 22">
                <a:extLst>
                  <a:ext uri="{FF2B5EF4-FFF2-40B4-BE49-F238E27FC236}">
                    <a16:creationId xmlns:a16="http://schemas.microsoft.com/office/drawing/2014/main" id="{0F80A876-9AB9-B0C3-CC6F-52D8879BD14B}"/>
                  </a:ext>
                </a:extLst>
              </p:cNvPr>
              <p:cNvSpPr/>
              <p:nvPr/>
            </p:nvSpPr>
            <p:spPr>
              <a:xfrm>
                <a:off x="6721704" y="3920883"/>
                <a:ext cx="32541" cy="18784"/>
              </a:xfrm>
              <a:custGeom>
                <a:avLst/>
                <a:gdLst>
                  <a:gd name="connsiteX0" fmla="*/ 32338 w 32541"/>
                  <a:gd name="connsiteY0" fmla="*/ 0 h 18784"/>
                  <a:gd name="connsiteX1" fmla="*/ 18581 w 32541"/>
                  <a:gd name="connsiteY1" fmla="*/ 18581 h 18784"/>
                  <a:gd name="connsiteX2" fmla="*/ 0 w 32541"/>
                  <a:gd name="connsiteY2" fmla="*/ 4824 h 18784"/>
                </a:gdLst>
                <a:ahLst/>
                <a:cxnLst>
                  <a:cxn ang="0">
                    <a:pos x="connsiteX0" y="connsiteY0"/>
                  </a:cxn>
                  <a:cxn ang="0">
                    <a:pos x="connsiteX1" y="connsiteY1"/>
                  </a:cxn>
                  <a:cxn ang="0">
                    <a:pos x="connsiteX2" y="connsiteY2"/>
                  </a:cxn>
                </a:cxnLst>
                <a:rect l="l" t="t" r="r" b="b"/>
                <a:pathLst>
                  <a:path w="32541" h="18784">
                    <a:moveTo>
                      <a:pt x="32338" y="0"/>
                    </a:moveTo>
                    <a:cubicBezTo>
                      <a:pt x="33767" y="8933"/>
                      <a:pt x="27514" y="17330"/>
                      <a:pt x="18581" y="18581"/>
                    </a:cubicBezTo>
                    <a:cubicBezTo>
                      <a:pt x="9648" y="20010"/>
                      <a:pt x="1251" y="13757"/>
                      <a:pt x="0" y="4824"/>
                    </a:cubicBezTo>
                  </a:path>
                </a:pathLst>
              </a:custGeom>
              <a:solidFill>
                <a:schemeClr val="bg1"/>
              </a:solidFill>
              <a:ln w="1757" cap="flat">
                <a:solidFill>
                  <a:srgbClr val="FFFFFF"/>
                </a:solidFill>
                <a:prstDash val="solid"/>
                <a:miter/>
              </a:ln>
            </p:spPr>
            <p:txBody>
              <a:bodyPr rtlCol="1" anchor="ctr"/>
              <a:lstStyle/>
              <a:p>
                <a:endParaRPr lang="fa-IR"/>
              </a:p>
            </p:txBody>
          </p:sp>
          <p:sp>
            <p:nvSpPr>
              <p:cNvPr id="24" name="Freeform: Shape 23">
                <a:hlinkClick r:id="rId8" action="ppaction://hlinksldjump"/>
                <a:extLst>
                  <a:ext uri="{FF2B5EF4-FFF2-40B4-BE49-F238E27FC236}">
                    <a16:creationId xmlns:a16="http://schemas.microsoft.com/office/drawing/2014/main" id="{116E7CBA-0DAF-7FE6-5FDA-8F89AA099803}"/>
                  </a:ext>
                </a:extLst>
              </p:cNvPr>
              <p:cNvSpPr/>
              <p:nvPr/>
            </p:nvSpPr>
            <p:spPr>
              <a:xfrm>
                <a:off x="6597788" y="3602379"/>
                <a:ext cx="216772" cy="268223"/>
              </a:xfrm>
              <a:custGeom>
                <a:avLst/>
                <a:gdLst>
                  <a:gd name="connsiteX0" fmla="*/ 178051 w 216772"/>
                  <a:gd name="connsiteY0" fmla="*/ 254006 h 268223"/>
                  <a:gd name="connsiteX1" fmla="*/ 85682 w 216772"/>
                  <a:gd name="connsiteY1" fmla="*/ 268121 h 268223"/>
                  <a:gd name="connsiteX2" fmla="*/ 73176 w 216772"/>
                  <a:gd name="connsiteY2" fmla="*/ 256686 h 268223"/>
                  <a:gd name="connsiteX3" fmla="*/ 74248 w 216772"/>
                  <a:gd name="connsiteY3" fmla="*/ 248110 h 268223"/>
                  <a:gd name="connsiteX4" fmla="*/ 38157 w 216772"/>
                  <a:gd name="connsiteY4" fmla="*/ 195940 h 268223"/>
                  <a:gd name="connsiteX5" fmla="*/ 25651 w 216772"/>
                  <a:gd name="connsiteY5" fmla="*/ 182541 h 268223"/>
                  <a:gd name="connsiteX6" fmla="*/ 1353 w 216772"/>
                  <a:gd name="connsiteY6" fmla="*/ 127691 h 268223"/>
                  <a:gd name="connsiteX7" fmla="*/ 3139 w 216772"/>
                  <a:gd name="connsiteY7" fmla="*/ 83561 h 268223"/>
                  <a:gd name="connsiteX8" fmla="*/ 20648 w 216772"/>
                  <a:gd name="connsiteY8" fmla="*/ 44969 h 268223"/>
                  <a:gd name="connsiteX9" fmla="*/ 51021 w 216772"/>
                  <a:gd name="connsiteY9" fmla="*/ 16204 h 268223"/>
                  <a:gd name="connsiteX10" fmla="*/ 91399 w 216772"/>
                  <a:gd name="connsiteY10" fmla="*/ 1197 h 268223"/>
                  <a:gd name="connsiteX11" fmla="*/ 134457 w 216772"/>
                  <a:gd name="connsiteY11" fmla="*/ 3519 h 268223"/>
                  <a:gd name="connsiteX12" fmla="*/ 172155 w 216772"/>
                  <a:gd name="connsiteY12" fmla="*/ 21922 h 268223"/>
                  <a:gd name="connsiteX13" fmla="*/ 200384 w 216772"/>
                  <a:gd name="connsiteY13" fmla="*/ 53545 h 268223"/>
                  <a:gd name="connsiteX14" fmla="*/ 215392 w 216772"/>
                  <a:gd name="connsiteY14" fmla="*/ 95174 h 268223"/>
                  <a:gd name="connsiteX15" fmla="*/ 216285 w 216772"/>
                  <a:gd name="connsiteY15" fmla="*/ 123403 h 268223"/>
                  <a:gd name="connsiteX16" fmla="*/ 212354 w 216772"/>
                  <a:gd name="connsiteY16" fmla="*/ 143949 h 268223"/>
                  <a:gd name="connsiteX17" fmla="*/ 212712 w 216772"/>
                  <a:gd name="connsiteY17" fmla="*/ 144128 h 268223"/>
                  <a:gd name="connsiteX18" fmla="*/ 210389 w 216772"/>
                  <a:gd name="connsiteY18" fmla="*/ 150202 h 268223"/>
                  <a:gd name="connsiteX19" fmla="*/ 208603 w 216772"/>
                  <a:gd name="connsiteY19" fmla="*/ 154669 h 268223"/>
                  <a:gd name="connsiteX20" fmla="*/ 200563 w 216772"/>
                  <a:gd name="connsiteY20" fmla="*/ 171106 h 268223"/>
                  <a:gd name="connsiteX21" fmla="*/ 181446 w 216772"/>
                  <a:gd name="connsiteY21" fmla="*/ 230244 h 268223"/>
                  <a:gd name="connsiteX22" fmla="*/ 185734 w 216772"/>
                  <a:gd name="connsiteY22" fmla="*/ 239534 h 268223"/>
                  <a:gd name="connsiteX23" fmla="*/ 178051 w 216772"/>
                  <a:gd name="connsiteY23" fmla="*/ 254006 h 268223"/>
                  <a:gd name="connsiteX24" fmla="*/ 84967 w 216772"/>
                  <a:gd name="connsiteY24" fmla="*/ 256686 h 268223"/>
                  <a:gd name="connsiteX25" fmla="*/ 174478 w 216772"/>
                  <a:gd name="connsiteY25" fmla="*/ 243108 h 268223"/>
                  <a:gd name="connsiteX26" fmla="*/ 174299 w 216772"/>
                  <a:gd name="connsiteY26" fmla="*/ 241321 h 268223"/>
                  <a:gd name="connsiteX27" fmla="*/ 173763 w 216772"/>
                  <a:gd name="connsiteY27" fmla="*/ 239177 h 268223"/>
                  <a:gd name="connsiteX28" fmla="*/ 170369 w 216772"/>
                  <a:gd name="connsiteY28" fmla="*/ 238641 h 268223"/>
                  <a:gd name="connsiteX29" fmla="*/ 170011 w 216772"/>
                  <a:gd name="connsiteY29" fmla="*/ 234175 h 268223"/>
                  <a:gd name="connsiteX30" fmla="*/ 190200 w 216772"/>
                  <a:gd name="connsiteY30" fmla="*/ 165746 h 268223"/>
                  <a:gd name="connsiteX31" fmla="*/ 197525 w 216772"/>
                  <a:gd name="connsiteY31" fmla="*/ 150738 h 268223"/>
                  <a:gd name="connsiteX32" fmla="*/ 197525 w 216772"/>
                  <a:gd name="connsiteY32" fmla="*/ 150560 h 268223"/>
                  <a:gd name="connsiteX33" fmla="*/ 199133 w 216772"/>
                  <a:gd name="connsiteY33" fmla="*/ 146272 h 268223"/>
                  <a:gd name="connsiteX34" fmla="*/ 199133 w 216772"/>
                  <a:gd name="connsiteY34" fmla="*/ 146272 h 268223"/>
                  <a:gd name="connsiteX35" fmla="*/ 203600 w 216772"/>
                  <a:gd name="connsiteY35" fmla="*/ 96961 h 268223"/>
                  <a:gd name="connsiteX36" fmla="*/ 190200 w 216772"/>
                  <a:gd name="connsiteY36" fmla="*/ 59620 h 268223"/>
                  <a:gd name="connsiteX37" fmla="*/ 164830 w 216772"/>
                  <a:gd name="connsiteY37" fmla="*/ 31391 h 268223"/>
                  <a:gd name="connsiteX38" fmla="*/ 131241 w 216772"/>
                  <a:gd name="connsiteY38" fmla="*/ 14954 h 268223"/>
                  <a:gd name="connsiteX39" fmla="*/ 92829 w 216772"/>
                  <a:gd name="connsiteY39" fmla="*/ 12810 h 268223"/>
                  <a:gd name="connsiteX40" fmla="*/ 56738 w 216772"/>
                  <a:gd name="connsiteY40" fmla="*/ 26210 h 268223"/>
                  <a:gd name="connsiteX41" fmla="*/ 29582 w 216772"/>
                  <a:gd name="connsiteY41" fmla="*/ 51937 h 268223"/>
                  <a:gd name="connsiteX42" fmla="*/ 13859 w 216772"/>
                  <a:gd name="connsiteY42" fmla="*/ 86598 h 268223"/>
                  <a:gd name="connsiteX43" fmla="*/ 12251 w 216772"/>
                  <a:gd name="connsiteY43" fmla="*/ 126262 h 268223"/>
                  <a:gd name="connsiteX44" fmla="*/ 34048 w 216772"/>
                  <a:gd name="connsiteY44" fmla="*/ 175573 h 268223"/>
                  <a:gd name="connsiteX45" fmla="*/ 34227 w 216772"/>
                  <a:gd name="connsiteY45" fmla="*/ 175751 h 268223"/>
                  <a:gd name="connsiteX46" fmla="*/ 45840 w 216772"/>
                  <a:gd name="connsiteY46" fmla="*/ 188079 h 268223"/>
                  <a:gd name="connsiteX47" fmla="*/ 85682 w 216772"/>
                  <a:gd name="connsiteY47" fmla="*/ 248110 h 268223"/>
                  <a:gd name="connsiteX48" fmla="*/ 86218 w 216772"/>
                  <a:gd name="connsiteY48" fmla="*/ 250969 h 268223"/>
                  <a:gd name="connsiteX49" fmla="*/ 84431 w 216772"/>
                  <a:gd name="connsiteY49" fmla="*/ 253113 h 268223"/>
                  <a:gd name="connsiteX50" fmla="*/ 84253 w 216772"/>
                  <a:gd name="connsiteY50" fmla="*/ 255436 h 268223"/>
                  <a:gd name="connsiteX51" fmla="*/ 84967 w 216772"/>
                  <a:gd name="connsiteY51" fmla="*/ 256686 h 2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6772" h="268223">
                    <a:moveTo>
                      <a:pt x="178051" y="254006"/>
                    </a:moveTo>
                    <a:lnTo>
                      <a:pt x="85682" y="268121"/>
                    </a:lnTo>
                    <a:cubicBezTo>
                      <a:pt x="79786" y="269014"/>
                      <a:pt x="74248" y="264011"/>
                      <a:pt x="73176" y="256686"/>
                    </a:cubicBezTo>
                    <a:cubicBezTo>
                      <a:pt x="72640" y="253649"/>
                      <a:pt x="73176" y="250612"/>
                      <a:pt x="74248" y="248110"/>
                    </a:cubicBezTo>
                    <a:cubicBezTo>
                      <a:pt x="68530" y="225956"/>
                      <a:pt x="51021" y="208626"/>
                      <a:pt x="38157" y="195940"/>
                    </a:cubicBezTo>
                    <a:cubicBezTo>
                      <a:pt x="32976" y="190938"/>
                      <a:pt x="28688" y="186471"/>
                      <a:pt x="25651" y="182541"/>
                    </a:cubicBezTo>
                    <a:cubicBezTo>
                      <a:pt x="12787" y="166818"/>
                      <a:pt x="4569" y="147880"/>
                      <a:pt x="1353" y="127691"/>
                    </a:cubicBezTo>
                    <a:cubicBezTo>
                      <a:pt x="-970" y="112862"/>
                      <a:pt x="-255" y="98033"/>
                      <a:pt x="3139" y="83561"/>
                    </a:cubicBezTo>
                    <a:cubicBezTo>
                      <a:pt x="6534" y="69625"/>
                      <a:pt x="12430" y="56583"/>
                      <a:pt x="20648" y="44969"/>
                    </a:cubicBezTo>
                    <a:cubicBezTo>
                      <a:pt x="28867" y="33356"/>
                      <a:pt x="39229" y="23708"/>
                      <a:pt x="51021" y="16204"/>
                    </a:cubicBezTo>
                    <a:cubicBezTo>
                      <a:pt x="63349" y="8343"/>
                      <a:pt x="76927" y="3341"/>
                      <a:pt x="91399" y="1197"/>
                    </a:cubicBezTo>
                    <a:cubicBezTo>
                      <a:pt x="105871" y="-947"/>
                      <a:pt x="120343" y="-233"/>
                      <a:pt x="134457" y="3519"/>
                    </a:cubicBezTo>
                    <a:cubicBezTo>
                      <a:pt x="148036" y="7093"/>
                      <a:pt x="160721" y="13346"/>
                      <a:pt x="172155" y="21922"/>
                    </a:cubicBezTo>
                    <a:cubicBezTo>
                      <a:pt x="183590" y="30498"/>
                      <a:pt x="193059" y="41217"/>
                      <a:pt x="200384" y="53545"/>
                    </a:cubicBezTo>
                    <a:cubicBezTo>
                      <a:pt x="208067" y="66230"/>
                      <a:pt x="213069" y="80345"/>
                      <a:pt x="215392" y="95174"/>
                    </a:cubicBezTo>
                    <a:cubicBezTo>
                      <a:pt x="216821" y="104465"/>
                      <a:pt x="217178" y="114112"/>
                      <a:pt x="216285" y="123403"/>
                    </a:cubicBezTo>
                    <a:cubicBezTo>
                      <a:pt x="215570" y="130371"/>
                      <a:pt x="214320" y="137160"/>
                      <a:pt x="212354" y="143949"/>
                    </a:cubicBezTo>
                    <a:lnTo>
                      <a:pt x="212712" y="144128"/>
                    </a:lnTo>
                    <a:lnTo>
                      <a:pt x="210389" y="150202"/>
                    </a:lnTo>
                    <a:cubicBezTo>
                      <a:pt x="209853" y="151810"/>
                      <a:pt x="209317" y="153240"/>
                      <a:pt x="208603" y="154669"/>
                    </a:cubicBezTo>
                    <a:cubicBezTo>
                      <a:pt x="206816" y="159314"/>
                      <a:pt x="203957" y="164853"/>
                      <a:pt x="200563" y="171106"/>
                    </a:cubicBezTo>
                    <a:cubicBezTo>
                      <a:pt x="192166" y="186650"/>
                      <a:pt x="180910" y="207732"/>
                      <a:pt x="181446" y="230244"/>
                    </a:cubicBezTo>
                    <a:cubicBezTo>
                      <a:pt x="183232" y="231852"/>
                      <a:pt x="185019" y="234711"/>
                      <a:pt x="185734" y="239534"/>
                    </a:cubicBezTo>
                    <a:cubicBezTo>
                      <a:pt x="187163" y="248468"/>
                      <a:pt x="182875" y="253292"/>
                      <a:pt x="178051" y="254006"/>
                    </a:cubicBezTo>
                    <a:close/>
                    <a:moveTo>
                      <a:pt x="84967" y="256686"/>
                    </a:moveTo>
                    <a:lnTo>
                      <a:pt x="174478" y="243108"/>
                    </a:lnTo>
                    <a:cubicBezTo>
                      <a:pt x="174478" y="242572"/>
                      <a:pt x="174478" y="242036"/>
                      <a:pt x="174299" y="241321"/>
                    </a:cubicBezTo>
                    <a:cubicBezTo>
                      <a:pt x="174120" y="240249"/>
                      <a:pt x="173942" y="239534"/>
                      <a:pt x="173763" y="239177"/>
                    </a:cubicBezTo>
                    <a:lnTo>
                      <a:pt x="170369" y="238641"/>
                    </a:lnTo>
                    <a:lnTo>
                      <a:pt x="170011" y="234175"/>
                    </a:lnTo>
                    <a:cubicBezTo>
                      <a:pt x="168046" y="207196"/>
                      <a:pt x="180910" y="183255"/>
                      <a:pt x="190200" y="165746"/>
                    </a:cubicBezTo>
                    <a:cubicBezTo>
                      <a:pt x="193416" y="159850"/>
                      <a:pt x="196096" y="154669"/>
                      <a:pt x="197525" y="150738"/>
                    </a:cubicBezTo>
                    <a:lnTo>
                      <a:pt x="197525" y="150560"/>
                    </a:lnTo>
                    <a:cubicBezTo>
                      <a:pt x="198061" y="149130"/>
                      <a:pt x="198597" y="147701"/>
                      <a:pt x="199133" y="146272"/>
                    </a:cubicBezTo>
                    <a:lnTo>
                      <a:pt x="199133" y="146272"/>
                    </a:lnTo>
                    <a:cubicBezTo>
                      <a:pt x="204672" y="130549"/>
                      <a:pt x="206101" y="113576"/>
                      <a:pt x="203600" y="96961"/>
                    </a:cubicBezTo>
                    <a:cubicBezTo>
                      <a:pt x="201635" y="83561"/>
                      <a:pt x="196989" y="71054"/>
                      <a:pt x="190200" y="59620"/>
                    </a:cubicBezTo>
                    <a:cubicBezTo>
                      <a:pt x="183590" y="48543"/>
                      <a:pt x="175014" y="39073"/>
                      <a:pt x="164830" y="31391"/>
                    </a:cubicBezTo>
                    <a:cubicBezTo>
                      <a:pt x="154646" y="23708"/>
                      <a:pt x="143390" y="18170"/>
                      <a:pt x="131241" y="14954"/>
                    </a:cubicBezTo>
                    <a:cubicBezTo>
                      <a:pt x="118735" y="11559"/>
                      <a:pt x="105692" y="10845"/>
                      <a:pt x="92829" y="12810"/>
                    </a:cubicBezTo>
                    <a:cubicBezTo>
                      <a:pt x="79965" y="14775"/>
                      <a:pt x="67816" y="19242"/>
                      <a:pt x="56738" y="26210"/>
                    </a:cubicBezTo>
                    <a:cubicBezTo>
                      <a:pt x="46019" y="32999"/>
                      <a:pt x="36907" y="41575"/>
                      <a:pt x="29582" y="51937"/>
                    </a:cubicBezTo>
                    <a:cubicBezTo>
                      <a:pt x="22078" y="62300"/>
                      <a:pt x="16897" y="73913"/>
                      <a:pt x="13859" y="86598"/>
                    </a:cubicBezTo>
                    <a:cubicBezTo>
                      <a:pt x="10643" y="99641"/>
                      <a:pt x="10107" y="112862"/>
                      <a:pt x="12251" y="126262"/>
                    </a:cubicBezTo>
                    <a:cubicBezTo>
                      <a:pt x="15110" y="144485"/>
                      <a:pt x="22614" y="161637"/>
                      <a:pt x="34048" y="175573"/>
                    </a:cubicBezTo>
                    <a:lnTo>
                      <a:pt x="34227" y="175751"/>
                    </a:lnTo>
                    <a:cubicBezTo>
                      <a:pt x="36907" y="179146"/>
                      <a:pt x="41016" y="183255"/>
                      <a:pt x="45840" y="188079"/>
                    </a:cubicBezTo>
                    <a:cubicBezTo>
                      <a:pt x="60133" y="202194"/>
                      <a:pt x="79786" y="221668"/>
                      <a:pt x="85682" y="248110"/>
                    </a:cubicBezTo>
                    <a:lnTo>
                      <a:pt x="86218" y="250969"/>
                    </a:lnTo>
                    <a:lnTo>
                      <a:pt x="84431" y="253113"/>
                    </a:lnTo>
                    <a:cubicBezTo>
                      <a:pt x="84253" y="253292"/>
                      <a:pt x="84074" y="254185"/>
                      <a:pt x="84253" y="255436"/>
                    </a:cubicBezTo>
                    <a:cubicBezTo>
                      <a:pt x="84610" y="255793"/>
                      <a:pt x="84789" y="256329"/>
                      <a:pt x="84967" y="256686"/>
                    </a:cubicBezTo>
                    <a:close/>
                  </a:path>
                </a:pathLst>
              </a:custGeom>
              <a:solidFill>
                <a:schemeClr val="bg1"/>
              </a:solidFill>
              <a:ln w="1757" cap="flat">
                <a:solidFill>
                  <a:srgbClr val="FFFFFF"/>
                </a:solidFill>
                <a:prstDash val="solid"/>
                <a:miter/>
              </a:ln>
            </p:spPr>
            <p:txBody>
              <a:bodyPr rtlCol="1" anchor="ctr"/>
              <a:lstStyle/>
              <a:p>
                <a:endParaRPr lang="fa-IR" dirty="0"/>
              </a:p>
            </p:txBody>
          </p:sp>
          <p:sp>
            <p:nvSpPr>
              <p:cNvPr id="25" name="Freeform: Shape 24">
                <a:extLst>
                  <a:ext uri="{FF2B5EF4-FFF2-40B4-BE49-F238E27FC236}">
                    <a16:creationId xmlns:a16="http://schemas.microsoft.com/office/drawing/2014/main" id="{F60B6592-48D7-117C-754E-A9AC13EF6068}"/>
                  </a:ext>
                </a:extLst>
              </p:cNvPr>
              <p:cNvSpPr/>
              <p:nvPr/>
            </p:nvSpPr>
            <p:spPr>
              <a:xfrm>
                <a:off x="6671238" y="3517556"/>
                <a:ext cx="18523" cy="57515"/>
              </a:xfrm>
              <a:custGeom>
                <a:avLst/>
                <a:gdLst>
                  <a:gd name="connsiteX0" fmla="*/ 13661 w 18523"/>
                  <a:gd name="connsiteY0" fmla="*/ 57433 h 57515"/>
                  <a:gd name="connsiteX1" fmla="*/ 7050 w 18523"/>
                  <a:gd name="connsiteY1" fmla="*/ 52609 h 57515"/>
                  <a:gd name="connsiteX2" fmla="*/ 82 w 18523"/>
                  <a:gd name="connsiteY2" fmla="*/ 6693 h 57515"/>
                  <a:gd name="connsiteX3" fmla="*/ 4906 w 18523"/>
                  <a:gd name="connsiteY3" fmla="*/ 82 h 57515"/>
                  <a:gd name="connsiteX4" fmla="*/ 11517 w 18523"/>
                  <a:gd name="connsiteY4" fmla="*/ 4906 h 57515"/>
                  <a:gd name="connsiteX5" fmla="*/ 18484 w 18523"/>
                  <a:gd name="connsiteY5" fmla="*/ 50823 h 57515"/>
                  <a:gd name="connsiteX6" fmla="*/ 13661 w 18523"/>
                  <a:gd name="connsiteY6" fmla="*/ 57433 h 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3" h="57515">
                    <a:moveTo>
                      <a:pt x="13661" y="57433"/>
                    </a:moveTo>
                    <a:cubicBezTo>
                      <a:pt x="10445" y="57969"/>
                      <a:pt x="7586" y="55825"/>
                      <a:pt x="7050" y="52609"/>
                    </a:cubicBezTo>
                    <a:lnTo>
                      <a:pt x="82" y="6693"/>
                    </a:lnTo>
                    <a:cubicBezTo>
                      <a:pt x="-454" y="3477"/>
                      <a:pt x="1690" y="618"/>
                      <a:pt x="4906" y="82"/>
                    </a:cubicBezTo>
                    <a:cubicBezTo>
                      <a:pt x="8122" y="-454"/>
                      <a:pt x="10981" y="1690"/>
                      <a:pt x="11517" y="4906"/>
                    </a:cubicBezTo>
                    <a:lnTo>
                      <a:pt x="18484" y="50823"/>
                    </a:lnTo>
                    <a:cubicBezTo>
                      <a:pt x="18842" y="54039"/>
                      <a:pt x="16698" y="56897"/>
                      <a:pt x="13661" y="57433"/>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26" name="Freeform: Shape 25">
                <a:extLst>
                  <a:ext uri="{FF2B5EF4-FFF2-40B4-BE49-F238E27FC236}">
                    <a16:creationId xmlns:a16="http://schemas.microsoft.com/office/drawing/2014/main" id="{17F2DE95-4868-FE84-BE91-C7B815603D00}"/>
                  </a:ext>
                </a:extLst>
              </p:cNvPr>
              <p:cNvSpPr/>
              <p:nvPr/>
            </p:nvSpPr>
            <p:spPr>
              <a:xfrm>
                <a:off x="6830964" y="3670135"/>
                <a:ext cx="57471" cy="18566"/>
              </a:xfrm>
              <a:custGeom>
                <a:avLst/>
                <a:gdLst>
                  <a:gd name="connsiteX0" fmla="*/ 52609 w 57471"/>
                  <a:gd name="connsiteY0" fmla="*/ 11517 h 18566"/>
                  <a:gd name="connsiteX1" fmla="*/ 6693 w 57471"/>
                  <a:gd name="connsiteY1" fmla="*/ 18484 h 18566"/>
                  <a:gd name="connsiteX2" fmla="*/ 82 w 57471"/>
                  <a:gd name="connsiteY2" fmla="*/ 13661 h 18566"/>
                  <a:gd name="connsiteX3" fmla="*/ 4906 w 57471"/>
                  <a:gd name="connsiteY3" fmla="*/ 7050 h 18566"/>
                  <a:gd name="connsiteX4" fmla="*/ 50823 w 57471"/>
                  <a:gd name="connsiteY4" fmla="*/ 82 h 18566"/>
                  <a:gd name="connsiteX5" fmla="*/ 57433 w 57471"/>
                  <a:gd name="connsiteY5" fmla="*/ 4906 h 18566"/>
                  <a:gd name="connsiteX6" fmla="*/ 52609 w 57471"/>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71"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790" y="8122"/>
                      <a:pt x="55646"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27" name="Freeform: Shape 26">
                <a:extLst>
                  <a:ext uri="{FF2B5EF4-FFF2-40B4-BE49-F238E27FC236}">
                    <a16:creationId xmlns:a16="http://schemas.microsoft.com/office/drawing/2014/main" id="{6563D80A-1A5E-2D14-E922-46653C70E328}"/>
                  </a:ext>
                </a:extLst>
              </p:cNvPr>
              <p:cNvSpPr/>
              <p:nvPr/>
            </p:nvSpPr>
            <p:spPr>
              <a:xfrm>
                <a:off x="6520446" y="3717481"/>
                <a:ext cx="57515" cy="18566"/>
              </a:xfrm>
              <a:custGeom>
                <a:avLst/>
                <a:gdLst>
                  <a:gd name="connsiteX0" fmla="*/ 52609 w 57515"/>
                  <a:gd name="connsiteY0" fmla="*/ 11517 h 18566"/>
                  <a:gd name="connsiteX1" fmla="*/ 6693 w 57515"/>
                  <a:gd name="connsiteY1" fmla="*/ 18484 h 18566"/>
                  <a:gd name="connsiteX2" fmla="*/ 82 w 57515"/>
                  <a:gd name="connsiteY2" fmla="*/ 13661 h 18566"/>
                  <a:gd name="connsiteX3" fmla="*/ 4906 w 57515"/>
                  <a:gd name="connsiteY3" fmla="*/ 7050 h 18566"/>
                  <a:gd name="connsiteX4" fmla="*/ 50823 w 57515"/>
                  <a:gd name="connsiteY4" fmla="*/ 82 h 18566"/>
                  <a:gd name="connsiteX5" fmla="*/ 57433 w 57515"/>
                  <a:gd name="connsiteY5" fmla="*/ 4906 h 18566"/>
                  <a:gd name="connsiteX6" fmla="*/ 52609 w 57515"/>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5"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969" y="8122"/>
                      <a:pt x="55825"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28" name="Freeform: Shape 27">
                <a:extLst>
                  <a:ext uri="{FF2B5EF4-FFF2-40B4-BE49-F238E27FC236}">
                    <a16:creationId xmlns:a16="http://schemas.microsoft.com/office/drawing/2014/main" id="{BB600E84-D830-B532-CFEE-B316B32180EE}"/>
                  </a:ext>
                </a:extLst>
              </p:cNvPr>
              <p:cNvSpPr/>
              <p:nvPr/>
            </p:nvSpPr>
            <p:spPr>
              <a:xfrm>
                <a:off x="6775445" y="3536362"/>
                <a:ext cx="35983" cy="50841"/>
              </a:xfrm>
              <a:custGeom>
                <a:avLst/>
                <a:gdLst>
                  <a:gd name="connsiteX0" fmla="*/ 6647 w 35983"/>
                  <a:gd name="connsiteY0" fmla="*/ 50777 h 50841"/>
                  <a:gd name="connsiteX1" fmla="*/ 2716 w 35983"/>
                  <a:gd name="connsiteY1" fmla="*/ 50062 h 50841"/>
                  <a:gd name="connsiteX2" fmla="*/ 930 w 35983"/>
                  <a:gd name="connsiteY2" fmla="*/ 42201 h 50841"/>
                  <a:gd name="connsiteX3" fmla="*/ 25406 w 35983"/>
                  <a:gd name="connsiteY3" fmla="*/ 2716 h 50841"/>
                  <a:gd name="connsiteX4" fmla="*/ 33268 w 35983"/>
                  <a:gd name="connsiteY4" fmla="*/ 930 h 50841"/>
                  <a:gd name="connsiteX5" fmla="*/ 35054 w 35983"/>
                  <a:gd name="connsiteY5" fmla="*/ 8791 h 50841"/>
                  <a:gd name="connsiteX6" fmla="*/ 10577 w 35983"/>
                  <a:gd name="connsiteY6" fmla="*/ 48275 h 50841"/>
                  <a:gd name="connsiteX7" fmla="*/ 6647 w 35983"/>
                  <a:gd name="connsiteY7" fmla="*/ 50777 h 5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3" h="50841">
                    <a:moveTo>
                      <a:pt x="6647" y="50777"/>
                    </a:moveTo>
                    <a:cubicBezTo>
                      <a:pt x="5396" y="50955"/>
                      <a:pt x="3967" y="50777"/>
                      <a:pt x="2716" y="50062"/>
                    </a:cubicBezTo>
                    <a:cubicBezTo>
                      <a:pt x="36" y="48454"/>
                      <a:pt x="-857" y="44881"/>
                      <a:pt x="930" y="42201"/>
                    </a:cubicBezTo>
                    <a:lnTo>
                      <a:pt x="25406" y="2716"/>
                    </a:lnTo>
                    <a:cubicBezTo>
                      <a:pt x="27014" y="36"/>
                      <a:pt x="30588" y="-857"/>
                      <a:pt x="33268" y="930"/>
                    </a:cubicBezTo>
                    <a:cubicBezTo>
                      <a:pt x="35948" y="2537"/>
                      <a:pt x="36841" y="6111"/>
                      <a:pt x="35054" y="8791"/>
                    </a:cubicBezTo>
                    <a:lnTo>
                      <a:pt x="10577" y="48275"/>
                    </a:lnTo>
                    <a:cubicBezTo>
                      <a:pt x="9863" y="49526"/>
                      <a:pt x="8255" y="50598"/>
                      <a:pt x="6647" y="5077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29" name="Freeform: Shape 28">
                <a:extLst>
                  <a:ext uri="{FF2B5EF4-FFF2-40B4-BE49-F238E27FC236}">
                    <a16:creationId xmlns:a16="http://schemas.microsoft.com/office/drawing/2014/main" id="{74E4C103-1ABA-8518-B171-27156E0C8ECD}"/>
                  </a:ext>
                </a:extLst>
              </p:cNvPr>
              <p:cNvSpPr/>
              <p:nvPr/>
            </p:nvSpPr>
            <p:spPr>
              <a:xfrm>
                <a:off x="6552694" y="3573923"/>
                <a:ext cx="46619" cy="41845"/>
              </a:xfrm>
              <a:custGeom>
                <a:avLst/>
                <a:gdLst>
                  <a:gd name="connsiteX0" fmla="*/ 41802 w 46619"/>
                  <a:gd name="connsiteY0" fmla="*/ 41802 h 41845"/>
                  <a:gd name="connsiteX1" fmla="*/ 37156 w 46619"/>
                  <a:gd name="connsiteY1" fmla="*/ 40551 h 41845"/>
                  <a:gd name="connsiteX2" fmla="*/ 1960 w 46619"/>
                  <a:gd name="connsiteY2" fmla="*/ 10000 h 41845"/>
                  <a:gd name="connsiteX3" fmla="*/ 1424 w 46619"/>
                  <a:gd name="connsiteY3" fmla="*/ 1960 h 41845"/>
                  <a:gd name="connsiteX4" fmla="*/ 9464 w 46619"/>
                  <a:gd name="connsiteY4" fmla="*/ 1424 h 41845"/>
                  <a:gd name="connsiteX5" fmla="*/ 44660 w 46619"/>
                  <a:gd name="connsiteY5" fmla="*/ 31797 h 41845"/>
                  <a:gd name="connsiteX6" fmla="*/ 45196 w 46619"/>
                  <a:gd name="connsiteY6" fmla="*/ 39836 h 41845"/>
                  <a:gd name="connsiteX7" fmla="*/ 41802 w 46619"/>
                  <a:gd name="connsiteY7" fmla="*/ 41802 h 4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19" h="41845">
                    <a:moveTo>
                      <a:pt x="41802" y="41802"/>
                    </a:moveTo>
                    <a:cubicBezTo>
                      <a:pt x="40194" y="41980"/>
                      <a:pt x="38407" y="41623"/>
                      <a:pt x="37156" y="40551"/>
                    </a:cubicBezTo>
                    <a:lnTo>
                      <a:pt x="1960" y="10000"/>
                    </a:lnTo>
                    <a:cubicBezTo>
                      <a:pt x="-363" y="7856"/>
                      <a:pt x="-720" y="4282"/>
                      <a:pt x="1424" y="1960"/>
                    </a:cubicBezTo>
                    <a:cubicBezTo>
                      <a:pt x="3568" y="-363"/>
                      <a:pt x="7141" y="-720"/>
                      <a:pt x="9464" y="1424"/>
                    </a:cubicBezTo>
                    <a:lnTo>
                      <a:pt x="44660" y="31797"/>
                    </a:lnTo>
                    <a:cubicBezTo>
                      <a:pt x="46983" y="33941"/>
                      <a:pt x="47340" y="37514"/>
                      <a:pt x="45196" y="39836"/>
                    </a:cubicBezTo>
                    <a:cubicBezTo>
                      <a:pt x="44303" y="40908"/>
                      <a:pt x="43052" y="41623"/>
                      <a:pt x="41802" y="41802"/>
                    </a:cubicBezTo>
                    <a:close/>
                  </a:path>
                </a:pathLst>
              </a:custGeom>
              <a:solidFill>
                <a:schemeClr val="bg1"/>
              </a:solidFill>
              <a:ln w="1757" cap="flat">
                <a:solidFill>
                  <a:srgbClr val="FFFFFF"/>
                </a:solidFill>
                <a:prstDash val="solid"/>
                <a:miter/>
              </a:ln>
            </p:spPr>
            <p:txBody>
              <a:bodyPr rtlCol="1" anchor="ctr"/>
              <a:lstStyle/>
              <a:p>
                <a:endParaRPr lang="fa-IR"/>
              </a:p>
            </p:txBody>
          </p:sp>
        </p:grpSp>
      </p:grpSp>
      <p:grpSp>
        <p:nvGrpSpPr>
          <p:cNvPr id="30" name="Group 29">
            <a:extLst>
              <a:ext uri="{FF2B5EF4-FFF2-40B4-BE49-F238E27FC236}">
                <a16:creationId xmlns:a16="http://schemas.microsoft.com/office/drawing/2014/main" id="{27EF1FBD-27C6-5918-56DA-FA01A21A7B07}"/>
              </a:ext>
            </a:extLst>
          </p:cNvPr>
          <p:cNvGrpSpPr/>
          <p:nvPr/>
        </p:nvGrpSpPr>
        <p:grpSpPr>
          <a:xfrm>
            <a:off x="525041" y="5843418"/>
            <a:ext cx="598925" cy="598926"/>
            <a:chOff x="4936175" y="3561634"/>
            <a:chExt cx="598925" cy="598926"/>
          </a:xfrm>
        </p:grpSpPr>
        <p:sp>
          <p:nvSpPr>
            <p:cNvPr id="31" name="Freeform: Shape 30">
              <a:hlinkClick r:id="rId9" action="ppaction://hlinksldjump"/>
              <a:extLst>
                <a:ext uri="{FF2B5EF4-FFF2-40B4-BE49-F238E27FC236}">
                  <a16:creationId xmlns:a16="http://schemas.microsoft.com/office/drawing/2014/main" id="{5AC7B5A0-A072-2715-FE27-4639E55B0712}"/>
                </a:ext>
              </a:extLst>
            </p:cNvPr>
            <p:cNvSpPr/>
            <p:nvPr/>
          </p:nvSpPr>
          <p:spPr>
            <a:xfrm rot="10800000">
              <a:off x="4936175" y="35616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32" name="Graphic 31">
              <a:hlinkClick r:id="rId9" action="ppaction://hlinksldjump"/>
              <a:extLst>
                <a:ext uri="{FF2B5EF4-FFF2-40B4-BE49-F238E27FC236}">
                  <a16:creationId xmlns:a16="http://schemas.microsoft.com/office/drawing/2014/main" id="{49092614-02A1-39C1-5F8C-B6D9209F854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62236" y="3685811"/>
              <a:ext cx="346803" cy="350573"/>
            </a:xfrm>
            <a:prstGeom prst="rect">
              <a:avLst/>
            </a:prstGeom>
          </p:spPr>
        </p:pic>
      </p:grpSp>
      <p:sp>
        <p:nvSpPr>
          <p:cNvPr id="4" name="Rectangle 3">
            <a:extLst>
              <a:ext uri="{FF2B5EF4-FFF2-40B4-BE49-F238E27FC236}">
                <a16:creationId xmlns:a16="http://schemas.microsoft.com/office/drawing/2014/main" id="{E41A79FB-7D7F-704A-73F7-B8CF362B6C1A}"/>
              </a:ext>
            </a:extLst>
          </p:cNvPr>
          <p:cNvSpPr/>
          <p:nvPr/>
        </p:nvSpPr>
        <p:spPr>
          <a:xfrm>
            <a:off x="1364277" y="1158919"/>
            <a:ext cx="10571081" cy="1015663"/>
          </a:xfrm>
          <a:prstGeom prst="rect">
            <a:avLst/>
          </a:prstGeom>
          <a:noFill/>
        </p:spPr>
        <p:txBody>
          <a:bodyPr wrap="square" lIns="91440" tIns="45720" rIns="91440" bIns="45720">
            <a:spAutoFit/>
          </a:bodyPr>
          <a:lstStyle/>
          <a:p>
            <a:pPr marL="0" indent="0" algn="just" rtl="1">
              <a:lnSpc>
                <a:spcPct val="200000"/>
              </a:lnSpc>
            </a:pPr>
            <a:r>
              <a:rPr lang="ar-SA" sz="1600" b="1" dirty="0">
                <a:latin typeface="Shabnam" panose="020B0604020202020204" charset="-78"/>
                <a:cs typeface="Shabnam" panose="020B0604020202020204" charset="-78"/>
              </a:rPr>
              <a:t>هموارسازی با حفظ لبه‌ها</a:t>
            </a:r>
            <a:r>
              <a:rPr lang="ar-SA" sz="1600" dirty="0">
                <a:latin typeface="Shabnam" panose="020B0604020202020204" charset="-78"/>
                <a:cs typeface="Shabnam" panose="020B0604020202020204" charset="-78"/>
              </a:rPr>
              <a:t> به حذف جزئیات بافت‌های ریز و نویز کمک می‌کند، در حالی که ساختارهای مهم تصویر را حفظ می‌کند. این تکنیک نقش مهمی در </a:t>
            </a:r>
            <a:r>
              <a:rPr lang="ar-SA" sz="1600" b="1" dirty="0">
                <a:latin typeface="Shabnam" panose="020B0604020202020204" charset="-78"/>
                <a:cs typeface="Shabnam" panose="020B0604020202020204" charset="-78"/>
              </a:rPr>
              <a:t>کاربردهایی مانند تقسیم‌بندی تصویر، بهبود کیفیت و بازسازی تصاویر</a:t>
            </a:r>
            <a:r>
              <a:rPr lang="ar-SA" sz="1600" dirty="0">
                <a:latin typeface="Shabnam" panose="020B0604020202020204" charset="-78"/>
                <a:cs typeface="Shabnam" panose="020B0604020202020204" charset="-78"/>
              </a:rPr>
              <a:t> دارد.</a:t>
            </a:r>
            <a:endParaRPr lang="fa-IR" sz="1600" dirty="0">
              <a:latin typeface="Shabnam" panose="020B0604020202020204" charset="-78"/>
              <a:cs typeface="Shabnam" panose="020B0604020202020204" charset="-78"/>
            </a:endParaRPr>
          </a:p>
        </p:txBody>
      </p:sp>
      <p:sp>
        <p:nvSpPr>
          <p:cNvPr id="6" name="TextBox 5">
            <a:extLst>
              <a:ext uri="{FF2B5EF4-FFF2-40B4-BE49-F238E27FC236}">
                <a16:creationId xmlns:a16="http://schemas.microsoft.com/office/drawing/2014/main" id="{70875EE0-8F06-49A1-9478-A8BFFC0E921F}"/>
              </a:ext>
            </a:extLst>
          </p:cNvPr>
          <p:cNvSpPr txBox="1"/>
          <p:nvPr/>
        </p:nvSpPr>
        <p:spPr>
          <a:xfrm>
            <a:off x="2531372" y="493042"/>
            <a:ext cx="8236890" cy="461665"/>
          </a:xfrm>
          <a:prstGeom prst="rect">
            <a:avLst/>
          </a:prstGeom>
          <a:noFill/>
        </p:spPr>
        <p:txBody>
          <a:bodyPr wrap="square">
            <a:spAutoFit/>
          </a:bodyPr>
          <a:lstStyle/>
          <a:p>
            <a:pPr algn="ctr" rtl="1"/>
            <a:r>
              <a:rPr lang="fa-IR" sz="2400" b="1" dirty="0">
                <a:solidFill>
                  <a:prstClr val="black">
                    <a:lumMod val="95000"/>
                    <a:lumOff val="5000"/>
                  </a:prstClr>
                </a:solidFill>
                <a:latin typeface="Shabnam" panose="020B0603030804020204" pitchFamily="34" charset="-78"/>
                <a:cs typeface="Shabnam" panose="020B0603030804020204" pitchFamily="34" charset="-78"/>
              </a:rPr>
              <a:t>مقدمه</a:t>
            </a:r>
            <a:endParaRPr lang="fa-IR" sz="2400" b="1" dirty="0">
              <a:latin typeface="Shabnam" panose="020B0603030804020204" pitchFamily="34" charset="-78"/>
              <a:cs typeface="Shabnam" panose="020B0603030804020204" pitchFamily="34" charset="-78"/>
            </a:endParaRPr>
          </a:p>
        </p:txBody>
      </p:sp>
      <p:sp>
        <p:nvSpPr>
          <p:cNvPr id="35" name="Rectangle: Rounded Corners 34">
            <a:hlinkClick r:id="" action="ppaction://hlinkshowjump?jump=previousslide"/>
            <a:extLst>
              <a:ext uri="{FF2B5EF4-FFF2-40B4-BE49-F238E27FC236}">
                <a16:creationId xmlns:a16="http://schemas.microsoft.com/office/drawing/2014/main" id="{D706C6DA-9F36-4B4C-6A4F-53DECD597BB1}"/>
              </a:ext>
            </a:extLst>
          </p:cNvPr>
          <p:cNvSpPr/>
          <p:nvPr/>
        </p:nvSpPr>
        <p:spPr>
          <a:xfrm rot="10800000">
            <a:off x="371848" y="1329071"/>
            <a:ext cx="794388" cy="3443132"/>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36" name="Group 35">
            <a:extLst>
              <a:ext uri="{FF2B5EF4-FFF2-40B4-BE49-F238E27FC236}">
                <a16:creationId xmlns:a16="http://schemas.microsoft.com/office/drawing/2014/main" id="{72D882F6-394A-E382-68E5-D326FB8D98D2}"/>
              </a:ext>
            </a:extLst>
          </p:cNvPr>
          <p:cNvGrpSpPr/>
          <p:nvPr/>
        </p:nvGrpSpPr>
        <p:grpSpPr>
          <a:xfrm rot="5400000">
            <a:off x="518883" y="4086959"/>
            <a:ext cx="503994" cy="503995"/>
            <a:chOff x="1067339" y="6218461"/>
            <a:chExt cx="503994" cy="503995"/>
          </a:xfrm>
          <a:solidFill>
            <a:schemeClr val="tx1">
              <a:lumMod val="75000"/>
              <a:lumOff val="25000"/>
            </a:schemeClr>
          </a:solidFill>
        </p:grpSpPr>
        <p:sp>
          <p:nvSpPr>
            <p:cNvPr id="37" name="Freeform: Shape 36">
              <a:hlinkClick r:id="" action="ppaction://hlinkshowjump?jump=nextslide"/>
              <a:extLst>
                <a:ext uri="{FF2B5EF4-FFF2-40B4-BE49-F238E27FC236}">
                  <a16:creationId xmlns:a16="http://schemas.microsoft.com/office/drawing/2014/main" id="{04E66368-9681-92A4-069C-0567EAE7A8F0}"/>
                </a:ext>
              </a:extLst>
            </p:cNvPr>
            <p:cNvSpPr/>
            <p:nvPr/>
          </p:nvSpPr>
          <p:spPr>
            <a:xfrm>
              <a:off x="1067339"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38" name="Freeform: Shape 37">
              <a:hlinkClick r:id="" action="ppaction://hlinkshowjump?jump=nextslide"/>
              <a:extLst>
                <a:ext uri="{FF2B5EF4-FFF2-40B4-BE49-F238E27FC236}">
                  <a16:creationId xmlns:a16="http://schemas.microsoft.com/office/drawing/2014/main" id="{33EE9BDF-B082-0051-7FFF-EE222677D86D}"/>
                </a:ext>
              </a:extLst>
            </p:cNvPr>
            <p:cNvSpPr/>
            <p:nvPr/>
          </p:nvSpPr>
          <p:spPr>
            <a:xfrm>
              <a:off x="1226935" y="6379109"/>
              <a:ext cx="180598" cy="175348"/>
            </a:xfrm>
            <a:custGeom>
              <a:avLst/>
              <a:gdLst>
                <a:gd name="connsiteX0" fmla="*/ 92399 w 180598"/>
                <a:gd name="connsiteY0" fmla="*/ 3150 h 175348"/>
                <a:gd name="connsiteX1" fmla="*/ 79799 w 180598"/>
                <a:gd name="connsiteY1" fmla="*/ 3150 h 175348"/>
                <a:gd name="connsiteX2" fmla="*/ 79799 w 180598"/>
                <a:gd name="connsiteY2" fmla="*/ 15750 h 175348"/>
                <a:gd name="connsiteX3" fmla="*/ 142798 w 180598"/>
                <a:gd name="connsiteY3" fmla="*/ 78749 h 175348"/>
                <a:gd name="connsiteX4" fmla="*/ 8400 w 180598"/>
                <a:gd name="connsiteY4" fmla="*/ 78749 h 175348"/>
                <a:gd name="connsiteX5" fmla="*/ 0 w 180598"/>
                <a:gd name="connsiteY5" fmla="*/ 87149 h 175348"/>
                <a:gd name="connsiteX6" fmla="*/ 8400 w 180598"/>
                <a:gd name="connsiteY6" fmla="*/ 95549 h 175348"/>
                <a:gd name="connsiteX7" fmla="*/ 146998 w 180598"/>
                <a:gd name="connsiteY7" fmla="*/ 95549 h 175348"/>
                <a:gd name="connsiteX8" fmla="*/ 83999 w 180598"/>
                <a:gd name="connsiteY8" fmla="*/ 158548 h 175348"/>
                <a:gd name="connsiteX9" fmla="*/ 83999 w 180598"/>
                <a:gd name="connsiteY9" fmla="*/ 171148 h 175348"/>
                <a:gd name="connsiteX10" fmla="*/ 92399 w 180598"/>
                <a:gd name="connsiteY10" fmla="*/ 175348 h 175348"/>
                <a:gd name="connsiteX11" fmla="*/ 100799 w 180598"/>
                <a:gd name="connsiteY11" fmla="*/ 171148 h 175348"/>
                <a:gd name="connsiteX12" fmla="*/ 180598 w 180598"/>
                <a:gd name="connsiteY12" fmla="*/ 91349 h 175348"/>
                <a:gd name="connsiteX13" fmla="*/ 92399 w 1805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598" h="175348">
                  <a:moveTo>
                    <a:pt x="92399" y="3150"/>
                  </a:moveTo>
                  <a:cubicBezTo>
                    <a:pt x="88199" y="-1050"/>
                    <a:pt x="79799" y="-1050"/>
                    <a:pt x="79799" y="3150"/>
                  </a:cubicBezTo>
                  <a:cubicBezTo>
                    <a:pt x="75599" y="7350"/>
                    <a:pt x="75599" y="15750"/>
                    <a:pt x="79799" y="15750"/>
                  </a:cubicBezTo>
                  <a:lnTo>
                    <a:pt x="142798" y="78749"/>
                  </a:lnTo>
                  <a:lnTo>
                    <a:pt x="8400" y="78749"/>
                  </a:lnTo>
                  <a:cubicBezTo>
                    <a:pt x="4200" y="78749"/>
                    <a:pt x="0" y="82949"/>
                    <a:pt x="0" y="87149"/>
                  </a:cubicBezTo>
                  <a:cubicBezTo>
                    <a:pt x="0" y="91349"/>
                    <a:pt x="4200" y="95549"/>
                    <a:pt x="8400" y="95549"/>
                  </a:cubicBezTo>
                  <a:lnTo>
                    <a:pt x="146998" y="95549"/>
                  </a:lnTo>
                  <a:lnTo>
                    <a:pt x="83999" y="158548"/>
                  </a:lnTo>
                  <a:cubicBezTo>
                    <a:pt x="79799" y="162748"/>
                    <a:pt x="79799" y="166948"/>
                    <a:pt x="83999" y="171148"/>
                  </a:cubicBezTo>
                  <a:cubicBezTo>
                    <a:pt x="83999" y="171148"/>
                    <a:pt x="88199" y="175348"/>
                    <a:pt x="92399" y="175348"/>
                  </a:cubicBezTo>
                  <a:cubicBezTo>
                    <a:pt x="96599" y="175348"/>
                    <a:pt x="96599" y="175348"/>
                    <a:pt x="100799" y="171148"/>
                  </a:cubicBezTo>
                  <a:lnTo>
                    <a:pt x="180598"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39" name="Group 38">
            <a:extLst>
              <a:ext uri="{FF2B5EF4-FFF2-40B4-BE49-F238E27FC236}">
                <a16:creationId xmlns:a16="http://schemas.microsoft.com/office/drawing/2014/main" id="{4114B12D-0117-4BEE-081C-5555882E77FF}"/>
              </a:ext>
            </a:extLst>
          </p:cNvPr>
          <p:cNvGrpSpPr/>
          <p:nvPr/>
        </p:nvGrpSpPr>
        <p:grpSpPr>
          <a:xfrm rot="5400000">
            <a:off x="518883" y="2792093"/>
            <a:ext cx="503994" cy="503995"/>
            <a:chOff x="193750" y="6218461"/>
            <a:chExt cx="503994" cy="503995"/>
          </a:xfrm>
          <a:solidFill>
            <a:schemeClr val="tx1">
              <a:lumMod val="75000"/>
              <a:lumOff val="25000"/>
            </a:schemeClr>
          </a:solidFill>
        </p:grpSpPr>
        <p:sp>
          <p:nvSpPr>
            <p:cNvPr id="40" name="Freeform: Shape 39">
              <a:hlinkClick r:id="" action="ppaction://hlinkshowjump?jump=previousslide"/>
              <a:extLst>
                <a:ext uri="{FF2B5EF4-FFF2-40B4-BE49-F238E27FC236}">
                  <a16:creationId xmlns:a16="http://schemas.microsoft.com/office/drawing/2014/main" id="{81B86A93-2B81-9FBA-BA65-4A8DCBBE7656}"/>
                </a:ext>
              </a:extLst>
            </p:cNvPr>
            <p:cNvSpPr/>
            <p:nvPr/>
          </p:nvSpPr>
          <p:spPr>
            <a:xfrm>
              <a:off x="193750"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41" name="Freeform: Shape 40">
              <a:hlinkClick r:id="" action="ppaction://hlinkshowjump?jump=previousslide"/>
              <a:extLst>
                <a:ext uri="{FF2B5EF4-FFF2-40B4-BE49-F238E27FC236}">
                  <a16:creationId xmlns:a16="http://schemas.microsoft.com/office/drawing/2014/main" id="{DDCD5DED-B270-0157-53B9-2737E9703543}"/>
                </a:ext>
              </a:extLst>
            </p:cNvPr>
            <p:cNvSpPr/>
            <p:nvPr/>
          </p:nvSpPr>
          <p:spPr>
            <a:xfrm>
              <a:off x="357545" y="6379109"/>
              <a:ext cx="184798" cy="175348"/>
            </a:xfrm>
            <a:custGeom>
              <a:avLst/>
              <a:gdLst>
                <a:gd name="connsiteX0" fmla="*/ 92399 w 184798"/>
                <a:gd name="connsiteY0" fmla="*/ 3150 h 175348"/>
                <a:gd name="connsiteX1" fmla="*/ 104999 w 184798"/>
                <a:gd name="connsiteY1" fmla="*/ 3150 h 175348"/>
                <a:gd name="connsiteX2" fmla="*/ 104999 w 184798"/>
                <a:gd name="connsiteY2" fmla="*/ 15750 h 175348"/>
                <a:gd name="connsiteX3" fmla="*/ 42000 w 184798"/>
                <a:gd name="connsiteY3" fmla="*/ 78749 h 175348"/>
                <a:gd name="connsiteX4" fmla="*/ 176398 w 184798"/>
                <a:gd name="connsiteY4" fmla="*/ 78749 h 175348"/>
                <a:gd name="connsiteX5" fmla="*/ 184798 w 184798"/>
                <a:gd name="connsiteY5" fmla="*/ 87149 h 175348"/>
                <a:gd name="connsiteX6" fmla="*/ 176398 w 184798"/>
                <a:gd name="connsiteY6" fmla="*/ 95549 h 175348"/>
                <a:gd name="connsiteX7" fmla="*/ 42000 w 184798"/>
                <a:gd name="connsiteY7" fmla="*/ 95549 h 175348"/>
                <a:gd name="connsiteX8" fmla="*/ 104999 w 184798"/>
                <a:gd name="connsiteY8" fmla="*/ 158548 h 175348"/>
                <a:gd name="connsiteX9" fmla="*/ 104999 w 184798"/>
                <a:gd name="connsiteY9" fmla="*/ 171148 h 175348"/>
                <a:gd name="connsiteX10" fmla="*/ 96599 w 184798"/>
                <a:gd name="connsiteY10" fmla="*/ 175348 h 175348"/>
                <a:gd name="connsiteX11" fmla="*/ 88199 w 184798"/>
                <a:gd name="connsiteY11" fmla="*/ 171148 h 175348"/>
                <a:gd name="connsiteX12" fmla="*/ 0 w 184798"/>
                <a:gd name="connsiteY12" fmla="*/ 91349 h 175348"/>
                <a:gd name="connsiteX13" fmla="*/ 92399 w 1847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798" h="175348">
                  <a:moveTo>
                    <a:pt x="92399" y="3150"/>
                  </a:moveTo>
                  <a:cubicBezTo>
                    <a:pt x="96599" y="-1050"/>
                    <a:pt x="104999" y="-1050"/>
                    <a:pt x="104999" y="3150"/>
                  </a:cubicBezTo>
                  <a:cubicBezTo>
                    <a:pt x="109199" y="7350"/>
                    <a:pt x="109199" y="15750"/>
                    <a:pt x="104999" y="15750"/>
                  </a:cubicBezTo>
                  <a:lnTo>
                    <a:pt x="42000" y="78749"/>
                  </a:lnTo>
                  <a:lnTo>
                    <a:pt x="176398" y="78749"/>
                  </a:lnTo>
                  <a:cubicBezTo>
                    <a:pt x="180598" y="78749"/>
                    <a:pt x="184798" y="82949"/>
                    <a:pt x="184798" y="87149"/>
                  </a:cubicBezTo>
                  <a:cubicBezTo>
                    <a:pt x="184798" y="91349"/>
                    <a:pt x="180598" y="95549"/>
                    <a:pt x="176398" y="95549"/>
                  </a:cubicBezTo>
                  <a:lnTo>
                    <a:pt x="42000" y="95549"/>
                  </a:lnTo>
                  <a:lnTo>
                    <a:pt x="104999" y="158548"/>
                  </a:lnTo>
                  <a:cubicBezTo>
                    <a:pt x="109199" y="162748"/>
                    <a:pt x="109199" y="166948"/>
                    <a:pt x="104999" y="171148"/>
                  </a:cubicBezTo>
                  <a:cubicBezTo>
                    <a:pt x="104999" y="171148"/>
                    <a:pt x="100799" y="175348"/>
                    <a:pt x="96599" y="175348"/>
                  </a:cubicBezTo>
                  <a:cubicBezTo>
                    <a:pt x="92399" y="175348"/>
                    <a:pt x="92399" y="175348"/>
                    <a:pt x="88199" y="171148"/>
                  </a:cubicBezTo>
                  <a:lnTo>
                    <a:pt x="0"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42" name="Group 41">
            <a:extLst>
              <a:ext uri="{FF2B5EF4-FFF2-40B4-BE49-F238E27FC236}">
                <a16:creationId xmlns:a16="http://schemas.microsoft.com/office/drawing/2014/main" id="{FB92FA7E-7B64-8B54-D1C3-D69E9A3C0457}"/>
              </a:ext>
            </a:extLst>
          </p:cNvPr>
          <p:cNvGrpSpPr/>
          <p:nvPr/>
        </p:nvGrpSpPr>
        <p:grpSpPr>
          <a:xfrm>
            <a:off x="518882" y="1510330"/>
            <a:ext cx="503997" cy="503996"/>
            <a:chOff x="5744889" y="1622267"/>
            <a:chExt cx="702233" cy="702232"/>
          </a:xfrm>
        </p:grpSpPr>
        <p:sp>
          <p:nvSpPr>
            <p:cNvPr id="43" name="Freeform: Shape 42">
              <a:hlinkClick r:id="rId12" action="ppaction://hlinksldjump"/>
              <a:extLst>
                <a:ext uri="{FF2B5EF4-FFF2-40B4-BE49-F238E27FC236}">
                  <a16:creationId xmlns:a16="http://schemas.microsoft.com/office/drawing/2014/main" id="{A01FB513-AC62-2A47-744A-F7A75E20579E}"/>
                </a:ext>
              </a:extLst>
            </p:cNvPr>
            <p:cNvSpPr/>
            <p:nvPr userDrawn="1"/>
          </p:nvSpPr>
          <p:spPr>
            <a:xfrm rot="5400000">
              <a:off x="5744890" y="1622266"/>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44" name="Graphic 22">
              <a:extLst>
                <a:ext uri="{FF2B5EF4-FFF2-40B4-BE49-F238E27FC236}">
                  <a16:creationId xmlns:a16="http://schemas.microsoft.com/office/drawing/2014/main" id="{EDF13D22-7B17-3D94-E6DA-05813B442F6E}"/>
                </a:ext>
              </a:extLst>
            </p:cNvPr>
            <p:cNvGrpSpPr/>
            <p:nvPr userDrawn="1"/>
          </p:nvGrpSpPr>
          <p:grpSpPr>
            <a:xfrm>
              <a:off x="5933972" y="1939647"/>
              <a:ext cx="324068" cy="78868"/>
              <a:chOff x="826461" y="3271912"/>
              <a:chExt cx="324068" cy="78868"/>
            </a:xfrm>
            <a:solidFill>
              <a:schemeClr val="bg1"/>
            </a:solidFill>
          </p:grpSpPr>
          <p:sp>
            <p:nvSpPr>
              <p:cNvPr id="45" name="Freeform: Shape 44">
                <a:hlinkClick r:id="rId12" action="ppaction://hlinksldjump"/>
                <a:extLst>
                  <a:ext uri="{FF2B5EF4-FFF2-40B4-BE49-F238E27FC236}">
                    <a16:creationId xmlns:a16="http://schemas.microsoft.com/office/drawing/2014/main" id="{04374CED-E2AC-ECD3-3FBB-CF0594BBE834}"/>
                  </a:ext>
                </a:extLst>
              </p:cNvPr>
              <p:cNvSpPr/>
              <p:nvPr/>
            </p:nvSpPr>
            <p:spPr>
              <a:xfrm>
                <a:off x="826461"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46" name="Freeform: Shape 45">
                <a:hlinkClick r:id="rId12" action="ppaction://hlinksldjump"/>
                <a:extLst>
                  <a:ext uri="{FF2B5EF4-FFF2-40B4-BE49-F238E27FC236}">
                    <a16:creationId xmlns:a16="http://schemas.microsoft.com/office/drawing/2014/main" id="{C0109ABF-24EA-DB81-AEEE-8F0D68578FA1}"/>
                  </a:ext>
                </a:extLst>
              </p:cNvPr>
              <p:cNvSpPr/>
              <p:nvPr/>
            </p:nvSpPr>
            <p:spPr>
              <a:xfrm>
                <a:off x="9490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47" name="Freeform: Shape 46">
                <a:hlinkClick r:id="rId12" action="ppaction://hlinksldjump"/>
                <a:extLst>
                  <a:ext uri="{FF2B5EF4-FFF2-40B4-BE49-F238E27FC236}">
                    <a16:creationId xmlns:a16="http://schemas.microsoft.com/office/drawing/2014/main" id="{A2DF8323-B218-9914-7FF6-FB3BD133EAFD}"/>
                  </a:ext>
                </a:extLst>
              </p:cNvPr>
              <p:cNvSpPr/>
              <p:nvPr/>
            </p:nvSpPr>
            <p:spPr>
              <a:xfrm>
                <a:off x="10716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a:p>
            </p:txBody>
          </p:sp>
        </p:grpSp>
      </p:grpSp>
      <p:grpSp>
        <p:nvGrpSpPr>
          <p:cNvPr id="48" name="Group 47">
            <a:extLst>
              <a:ext uri="{FF2B5EF4-FFF2-40B4-BE49-F238E27FC236}">
                <a16:creationId xmlns:a16="http://schemas.microsoft.com/office/drawing/2014/main" id="{471FD0BC-7298-2D98-527F-BC1FAEBD18E9}"/>
              </a:ext>
            </a:extLst>
          </p:cNvPr>
          <p:cNvGrpSpPr/>
          <p:nvPr/>
        </p:nvGrpSpPr>
        <p:grpSpPr>
          <a:xfrm>
            <a:off x="518884" y="2151211"/>
            <a:ext cx="503996" cy="503995"/>
            <a:chOff x="5744891" y="2619594"/>
            <a:chExt cx="702233" cy="702232"/>
          </a:xfrm>
        </p:grpSpPr>
        <p:sp>
          <p:nvSpPr>
            <p:cNvPr id="49" name="Freeform: Shape 48">
              <a:hlinkClick r:id="rId13" action="ppaction://hlinksldjump"/>
              <a:extLst>
                <a:ext uri="{FF2B5EF4-FFF2-40B4-BE49-F238E27FC236}">
                  <a16:creationId xmlns:a16="http://schemas.microsoft.com/office/drawing/2014/main" id="{0E2A3693-79ED-0E42-C330-76BDFD291EFC}"/>
                </a:ext>
              </a:extLst>
            </p:cNvPr>
            <p:cNvSpPr/>
            <p:nvPr userDrawn="1"/>
          </p:nvSpPr>
          <p:spPr>
            <a:xfrm rot="5400000">
              <a:off x="5744892" y="2619593"/>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50" name="Graphic 5">
              <a:extLst>
                <a:ext uri="{FF2B5EF4-FFF2-40B4-BE49-F238E27FC236}">
                  <a16:creationId xmlns:a16="http://schemas.microsoft.com/office/drawing/2014/main" id="{116A40F6-4F03-474F-8F70-B3D78E5B862A}"/>
                </a:ext>
              </a:extLst>
            </p:cNvPr>
            <p:cNvGrpSpPr/>
            <p:nvPr userDrawn="1"/>
          </p:nvGrpSpPr>
          <p:grpSpPr>
            <a:xfrm>
              <a:off x="5873289" y="2768472"/>
              <a:ext cx="445434" cy="404469"/>
              <a:chOff x="1924722" y="2565716"/>
              <a:chExt cx="1152292" cy="1046321"/>
            </a:xfrm>
            <a:solidFill>
              <a:schemeClr val="bg1"/>
            </a:solidFill>
          </p:grpSpPr>
          <p:sp>
            <p:nvSpPr>
              <p:cNvPr id="51" name="Freeform: Shape 50">
                <a:hlinkClick r:id="rId13" action="ppaction://hlinksldjump"/>
                <a:extLst>
                  <a:ext uri="{FF2B5EF4-FFF2-40B4-BE49-F238E27FC236}">
                    <a16:creationId xmlns:a16="http://schemas.microsoft.com/office/drawing/2014/main" id="{6982412D-7B1B-1E6B-93E0-2DFE17452970}"/>
                  </a:ext>
                </a:extLst>
              </p:cNvPr>
              <p:cNvSpPr/>
              <p:nvPr/>
            </p:nvSpPr>
            <p:spPr>
              <a:xfrm>
                <a:off x="1924722" y="2565716"/>
                <a:ext cx="1152292" cy="589481"/>
              </a:xfrm>
              <a:custGeom>
                <a:avLst/>
                <a:gdLst>
                  <a:gd name="connsiteX0" fmla="*/ 1141455 w 1152292"/>
                  <a:gd name="connsiteY0" fmla="*/ 529114 h 589481"/>
                  <a:gd name="connsiteX1" fmla="*/ 898568 w 1152292"/>
                  <a:gd name="connsiteY1" fmla="*/ 296704 h 589481"/>
                  <a:gd name="connsiteX2" fmla="*/ 898568 w 1152292"/>
                  <a:gd name="connsiteY2" fmla="*/ 295751 h 589481"/>
                  <a:gd name="connsiteX3" fmla="*/ 898568 w 1152292"/>
                  <a:gd name="connsiteY3" fmla="*/ 83344 h 589481"/>
                  <a:gd name="connsiteX4" fmla="*/ 866183 w 1152292"/>
                  <a:gd name="connsiteY4" fmla="*/ 50959 h 589481"/>
                  <a:gd name="connsiteX5" fmla="*/ 833798 w 1152292"/>
                  <a:gd name="connsiteY5" fmla="*/ 83344 h 589481"/>
                  <a:gd name="connsiteX6" fmla="*/ 833798 w 1152292"/>
                  <a:gd name="connsiteY6" fmla="*/ 232886 h 589481"/>
                  <a:gd name="connsiteX7" fmla="*/ 600435 w 1152292"/>
                  <a:gd name="connsiteY7" fmla="*/ 10001 h 589481"/>
                  <a:gd name="connsiteX8" fmla="*/ 551858 w 1152292"/>
                  <a:gd name="connsiteY8" fmla="*/ 10001 h 589481"/>
                  <a:gd name="connsiteX9" fmla="*/ 10838 w 1152292"/>
                  <a:gd name="connsiteY9" fmla="*/ 529114 h 589481"/>
                  <a:gd name="connsiteX10" fmla="*/ 9885 w 1152292"/>
                  <a:gd name="connsiteY10" fmla="*/ 578644 h 589481"/>
                  <a:gd name="connsiteX11" fmla="*/ 59415 w 1152292"/>
                  <a:gd name="connsiteY11" fmla="*/ 579596 h 589481"/>
                  <a:gd name="connsiteX12" fmla="*/ 576623 w 1152292"/>
                  <a:gd name="connsiteY12" fmla="*/ 84296 h 589481"/>
                  <a:gd name="connsiteX13" fmla="*/ 1093830 w 1152292"/>
                  <a:gd name="connsiteY13" fmla="*/ 579596 h 589481"/>
                  <a:gd name="connsiteX14" fmla="*/ 1117643 w 1152292"/>
                  <a:gd name="connsiteY14" fmla="*/ 589121 h 589481"/>
                  <a:gd name="connsiteX15" fmla="*/ 1142408 w 1152292"/>
                  <a:gd name="connsiteY15" fmla="*/ 578644 h 589481"/>
                  <a:gd name="connsiteX16" fmla="*/ 1141455 w 1152292"/>
                  <a:gd name="connsiteY16" fmla="*/ 529114 h 58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92" h="589481">
                    <a:moveTo>
                      <a:pt x="1141455" y="529114"/>
                    </a:moveTo>
                    <a:lnTo>
                      <a:pt x="898568" y="296704"/>
                    </a:lnTo>
                    <a:cubicBezTo>
                      <a:pt x="898568" y="296704"/>
                      <a:pt x="898568" y="295751"/>
                      <a:pt x="898568" y="295751"/>
                    </a:cubicBezTo>
                    <a:lnTo>
                      <a:pt x="898568" y="83344"/>
                    </a:lnTo>
                    <a:cubicBezTo>
                      <a:pt x="898568" y="65246"/>
                      <a:pt x="884280" y="50959"/>
                      <a:pt x="866183" y="50959"/>
                    </a:cubicBezTo>
                    <a:cubicBezTo>
                      <a:pt x="848085" y="50959"/>
                      <a:pt x="833798" y="65246"/>
                      <a:pt x="833798" y="83344"/>
                    </a:cubicBezTo>
                    <a:lnTo>
                      <a:pt x="833798" y="232886"/>
                    </a:lnTo>
                    <a:lnTo>
                      <a:pt x="600435" y="10001"/>
                    </a:lnTo>
                    <a:cubicBezTo>
                      <a:pt x="587100" y="-3334"/>
                      <a:pt x="566145" y="-3334"/>
                      <a:pt x="551858" y="10001"/>
                    </a:cubicBezTo>
                    <a:lnTo>
                      <a:pt x="10838" y="529114"/>
                    </a:lnTo>
                    <a:cubicBezTo>
                      <a:pt x="-3450" y="542449"/>
                      <a:pt x="-3450" y="564356"/>
                      <a:pt x="9885" y="578644"/>
                    </a:cubicBezTo>
                    <a:cubicBezTo>
                      <a:pt x="23220" y="592931"/>
                      <a:pt x="45128" y="592931"/>
                      <a:pt x="59415" y="579596"/>
                    </a:cubicBezTo>
                    <a:lnTo>
                      <a:pt x="576623" y="84296"/>
                    </a:lnTo>
                    <a:lnTo>
                      <a:pt x="1093830" y="579596"/>
                    </a:lnTo>
                    <a:cubicBezTo>
                      <a:pt x="1100498" y="586264"/>
                      <a:pt x="1109070" y="589121"/>
                      <a:pt x="1117643" y="589121"/>
                    </a:cubicBezTo>
                    <a:cubicBezTo>
                      <a:pt x="1127168" y="589121"/>
                      <a:pt x="1135740" y="585311"/>
                      <a:pt x="1142408" y="578644"/>
                    </a:cubicBezTo>
                    <a:cubicBezTo>
                      <a:pt x="1155743" y="564356"/>
                      <a:pt x="1155743" y="542449"/>
                      <a:pt x="1141455" y="529114"/>
                    </a:cubicBezTo>
                    <a:close/>
                  </a:path>
                </a:pathLst>
              </a:custGeom>
              <a:grpFill/>
              <a:ln w="9525" cap="flat">
                <a:solidFill>
                  <a:schemeClr val="bg1"/>
                </a:solidFill>
                <a:prstDash val="solid"/>
                <a:miter/>
              </a:ln>
            </p:spPr>
            <p:txBody>
              <a:bodyPr rtlCol="1" anchor="ctr"/>
              <a:lstStyle/>
              <a:p>
                <a:endParaRPr lang="fa-IR" dirty="0"/>
              </a:p>
            </p:txBody>
          </p:sp>
          <p:sp>
            <p:nvSpPr>
              <p:cNvPr id="52" name="Freeform: Shape 51">
                <a:hlinkClick r:id="rId13" action="ppaction://hlinksldjump"/>
                <a:extLst>
                  <a:ext uri="{FF2B5EF4-FFF2-40B4-BE49-F238E27FC236}">
                    <a16:creationId xmlns:a16="http://schemas.microsoft.com/office/drawing/2014/main" id="{08BC144F-014F-46D8-D82C-09E90DC33310}"/>
                  </a:ext>
                </a:extLst>
              </p:cNvPr>
              <p:cNvSpPr/>
              <p:nvPr/>
            </p:nvSpPr>
            <p:spPr>
              <a:xfrm>
                <a:off x="2104153" y="3110070"/>
                <a:ext cx="795337" cy="501967"/>
              </a:xfrm>
              <a:custGeom>
                <a:avLst/>
                <a:gdLst>
                  <a:gd name="connsiteX0" fmla="*/ 758190 w 795337"/>
                  <a:gd name="connsiteY0" fmla="*/ 501967 h 501967"/>
                  <a:gd name="connsiteX1" fmla="*/ 490538 w 795337"/>
                  <a:gd name="connsiteY1" fmla="*/ 501967 h 501967"/>
                  <a:gd name="connsiteX2" fmla="*/ 455295 w 795337"/>
                  <a:gd name="connsiteY2" fmla="*/ 466725 h 501967"/>
                  <a:gd name="connsiteX3" fmla="*/ 455295 w 795337"/>
                  <a:gd name="connsiteY3" fmla="*/ 190500 h 501967"/>
                  <a:gd name="connsiteX4" fmla="*/ 338138 w 795337"/>
                  <a:gd name="connsiteY4" fmla="*/ 190500 h 501967"/>
                  <a:gd name="connsiteX5" fmla="*/ 338138 w 795337"/>
                  <a:gd name="connsiteY5" fmla="*/ 466725 h 501967"/>
                  <a:gd name="connsiteX6" fmla="*/ 302895 w 795337"/>
                  <a:gd name="connsiteY6" fmla="*/ 501967 h 501967"/>
                  <a:gd name="connsiteX7" fmla="*/ 35242 w 795337"/>
                  <a:gd name="connsiteY7" fmla="*/ 501967 h 501967"/>
                  <a:gd name="connsiteX8" fmla="*/ 0 w 795337"/>
                  <a:gd name="connsiteY8" fmla="*/ 466725 h 501967"/>
                  <a:gd name="connsiteX9" fmla="*/ 0 w 795337"/>
                  <a:gd name="connsiteY9" fmla="*/ 35242 h 501967"/>
                  <a:gd name="connsiteX10" fmla="*/ 35242 w 795337"/>
                  <a:gd name="connsiteY10" fmla="*/ 0 h 501967"/>
                  <a:gd name="connsiteX11" fmla="*/ 70485 w 795337"/>
                  <a:gd name="connsiteY11" fmla="*/ 35242 h 501967"/>
                  <a:gd name="connsiteX12" fmla="*/ 70485 w 795337"/>
                  <a:gd name="connsiteY12" fmla="*/ 431483 h 501967"/>
                  <a:gd name="connsiteX13" fmla="*/ 268605 w 795337"/>
                  <a:gd name="connsiteY13" fmla="*/ 431483 h 501967"/>
                  <a:gd name="connsiteX14" fmla="*/ 268605 w 795337"/>
                  <a:gd name="connsiteY14" fmla="*/ 155258 h 501967"/>
                  <a:gd name="connsiteX15" fmla="*/ 303848 w 795337"/>
                  <a:gd name="connsiteY15" fmla="*/ 120015 h 501967"/>
                  <a:gd name="connsiteX16" fmla="*/ 491490 w 795337"/>
                  <a:gd name="connsiteY16" fmla="*/ 120015 h 501967"/>
                  <a:gd name="connsiteX17" fmla="*/ 526732 w 795337"/>
                  <a:gd name="connsiteY17" fmla="*/ 155258 h 501967"/>
                  <a:gd name="connsiteX18" fmla="*/ 526732 w 795337"/>
                  <a:gd name="connsiteY18" fmla="*/ 431483 h 501967"/>
                  <a:gd name="connsiteX19" fmla="*/ 724853 w 795337"/>
                  <a:gd name="connsiteY19" fmla="*/ 431483 h 501967"/>
                  <a:gd name="connsiteX20" fmla="*/ 724853 w 795337"/>
                  <a:gd name="connsiteY20" fmla="*/ 35242 h 501967"/>
                  <a:gd name="connsiteX21" fmla="*/ 760095 w 795337"/>
                  <a:gd name="connsiteY21" fmla="*/ 0 h 501967"/>
                  <a:gd name="connsiteX22" fmla="*/ 795338 w 795337"/>
                  <a:gd name="connsiteY22" fmla="*/ 35242 h 501967"/>
                  <a:gd name="connsiteX23" fmla="*/ 795338 w 795337"/>
                  <a:gd name="connsiteY23" fmla="*/ 466725 h 501967"/>
                  <a:gd name="connsiteX24" fmla="*/ 758190 w 795337"/>
                  <a:gd name="connsiteY24" fmla="*/ 501967 h 50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5337" h="501967">
                    <a:moveTo>
                      <a:pt x="758190" y="501967"/>
                    </a:moveTo>
                    <a:lnTo>
                      <a:pt x="490538" y="501967"/>
                    </a:lnTo>
                    <a:cubicBezTo>
                      <a:pt x="471488" y="501967"/>
                      <a:pt x="455295" y="486728"/>
                      <a:pt x="455295" y="466725"/>
                    </a:cubicBezTo>
                    <a:lnTo>
                      <a:pt x="455295" y="190500"/>
                    </a:lnTo>
                    <a:lnTo>
                      <a:pt x="338138" y="190500"/>
                    </a:lnTo>
                    <a:lnTo>
                      <a:pt x="338138" y="466725"/>
                    </a:lnTo>
                    <a:cubicBezTo>
                      <a:pt x="338138" y="485775"/>
                      <a:pt x="322898" y="501967"/>
                      <a:pt x="302895" y="501967"/>
                    </a:cubicBezTo>
                    <a:lnTo>
                      <a:pt x="35242" y="501967"/>
                    </a:lnTo>
                    <a:cubicBezTo>
                      <a:pt x="16192" y="501967"/>
                      <a:pt x="0" y="486728"/>
                      <a:pt x="0" y="466725"/>
                    </a:cubicBezTo>
                    <a:lnTo>
                      <a:pt x="0" y="35242"/>
                    </a:lnTo>
                    <a:cubicBezTo>
                      <a:pt x="0" y="16192"/>
                      <a:pt x="15240" y="0"/>
                      <a:pt x="35242" y="0"/>
                    </a:cubicBezTo>
                    <a:cubicBezTo>
                      <a:pt x="54292" y="0"/>
                      <a:pt x="70485" y="15240"/>
                      <a:pt x="70485" y="35242"/>
                    </a:cubicBezTo>
                    <a:lnTo>
                      <a:pt x="70485" y="431483"/>
                    </a:lnTo>
                    <a:lnTo>
                      <a:pt x="268605" y="431483"/>
                    </a:lnTo>
                    <a:lnTo>
                      <a:pt x="268605" y="155258"/>
                    </a:lnTo>
                    <a:cubicBezTo>
                      <a:pt x="268605" y="136208"/>
                      <a:pt x="283845" y="120015"/>
                      <a:pt x="303848" y="120015"/>
                    </a:cubicBezTo>
                    <a:lnTo>
                      <a:pt x="491490" y="120015"/>
                    </a:lnTo>
                    <a:cubicBezTo>
                      <a:pt x="510540" y="120015"/>
                      <a:pt x="526732" y="135255"/>
                      <a:pt x="526732" y="155258"/>
                    </a:cubicBezTo>
                    <a:lnTo>
                      <a:pt x="526732" y="431483"/>
                    </a:lnTo>
                    <a:lnTo>
                      <a:pt x="724853" y="431483"/>
                    </a:lnTo>
                    <a:lnTo>
                      <a:pt x="724853" y="35242"/>
                    </a:lnTo>
                    <a:cubicBezTo>
                      <a:pt x="724853" y="16192"/>
                      <a:pt x="740093" y="0"/>
                      <a:pt x="760095" y="0"/>
                    </a:cubicBezTo>
                    <a:cubicBezTo>
                      <a:pt x="779145" y="0"/>
                      <a:pt x="795338" y="15240"/>
                      <a:pt x="795338" y="35242"/>
                    </a:cubicBezTo>
                    <a:lnTo>
                      <a:pt x="795338" y="466725"/>
                    </a:lnTo>
                    <a:cubicBezTo>
                      <a:pt x="793432" y="486728"/>
                      <a:pt x="778193" y="501967"/>
                      <a:pt x="758190" y="501967"/>
                    </a:cubicBezTo>
                    <a:close/>
                  </a:path>
                </a:pathLst>
              </a:custGeom>
              <a:grpFill/>
              <a:ln w="9525" cap="flat">
                <a:solidFill>
                  <a:schemeClr val="bg1"/>
                </a:solidFill>
                <a:prstDash val="solid"/>
                <a:miter/>
              </a:ln>
            </p:spPr>
            <p:txBody>
              <a:bodyPr rtlCol="1" anchor="ctr"/>
              <a:lstStyle/>
              <a:p>
                <a:endParaRPr lang="fa-IR" dirty="0"/>
              </a:p>
            </p:txBody>
          </p:sp>
        </p:grpSp>
      </p:grpSp>
      <p:sp>
        <p:nvSpPr>
          <p:cNvPr id="53" name="Oval 52">
            <a:hlinkClick r:id="" action="ppaction://hlinkshowjump?jump=previousslide"/>
            <a:extLst>
              <a:ext uri="{FF2B5EF4-FFF2-40B4-BE49-F238E27FC236}">
                <a16:creationId xmlns:a16="http://schemas.microsoft.com/office/drawing/2014/main" id="{59BCDA19-594E-882D-9A14-316C8A8C3402}"/>
              </a:ext>
            </a:extLst>
          </p:cNvPr>
          <p:cNvSpPr/>
          <p:nvPr/>
        </p:nvSpPr>
        <p:spPr>
          <a:xfrm rot="10800000">
            <a:off x="520719" y="3432976"/>
            <a:ext cx="503997" cy="503998"/>
          </a:xfrm>
          <a:prstGeom prst="ellipse">
            <a:avLst/>
          </a:prstGeom>
          <a:solidFill>
            <a:schemeClr val="bg1"/>
          </a:solidFill>
          <a:ln w="41852" cap="flat">
            <a:solidFill>
              <a:srgbClr val="0B2D77"/>
            </a:solidFill>
            <a:prstDash val="solid"/>
            <a:miter/>
          </a:ln>
        </p:spPr>
        <p:txBody>
          <a:bodyPr rtlCol="1" anchor="ctr"/>
          <a:lstStyle/>
          <a:p>
            <a:endParaRPr lang="fa-IR" dirty="0"/>
          </a:p>
        </p:txBody>
      </p:sp>
      <p:sp>
        <p:nvSpPr>
          <p:cNvPr id="57" name="Rectangle: Rounded Corners 56">
            <a:extLst>
              <a:ext uri="{FF2B5EF4-FFF2-40B4-BE49-F238E27FC236}">
                <a16:creationId xmlns:a16="http://schemas.microsoft.com/office/drawing/2014/main" id="{B99D4442-CA5B-1F88-695A-DB519C3A32D8}"/>
              </a:ext>
            </a:extLst>
          </p:cNvPr>
          <p:cNvSpPr/>
          <p:nvPr/>
        </p:nvSpPr>
        <p:spPr>
          <a:xfrm>
            <a:off x="-1066800" y="-1922404"/>
            <a:ext cx="14325600" cy="1504950"/>
          </a:xfrm>
          <a:prstGeom prst="roundRect">
            <a:avLst/>
          </a:prstGeom>
          <a:solidFill>
            <a:srgbClr val="0B2D7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8" name="Slide Number Placeholder 5">
            <a:extLst>
              <a:ext uri="{FF2B5EF4-FFF2-40B4-BE49-F238E27FC236}">
                <a16:creationId xmlns:a16="http://schemas.microsoft.com/office/drawing/2014/main" id="{ED2DA39B-9432-1443-16FB-A66C58E50BAB}"/>
              </a:ext>
            </a:extLst>
          </p:cNvPr>
          <p:cNvSpPr txBox="1">
            <a:spLocks/>
          </p:cNvSpPr>
          <p:nvPr/>
        </p:nvSpPr>
        <p:spPr>
          <a:xfrm>
            <a:off x="420093" y="3525954"/>
            <a:ext cx="720744" cy="365125"/>
          </a:xfrm>
          <a:prstGeom prst="rect">
            <a:avLst/>
          </a:prstGeom>
        </p:spPr>
        <p:txBody>
          <a:bodyPr vert="horz" lIns="91440" tIns="45720" rIns="91440" bIns="45720" rtlCol="0" anchor="ctr"/>
          <a:lstStyle>
            <a:defPPr>
              <a:defRPr lang="en-US"/>
            </a:defPPr>
            <a:lvl1pPr marL="0" algn="r" defTabSz="914400" rtl="0" eaLnBrk="1" latinLnBrk="0" hangingPunct="1">
              <a:defRPr sz="2400" kern="1200">
                <a:solidFill>
                  <a:schemeClr val="tx1"/>
                </a:solidFill>
                <a:latin typeface="Shabnam" panose="020B0603030804020204" pitchFamily="34" charset="-78"/>
                <a:ea typeface="+mn-ea"/>
                <a:cs typeface="Shabnam" panose="020B0603030804020204" pitchFamily="34" charset="-7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0358F92-8C6A-4C4D-A4C8-8A05157D4BAD}" type="slidenum">
              <a:rPr lang="fa-IR" sz="2000" smtClean="0">
                <a:solidFill>
                  <a:srgbClr val="0B2D77"/>
                </a:solidFill>
              </a:rPr>
              <a:pPr algn="ctr"/>
              <a:t>5</a:t>
            </a:fld>
            <a:endParaRPr lang="en-US" dirty="0">
              <a:solidFill>
                <a:srgbClr val="0B2D77"/>
              </a:solidFill>
            </a:endParaRPr>
          </a:p>
        </p:txBody>
      </p:sp>
      <p:grpSp>
        <p:nvGrpSpPr>
          <p:cNvPr id="55" name="Group 54">
            <a:extLst>
              <a:ext uri="{FF2B5EF4-FFF2-40B4-BE49-F238E27FC236}">
                <a16:creationId xmlns:a16="http://schemas.microsoft.com/office/drawing/2014/main" id="{FBDF9B51-B1A1-457B-E844-69DA9DCB5FE4}"/>
              </a:ext>
            </a:extLst>
          </p:cNvPr>
          <p:cNvGrpSpPr/>
          <p:nvPr/>
        </p:nvGrpSpPr>
        <p:grpSpPr>
          <a:xfrm>
            <a:off x="1835434" y="2365044"/>
            <a:ext cx="8221752" cy="3122057"/>
            <a:chOff x="1835434" y="2365044"/>
            <a:chExt cx="8221752" cy="3122057"/>
          </a:xfrm>
        </p:grpSpPr>
        <p:pic>
          <p:nvPicPr>
            <p:cNvPr id="7" name="Picture 6">
              <a:extLst>
                <a:ext uri="{FF2B5EF4-FFF2-40B4-BE49-F238E27FC236}">
                  <a16:creationId xmlns:a16="http://schemas.microsoft.com/office/drawing/2014/main" id="{06EC3797-B0BC-614B-DE5B-4E587A56D1AF}"/>
                </a:ext>
              </a:extLst>
            </p:cNvPr>
            <p:cNvPicPr>
              <a:picLocks noChangeAspect="1"/>
            </p:cNvPicPr>
            <p:nvPr/>
          </p:nvPicPr>
          <p:blipFill>
            <a:blip r:embed="rId14"/>
            <a:stretch>
              <a:fillRect/>
            </a:stretch>
          </p:blipFill>
          <p:spPr>
            <a:xfrm>
              <a:off x="1835434" y="2398705"/>
              <a:ext cx="2676049" cy="3088396"/>
            </a:xfrm>
            <a:prstGeom prst="rect">
              <a:avLst/>
            </a:prstGeom>
          </p:spPr>
        </p:pic>
        <p:sp>
          <p:nvSpPr>
            <p:cNvPr id="33" name="Arrow: Right 32">
              <a:extLst>
                <a:ext uri="{FF2B5EF4-FFF2-40B4-BE49-F238E27FC236}">
                  <a16:creationId xmlns:a16="http://schemas.microsoft.com/office/drawing/2014/main" id="{08B935CB-2A19-E483-FF0F-5FD7D0D97984}"/>
                </a:ext>
              </a:extLst>
            </p:cNvPr>
            <p:cNvSpPr/>
            <p:nvPr/>
          </p:nvSpPr>
          <p:spPr>
            <a:xfrm>
              <a:off x="4895871" y="3259978"/>
              <a:ext cx="1913719" cy="10156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F84DEB9C-4ACF-546A-1426-40F1B13201F2}"/>
                </a:ext>
              </a:extLst>
            </p:cNvPr>
            <p:cNvPicPr>
              <a:picLocks noChangeAspect="1"/>
            </p:cNvPicPr>
            <p:nvPr/>
          </p:nvPicPr>
          <p:blipFill>
            <a:blip r:embed="rId15"/>
            <a:stretch>
              <a:fillRect/>
            </a:stretch>
          </p:blipFill>
          <p:spPr>
            <a:xfrm>
              <a:off x="7381137" y="2365044"/>
              <a:ext cx="2676049" cy="3122057"/>
            </a:xfrm>
            <a:prstGeom prst="rect">
              <a:avLst/>
            </a:prstGeom>
          </p:spPr>
        </p:pic>
      </p:grpSp>
    </p:spTree>
    <p:extLst>
      <p:ext uri="{BB962C8B-B14F-4D97-AF65-F5344CB8AC3E}">
        <p14:creationId xmlns:p14="http://schemas.microsoft.com/office/powerpoint/2010/main" val="4236382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right)">
                                      <p:cBhvr>
                                        <p:cTn id="7" dur="500"/>
                                        <p:tgtEl>
                                          <p:spTgt spid="1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down)">
                                      <p:cBhvr>
                                        <p:cTn id="1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7" name="Picture 9" descr="Automatic segmentation of large-scale CT image datasets for detailed body  composition analysis | BMC Bioinformatics | Full Text">
            <a:extLst>
              <a:ext uri="{FF2B5EF4-FFF2-40B4-BE49-F238E27FC236}">
                <a16:creationId xmlns:a16="http://schemas.microsoft.com/office/drawing/2014/main" id="{A6DA7708-88D4-F410-930C-E929B0FC7C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3440" y="1100930"/>
            <a:ext cx="4334665" cy="2401912"/>
          </a:xfrm>
          <a:prstGeom prst="roundRect">
            <a:avLst/>
          </a:prstGeom>
          <a:noFill/>
          <a:extLst>
            <a:ext uri="{909E8E84-426E-40DD-AFC4-6F175D3DCCD1}">
              <a14:hiddenFill xmlns:a14="http://schemas.microsoft.com/office/drawing/2010/main">
                <a:solidFill>
                  <a:srgbClr val="FFFFFF"/>
                </a:solidFill>
              </a14:hiddenFill>
            </a:ext>
          </a:extLst>
        </p:spPr>
      </p:pic>
      <p:pic>
        <p:nvPicPr>
          <p:cNvPr id="2050" name="Picture 2" descr="New deep learning research breaks records in image recognition ability of  self-driving cars">
            <a:extLst>
              <a:ext uri="{FF2B5EF4-FFF2-40B4-BE49-F238E27FC236}">
                <a16:creationId xmlns:a16="http://schemas.microsoft.com/office/drawing/2014/main" id="{49C48396-4E1E-1F2C-93D5-97519A191C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0482" y="1073434"/>
            <a:ext cx="4195463" cy="2401912"/>
          </a:xfrm>
          <a:prstGeom prst="roundRect">
            <a:avLst/>
          </a:prstGeom>
          <a:noFill/>
          <a:extLst>
            <a:ext uri="{909E8E84-426E-40DD-AFC4-6F175D3DCCD1}">
              <a14:hiddenFill xmlns:a14="http://schemas.microsoft.com/office/drawing/2010/main">
                <a:solidFill>
                  <a:srgbClr val="FFFFFF"/>
                </a:solidFill>
              </a14:hiddenFill>
            </a:ext>
          </a:extLst>
        </p:spPr>
      </p:pic>
      <p:sp>
        <p:nvSpPr>
          <p:cNvPr id="4" name="!!مستطیل سمت چپ">
            <a:hlinkClick r:id="" action="ppaction://hlinkshowjump?jump=previousslide"/>
            <a:extLst>
              <a:ext uri="{FF2B5EF4-FFF2-40B4-BE49-F238E27FC236}">
                <a16:creationId xmlns:a16="http://schemas.microsoft.com/office/drawing/2014/main" id="{D96150F1-9ADF-F2B7-B342-355B5B16F866}"/>
              </a:ext>
            </a:extLst>
          </p:cNvPr>
          <p:cNvSpPr/>
          <p:nvPr/>
        </p:nvSpPr>
        <p:spPr>
          <a:xfrm rot="16200000">
            <a:off x="1473172" y="4532796"/>
            <a:ext cx="843895" cy="3220171"/>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5" name="!!مستطیل سمت راست">
            <a:hlinkClick r:id="" action="ppaction://hlinkshowjump?jump=previousslide"/>
            <a:extLst>
              <a:ext uri="{FF2B5EF4-FFF2-40B4-BE49-F238E27FC236}">
                <a16:creationId xmlns:a16="http://schemas.microsoft.com/office/drawing/2014/main" id="{E350F203-F004-A5E0-B0B4-A057101EB260}"/>
              </a:ext>
            </a:extLst>
          </p:cNvPr>
          <p:cNvSpPr/>
          <p:nvPr/>
        </p:nvSpPr>
        <p:spPr>
          <a:xfrm rot="16200000">
            <a:off x="10982371" y="5580845"/>
            <a:ext cx="812899" cy="1093074"/>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7" name="!!مستطیل وسط">
            <a:hlinkClick r:id="" action="ppaction://hlinkshowjump?jump=previousslide"/>
            <a:extLst>
              <a:ext uri="{FF2B5EF4-FFF2-40B4-BE49-F238E27FC236}">
                <a16:creationId xmlns:a16="http://schemas.microsoft.com/office/drawing/2014/main" id="{F5D0319D-7BE2-6B50-6CC8-DDC69A65E89A}"/>
              </a:ext>
            </a:extLst>
          </p:cNvPr>
          <p:cNvSpPr/>
          <p:nvPr/>
        </p:nvSpPr>
        <p:spPr>
          <a:xfrm rot="16200000">
            <a:off x="7354086" y="1872053"/>
            <a:ext cx="843895" cy="8541657"/>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33" name="Group 32">
            <a:extLst>
              <a:ext uri="{FF2B5EF4-FFF2-40B4-BE49-F238E27FC236}">
                <a16:creationId xmlns:a16="http://schemas.microsoft.com/office/drawing/2014/main" id="{D7F430BA-76FB-C78F-12B1-AB7CE54CEF7E}"/>
              </a:ext>
            </a:extLst>
          </p:cNvPr>
          <p:cNvGrpSpPr/>
          <p:nvPr/>
        </p:nvGrpSpPr>
        <p:grpSpPr>
          <a:xfrm>
            <a:off x="11219545" y="5843418"/>
            <a:ext cx="598925" cy="598926"/>
            <a:chOff x="3910691" y="2437163"/>
            <a:chExt cx="598925" cy="598926"/>
          </a:xfrm>
        </p:grpSpPr>
        <p:sp>
          <p:nvSpPr>
            <p:cNvPr id="34" name="Freeform: Shape 33">
              <a:hlinkClick r:id="rId5" action="ppaction://hlinksldjump"/>
              <a:extLst>
                <a:ext uri="{FF2B5EF4-FFF2-40B4-BE49-F238E27FC236}">
                  <a16:creationId xmlns:a16="http://schemas.microsoft.com/office/drawing/2014/main" id="{2CA8DBBA-01DE-B8ED-E2FD-5C23634B4DD7}"/>
                </a:ext>
              </a:extLst>
            </p:cNvPr>
            <p:cNvSpPr/>
            <p:nvPr userDrawn="1"/>
          </p:nvSpPr>
          <p:spPr>
            <a:xfrm rot="10800000">
              <a:off x="3910691" y="2437163"/>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35" name="Graphic 34">
              <a:hlinkClick r:id="rId5" action="ppaction://hlinksldjump"/>
              <a:extLst>
                <a:ext uri="{FF2B5EF4-FFF2-40B4-BE49-F238E27FC236}">
                  <a16:creationId xmlns:a16="http://schemas.microsoft.com/office/drawing/2014/main" id="{29DB74D9-9CD1-2F5D-1116-4D6A2A325E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082452">
              <a:off x="3970589" y="2596773"/>
              <a:ext cx="479128" cy="279707"/>
            </a:xfrm>
            <a:prstGeom prst="rect">
              <a:avLst/>
            </a:prstGeom>
          </p:spPr>
        </p:pic>
      </p:grpSp>
      <p:sp>
        <p:nvSpPr>
          <p:cNvPr id="36" name="TextBox 35">
            <a:extLst>
              <a:ext uri="{FF2B5EF4-FFF2-40B4-BE49-F238E27FC236}">
                <a16:creationId xmlns:a16="http://schemas.microsoft.com/office/drawing/2014/main" id="{6838A86F-69F4-7F6E-0F4D-50A79654B9E4}"/>
              </a:ext>
            </a:extLst>
          </p:cNvPr>
          <p:cNvSpPr txBox="1"/>
          <p:nvPr/>
        </p:nvSpPr>
        <p:spPr>
          <a:xfrm>
            <a:off x="3615385" y="5945056"/>
            <a:ext cx="7531505" cy="461665"/>
          </a:xfrm>
          <a:prstGeom prst="rect">
            <a:avLst/>
          </a:prstGeom>
          <a:noFill/>
        </p:spPr>
        <p:txBody>
          <a:bodyPr wrap="square">
            <a:spAutoFit/>
          </a:bodyPr>
          <a:lstStyle/>
          <a:p>
            <a:pPr algn="r" rtl="1"/>
            <a:r>
              <a:rPr lang="fa-IR" sz="2400" b="1" dirty="0">
                <a:solidFill>
                  <a:srgbClr val="FFFFFF"/>
                </a:solidFill>
                <a:latin typeface="Shabnam" panose="020B0603030804020204" pitchFamily="34" charset="-78"/>
                <a:cs typeface="Shabnam" panose="020B0603030804020204" pitchFamily="34" charset="-78"/>
              </a:rPr>
              <a:t>کلیات تحقیق: اهمیت وضرورت</a:t>
            </a:r>
          </a:p>
        </p:txBody>
      </p:sp>
      <p:grpSp>
        <p:nvGrpSpPr>
          <p:cNvPr id="37" name="Group 36">
            <a:extLst>
              <a:ext uri="{FF2B5EF4-FFF2-40B4-BE49-F238E27FC236}">
                <a16:creationId xmlns:a16="http://schemas.microsoft.com/office/drawing/2014/main" id="{9DB082F9-531C-621A-90DE-C2823C6FE5A7}"/>
              </a:ext>
            </a:extLst>
          </p:cNvPr>
          <p:cNvGrpSpPr/>
          <p:nvPr/>
        </p:nvGrpSpPr>
        <p:grpSpPr>
          <a:xfrm>
            <a:off x="2666272" y="5843418"/>
            <a:ext cx="598925" cy="598926"/>
            <a:chOff x="4240843" y="3714034"/>
            <a:chExt cx="598925" cy="598926"/>
          </a:xfrm>
        </p:grpSpPr>
        <p:sp>
          <p:nvSpPr>
            <p:cNvPr id="38" name="Freeform: Shape 37">
              <a:hlinkClick r:id="rId8" action="ppaction://hlinksldjump"/>
              <a:extLst>
                <a:ext uri="{FF2B5EF4-FFF2-40B4-BE49-F238E27FC236}">
                  <a16:creationId xmlns:a16="http://schemas.microsoft.com/office/drawing/2014/main" id="{ED82792D-8D9E-8691-6CBB-57E45675AAFD}"/>
                </a:ext>
              </a:extLst>
            </p:cNvPr>
            <p:cNvSpPr/>
            <p:nvPr/>
          </p:nvSpPr>
          <p:spPr>
            <a:xfrm rot="10800000">
              <a:off x="4240843"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39" name="Graphic 224">
              <a:extLst>
                <a:ext uri="{FF2B5EF4-FFF2-40B4-BE49-F238E27FC236}">
                  <a16:creationId xmlns:a16="http://schemas.microsoft.com/office/drawing/2014/main" id="{F3C96F4A-F30E-45EB-6B20-6E3187EBFB2E}"/>
                </a:ext>
              </a:extLst>
            </p:cNvPr>
            <p:cNvGrpSpPr/>
            <p:nvPr/>
          </p:nvGrpSpPr>
          <p:grpSpPr>
            <a:xfrm rot="20293263">
              <a:off x="4358196" y="3870311"/>
              <a:ext cx="364228" cy="330822"/>
              <a:chOff x="5182655" y="3953385"/>
              <a:chExt cx="289182" cy="262659"/>
            </a:xfrm>
            <a:solidFill>
              <a:srgbClr val="FFFFFF"/>
            </a:solidFill>
          </p:grpSpPr>
          <p:sp>
            <p:nvSpPr>
              <p:cNvPr id="40" name="Freeform: Shape 39">
                <a:hlinkClick r:id="rId8" action="ppaction://hlinksldjump"/>
                <a:extLst>
                  <a:ext uri="{FF2B5EF4-FFF2-40B4-BE49-F238E27FC236}">
                    <a16:creationId xmlns:a16="http://schemas.microsoft.com/office/drawing/2014/main" id="{83C75FCD-47B6-86E7-7759-69C409199AD4}"/>
                  </a:ext>
                </a:extLst>
              </p:cNvPr>
              <p:cNvSpPr/>
              <p:nvPr/>
            </p:nvSpPr>
            <p:spPr>
              <a:xfrm>
                <a:off x="5182655" y="3953385"/>
                <a:ext cx="289182" cy="262659"/>
              </a:xfrm>
              <a:custGeom>
                <a:avLst/>
                <a:gdLst>
                  <a:gd name="connsiteX0" fmla="*/ 250348 w 289182"/>
                  <a:gd name="connsiteY0" fmla="*/ 0 h 262659"/>
                  <a:gd name="connsiteX1" fmla="*/ 39146 w 289182"/>
                  <a:gd name="connsiteY1" fmla="*/ 0 h 262659"/>
                  <a:gd name="connsiteX2" fmla="*/ 0 w 289182"/>
                  <a:gd name="connsiteY2" fmla="*/ 39146 h 262659"/>
                  <a:gd name="connsiteX3" fmla="*/ 0 w 289182"/>
                  <a:gd name="connsiteY3" fmla="*/ 174580 h 262659"/>
                  <a:gd name="connsiteX4" fmla="*/ 39146 w 289182"/>
                  <a:gd name="connsiteY4" fmla="*/ 213726 h 262659"/>
                  <a:gd name="connsiteX5" fmla="*/ 176474 w 289182"/>
                  <a:gd name="connsiteY5" fmla="*/ 213726 h 262659"/>
                  <a:gd name="connsiteX6" fmla="*/ 247191 w 289182"/>
                  <a:gd name="connsiteY6" fmla="*/ 261397 h 262659"/>
                  <a:gd name="connsiteX7" fmla="*/ 251295 w 289182"/>
                  <a:gd name="connsiteY7" fmla="*/ 262659 h 262659"/>
                  <a:gd name="connsiteX8" fmla="*/ 254767 w 289182"/>
                  <a:gd name="connsiteY8" fmla="*/ 261712 h 262659"/>
                  <a:gd name="connsiteX9" fmla="*/ 258871 w 289182"/>
                  <a:gd name="connsiteY9" fmla="*/ 255083 h 262659"/>
                  <a:gd name="connsiteX10" fmla="*/ 258871 w 289182"/>
                  <a:gd name="connsiteY10" fmla="*/ 209938 h 262659"/>
                  <a:gd name="connsiteX11" fmla="*/ 289178 w 289182"/>
                  <a:gd name="connsiteY11" fmla="*/ 174580 h 262659"/>
                  <a:gd name="connsiteX12" fmla="*/ 289178 w 289182"/>
                  <a:gd name="connsiteY12" fmla="*/ 39146 h 262659"/>
                  <a:gd name="connsiteX13" fmla="*/ 250348 w 289182"/>
                  <a:gd name="connsiteY13" fmla="*/ 0 h 262659"/>
                  <a:gd name="connsiteX14" fmla="*/ 274340 w 289182"/>
                  <a:gd name="connsiteY14" fmla="*/ 174580 h 262659"/>
                  <a:gd name="connsiteX15" fmla="*/ 249085 w 289182"/>
                  <a:gd name="connsiteY15" fmla="*/ 197626 h 262659"/>
                  <a:gd name="connsiteX16" fmla="*/ 243718 w 289182"/>
                  <a:gd name="connsiteY16" fmla="*/ 204887 h 262659"/>
                  <a:gd name="connsiteX17" fmla="*/ 243718 w 289182"/>
                  <a:gd name="connsiteY17" fmla="*/ 240876 h 262659"/>
                  <a:gd name="connsiteX18" fmla="*/ 183104 w 289182"/>
                  <a:gd name="connsiteY18" fmla="*/ 199836 h 262659"/>
                  <a:gd name="connsiteX19" fmla="*/ 179000 w 289182"/>
                  <a:gd name="connsiteY19" fmla="*/ 198573 h 262659"/>
                  <a:gd name="connsiteX20" fmla="*/ 39146 w 289182"/>
                  <a:gd name="connsiteY20" fmla="*/ 198573 h 262659"/>
                  <a:gd name="connsiteX21" fmla="*/ 15153 w 289182"/>
                  <a:gd name="connsiteY21" fmla="*/ 174580 h 262659"/>
                  <a:gd name="connsiteX22" fmla="*/ 15153 w 289182"/>
                  <a:gd name="connsiteY22" fmla="*/ 39146 h 262659"/>
                  <a:gd name="connsiteX23" fmla="*/ 39146 w 289182"/>
                  <a:gd name="connsiteY23" fmla="*/ 15153 h 262659"/>
                  <a:gd name="connsiteX24" fmla="*/ 250348 w 289182"/>
                  <a:gd name="connsiteY24" fmla="*/ 15153 h 262659"/>
                  <a:gd name="connsiteX25" fmla="*/ 274340 w 289182"/>
                  <a:gd name="connsiteY25" fmla="*/ 39146 h 262659"/>
                  <a:gd name="connsiteX26" fmla="*/ 274340 w 289182"/>
                  <a:gd name="connsiteY26" fmla="*/ 174580 h 26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9182" h="262659">
                    <a:moveTo>
                      <a:pt x="250348" y="0"/>
                    </a:moveTo>
                    <a:lnTo>
                      <a:pt x="39146" y="0"/>
                    </a:lnTo>
                    <a:cubicBezTo>
                      <a:pt x="17679" y="0"/>
                      <a:pt x="0" y="17679"/>
                      <a:pt x="0" y="39146"/>
                    </a:cubicBezTo>
                    <a:lnTo>
                      <a:pt x="0" y="174580"/>
                    </a:lnTo>
                    <a:cubicBezTo>
                      <a:pt x="0" y="196047"/>
                      <a:pt x="17679" y="213726"/>
                      <a:pt x="39146" y="213726"/>
                    </a:cubicBezTo>
                    <a:lnTo>
                      <a:pt x="176474" y="213726"/>
                    </a:lnTo>
                    <a:lnTo>
                      <a:pt x="247191" y="261397"/>
                    </a:lnTo>
                    <a:cubicBezTo>
                      <a:pt x="248453" y="262344"/>
                      <a:pt x="250032" y="262659"/>
                      <a:pt x="251295" y="262659"/>
                    </a:cubicBezTo>
                    <a:cubicBezTo>
                      <a:pt x="252557" y="262659"/>
                      <a:pt x="253820" y="262344"/>
                      <a:pt x="254767" y="261712"/>
                    </a:cubicBezTo>
                    <a:cubicBezTo>
                      <a:pt x="257293" y="260450"/>
                      <a:pt x="258871" y="257924"/>
                      <a:pt x="258871" y="255083"/>
                    </a:cubicBezTo>
                    <a:lnTo>
                      <a:pt x="258871" y="209938"/>
                    </a:lnTo>
                    <a:cubicBezTo>
                      <a:pt x="272762" y="204256"/>
                      <a:pt x="289178" y="191628"/>
                      <a:pt x="289178" y="174580"/>
                    </a:cubicBezTo>
                    <a:lnTo>
                      <a:pt x="289178" y="39146"/>
                    </a:lnTo>
                    <a:cubicBezTo>
                      <a:pt x="289494" y="17679"/>
                      <a:pt x="272131" y="0"/>
                      <a:pt x="250348" y="0"/>
                    </a:cubicBezTo>
                    <a:close/>
                    <a:moveTo>
                      <a:pt x="274340" y="174580"/>
                    </a:moveTo>
                    <a:cubicBezTo>
                      <a:pt x="274340" y="183420"/>
                      <a:pt x="261081" y="193838"/>
                      <a:pt x="249085" y="197626"/>
                    </a:cubicBezTo>
                    <a:cubicBezTo>
                      <a:pt x="245928" y="198573"/>
                      <a:pt x="243718" y="201414"/>
                      <a:pt x="243718" y="204887"/>
                    </a:cubicBezTo>
                    <a:lnTo>
                      <a:pt x="243718" y="240876"/>
                    </a:lnTo>
                    <a:lnTo>
                      <a:pt x="183104" y="199836"/>
                    </a:lnTo>
                    <a:cubicBezTo>
                      <a:pt x="181841" y="198889"/>
                      <a:pt x="180263" y="198573"/>
                      <a:pt x="179000" y="198573"/>
                    </a:cubicBezTo>
                    <a:lnTo>
                      <a:pt x="39146" y="198573"/>
                    </a:lnTo>
                    <a:cubicBezTo>
                      <a:pt x="25887" y="198573"/>
                      <a:pt x="15153" y="187839"/>
                      <a:pt x="15153" y="174580"/>
                    </a:cubicBezTo>
                    <a:lnTo>
                      <a:pt x="15153" y="39146"/>
                    </a:lnTo>
                    <a:cubicBezTo>
                      <a:pt x="15153" y="25887"/>
                      <a:pt x="25887" y="15153"/>
                      <a:pt x="39146" y="15153"/>
                    </a:cubicBezTo>
                    <a:lnTo>
                      <a:pt x="250348" y="15153"/>
                    </a:lnTo>
                    <a:cubicBezTo>
                      <a:pt x="263607" y="15153"/>
                      <a:pt x="274340" y="25887"/>
                      <a:pt x="274340" y="39146"/>
                    </a:cubicBezTo>
                    <a:lnTo>
                      <a:pt x="274340" y="174580"/>
                    </a:lnTo>
                    <a:close/>
                  </a:path>
                </a:pathLst>
              </a:custGeom>
              <a:solidFill>
                <a:srgbClr val="FFFFFF"/>
              </a:solidFill>
              <a:ln w="3106" cap="flat">
                <a:noFill/>
                <a:prstDash val="solid"/>
                <a:miter/>
              </a:ln>
            </p:spPr>
            <p:txBody>
              <a:bodyPr rtlCol="1" anchor="ctr"/>
              <a:lstStyle/>
              <a:p>
                <a:endParaRPr lang="fa-IR"/>
              </a:p>
            </p:txBody>
          </p:sp>
          <p:sp>
            <p:nvSpPr>
              <p:cNvPr id="41" name="Freeform: Shape 40">
                <a:extLst>
                  <a:ext uri="{FF2B5EF4-FFF2-40B4-BE49-F238E27FC236}">
                    <a16:creationId xmlns:a16="http://schemas.microsoft.com/office/drawing/2014/main" id="{9B02F6BD-78A5-38AA-3E47-7F1358B94D6A}"/>
                  </a:ext>
                </a:extLst>
              </p:cNvPr>
              <p:cNvSpPr/>
              <p:nvPr/>
            </p:nvSpPr>
            <p:spPr>
              <a:xfrm>
                <a:off x="5224007" y="4003896"/>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42" name="Freeform: Shape 41">
                <a:extLst>
                  <a:ext uri="{FF2B5EF4-FFF2-40B4-BE49-F238E27FC236}">
                    <a16:creationId xmlns:a16="http://schemas.microsoft.com/office/drawing/2014/main" id="{04898F89-9445-07C0-C4E2-5B6194950438}"/>
                  </a:ext>
                </a:extLst>
              </p:cNvPr>
              <p:cNvSpPr/>
              <p:nvPr/>
            </p:nvSpPr>
            <p:spPr>
              <a:xfrm>
                <a:off x="5224007" y="4045568"/>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6732"/>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43" name="Freeform: Shape 42">
                <a:extLst>
                  <a:ext uri="{FF2B5EF4-FFF2-40B4-BE49-F238E27FC236}">
                    <a16:creationId xmlns:a16="http://schemas.microsoft.com/office/drawing/2014/main" id="{F2E5D38F-9712-6F1F-F106-EE7EEF1E0E64}"/>
                  </a:ext>
                </a:extLst>
              </p:cNvPr>
              <p:cNvSpPr/>
              <p:nvPr/>
            </p:nvSpPr>
            <p:spPr>
              <a:xfrm>
                <a:off x="5224007" y="4085661"/>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grpSp>
      </p:grpSp>
      <p:grpSp>
        <p:nvGrpSpPr>
          <p:cNvPr id="44" name="Group 43">
            <a:extLst>
              <a:ext uri="{FF2B5EF4-FFF2-40B4-BE49-F238E27FC236}">
                <a16:creationId xmlns:a16="http://schemas.microsoft.com/office/drawing/2014/main" id="{E97BF0E8-E6BB-1259-9D54-BD7BFE0799DB}"/>
              </a:ext>
            </a:extLst>
          </p:cNvPr>
          <p:cNvGrpSpPr/>
          <p:nvPr/>
        </p:nvGrpSpPr>
        <p:grpSpPr>
          <a:xfrm>
            <a:off x="1951390" y="5843418"/>
            <a:ext cx="598925" cy="598926"/>
            <a:chOff x="5088575" y="3714034"/>
            <a:chExt cx="598925" cy="598926"/>
          </a:xfrm>
        </p:grpSpPr>
        <p:sp>
          <p:nvSpPr>
            <p:cNvPr id="45" name="Freeform: Shape 44">
              <a:hlinkClick r:id="rId9" action="ppaction://hlinksldjump"/>
              <a:extLst>
                <a:ext uri="{FF2B5EF4-FFF2-40B4-BE49-F238E27FC236}">
                  <a16:creationId xmlns:a16="http://schemas.microsoft.com/office/drawing/2014/main" id="{643F0627-6781-01C6-6DFE-95D1ADE08A14}"/>
                </a:ext>
              </a:extLst>
            </p:cNvPr>
            <p:cNvSpPr/>
            <p:nvPr/>
          </p:nvSpPr>
          <p:spPr>
            <a:xfrm rot="10800000">
              <a:off x="5088575"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46" name="Graphic 235">
              <a:hlinkClick r:id="rId9" action="ppaction://hlinksldjump"/>
              <a:extLst>
                <a:ext uri="{FF2B5EF4-FFF2-40B4-BE49-F238E27FC236}">
                  <a16:creationId xmlns:a16="http://schemas.microsoft.com/office/drawing/2014/main" id="{D7BAD2F5-65E1-9151-E3E8-45042CC808B4}"/>
                </a:ext>
              </a:extLst>
            </p:cNvPr>
            <p:cNvSpPr/>
            <p:nvPr/>
          </p:nvSpPr>
          <p:spPr>
            <a:xfrm rot="20481639">
              <a:off x="5206775" y="3832600"/>
              <a:ext cx="362524" cy="361795"/>
            </a:xfrm>
            <a:custGeom>
              <a:avLst/>
              <a:gdLst>
                <a:gd name="connsiteX0" fmla="*/ 199844 w 422175"/>
                <a:gd name="connsiteY0" fmla="*/ 421327 h 421326"/>
                <a:gd name="connsiteX1" fmla="*/ 220210 w 422175"/>
                <a:gd name="connsiteY1" fmla="*/ 421327 h 421326"/>
                <a:gd name="connsiteX2" fmla="*/ 422176 w 422175"/>
                <a:gd name="connsiteY2" fmla="*/ 210451 h 421326"/>
                <a:gd name="connsiteX3" fmla="*/ 219786 w 422175"/>
                <a:gd name="connsiteY3" fmla="*/ 0 h 421326"/>
                <a:gd name="connsiteX4" fmla="*/ 199844 w 422175"/>
                <a:gd name="connsiteY4" fmla="*/ 0 h 421326"/>
                <a:gd name="connsiteX5" fmla="*/ 199844 w 422175"/>
                <a:gd name="connsiteY5" fmla="*/ 0 h 421326"/>
                <a:gd name="connsiteX6" fmla="*/ 0 w 422175"/>
                <a:gd name="connsiteY6" fmla="*/ 210876 h 421326"/>
                <a:gd name="connsiteX7" fmla="*/ 199844 w 422175"/>
                <a:gd name="connsiteY7" fmla="*/ 421327 h 421326"/>
                <a:gd name="connsiteX8" fmla="*/ 72130 w 422175"/>
                <a:gd name="connsiteY8" fmla="*/ 347075 h 421326"/>
                <a:gd name="connsiteX9" fmla="*/ 115409 w 422175"/>
                <a:gd name="connsiteY9" fmla="*/ 322466 h 421326"/>
                <a:gd name="connsiteX10" fmla="*/ 175659 w 422175"/>
                <a:gd name="connsiteY10" fmla="*/ 402234 h 421326"/>
                <a:gd name="connsiteX11" fmla="*/ 72130 w 422175"/>
                <a:gd name="connsiteY11" fmla="*/ 347075 h 421326"/>
                <a:gd name="connsiteX12" fmla="*/ 202814 w 422175"/>
                <a:gd name="connsiteY12" fmla="*/ 403506 h 421326"/>
                <a:gd name="connsiteX13" fmla="*/ 130683 w 422175"/>
                <a:gd name="connsiteY13" fmla="*/ 316526 h 421326"/>
                <a:gd name="connsiteX14" fmla="*/ 202814 w 422175"/>
                <a:gd name="connsiteY14" fmla="*/ 302099 h 421326"/>
                <a:gd name="connsiteX15" fmla="*/ 202814 w 422175"/>
                <a:gd name="connsiteY15" fmla="*/ 403506 h 421326"/>
                <a:gd name="connsiteX16" fmla="*/ 202814 w 422175"/>
                <a:gd name="connsiteY16" fmla="*/ 285552 h 421326"/>
                <a:gd name="connsiteX17" fmla="*/ 123895 w 422175"/>
                <a:gd name="connsiteY17" fmla="*/ 301251 h 421326"/>
                <a:gd name="connsiteX18" fmla="*/ 106923 w 422175"/>
                <a:gd name="connsiteY18" fmla="*/ 225726 h 421326"/>
                <a:gd name="connsiteX19" fmla="*/ 202390 w 422175"/>
                <a:gd name="connsiteY19" fmla="*/ 225726 h 421326"/>
                <a:gd name="connsiteX20" fmla="*/ 202390 w 422175"/>
                <a:gd name="connsiteY20" fmla="*/ 285552 h 421326"/>
                <a:gd name="connsiteX21" fmla="*/ 202814 w 422175"/>
                <a:gd name="connsiteY21" fmla="*/ 209603 h 421326"/>
                <a:gd name="connsiteX22" fmla="*/ 106499 w 422175"/>
                <a:gd name="connsiteY22" fmla="*/ 209603 h 421326"/>
                <a:gd name="connsiteX23" fmla="*/ 119652 w 422175"/>
                <a:gd name="connsiteY23" fmla="*/ 131532 h 421326"/>
                <a:gd name="connsiteX24" fmla="*/ 202814 w 422175"/>
                <a:gd name="connsiteY24" fmla="*/ 148928 h 421326"/>
                <a:gd name="connsiteX25" fmla="*/ 202814 w 422175"/>
                <a:gd name="connsiteY25" fmla="*/ 209603 h 421326"/>
                <a:gd name="connsiteX26" fmla="*/ 243546 w 422175"/>
                <a:gd name="connsiteY26" fmla="*/ 402658 h 421326"/>
                <a:gd name="connsiteX27" fmla="*/ 305494 w 422175"/>
                <a:gd name="connsiteY27" fmla="*/ 319496 h 421326"/>
                <a:gd name="connsiteX28" fmla="*/ 351742 w 422175"/>
                <a:gd name="connsiteY28" fmla="*/ 344529 h 421326"/>
                <a:gd name="connsiteX29" fmla="*/ 243546 w 422175"/>
                <a:gd name="connsiteY29" fmla="*/ 402658 h 421326"/>
                <a:gd name="connsiteX30" fmla="*/ 362774 w 422175"/>
                <a:gd name="connsiteY30" fmla="*/ 332225 h 421326"/>
                <a:gd name="connsiteX31" fmla="*/ 311858 w 422175"/>
                <a:gd name="connsiteY31" fmla="*/ 304221 h 421326"/>
                <a:gd name="connsiteX32" fmla="*/ 328830 w 422175"/>
                <a:gd name="connsiteY32" fmla="*/ 225726 h 421326"/>
                <a:gd name="connsiteX33" fmla="*/ 404779 w 422175"/>
                <a:gd name="connsiteY33" fmla="*/ 225726 h 421326"/>
                <a:gd name="connsiteX34" fmla="*/ 362774 w 422175"/>
                <a:gd name="connsiteY34" fmla="*/ 332225 h 421326"/>
                <a:gd name="connsiteX35" fmla="*/ 369138 w 422175"/>
                <a:gd name="connsiteY35" fmla="*/ 97164 h 421326"/>
                <a:gd name="connsiteX36" fmla="*/ 405628 w 422175"/>
                <a:gd name="connsiteY36" fmla="*/ 209178 h 421326"/>
                <a:gd name="connsiteX37" fmla="*/ 329254 w 422175"/>
                <a:gd name="connsiteY37" fmla="*/ 209178 h 421326"/>
                <a:gd name="connsiteX38" fmla="*/ 316101 w 422175"/>
                <a:gd name="connsiteY38" fmla="*/ 128138 h 421326"/>
                <a:gd name="connsiteX39" fmla="*/ 369138 w 422175"/>
                <a:gd name="connsiteY39" fmla="*/ 97164 h 421326"/>
                <a:gd name="connsiteX40" fmla="*/ 358955 w 422175"/>
                <a:gd name="connsiteY40" fmla="*/ 84435 h 421326"/>
                <a:gd name="connsiteX41" fmla="*/ 310161 w 422175"/>
                <a:gd name="connsiteY41" fmla="*/ 112863 h 421326"/>
                <a:gd name="connsiteX42" fmla="*/ 243546 w 422175"/>
                <a:gd name="connsiteY42" fmla="*/ 18669 h 421326"/>
                <a:gd name="connsiteX43" fmla="*/ 358955 w 422175"/>
                <a:gd name="connsiteY43" fmla="*/ 84435 h 421326"/>
                <a:gd name="connsiteX44" fmla="*/ 218937 w 422175"/>
                <a:gd name="connsiteY44" fmla="*/ 19942 h 421326"/>
                <a:gd name="connsiteX45" fmla="*/ 294886 w 422175"/>
                <a:gd name="connsiteY45" fmla="*/ 119227 h 421326"/>
                <a:gd name="connsiteX46" fmla="*/ 218937 w 422175"/>
                <a:gd name="connsiteY46" fmla="*/ 133229 h 421326"/>
                <a:gd name="connsiteX47" fmla="*/ 218937 w 422175"/>
                <a:gd name="connsiteY47" fmla="*/ 19942 h 421326"/>
                <a:gd name="connsiteX48" fmla="*/ 218937 w 422175"/>
                <a:gd name="connsiteY48" fmla="*/ 149353 h 421326"/>
                <a:gd name="connsiteX49" fmla="*/ 300827 w 422175"/>
                <a:gd name="connsiteY49" fmla="*/ 134502 h 421326"/>
                <a:gd name="connsiteX50" fmla="*/ 313131 w 422175"/>
                <a:gd name="connsiteY50" fmla="*/ 209603 h 421326"/>
                <a:gd name="connsiteX51" fmla="*/ 219362 w 422175"/>
                <a:gd name="connsiteY51" fmla="*/ 209603 h 421326"/>
                <a:gd name="connsiteX52" fmla="*/ 219362 w 422175"/>
                <a:gd name="connsiteY52" fmla="*/ 149353 h 421326"/>
                <a:gd name="connsiteX53" fmla="*/ 218937 w 422175"/>
                <a:gd name="connsiteY53" fmla="*/ 225726 h 421326"/>
                <a:gd name="connsiteX54" fmla="*/ 312283 w 422175"/>
                <a:gd name="connsiteY54" fmla="*/ 225726 h 421326"/>
                <a:gd name="connsiteX55" fmla="*/ 296584 w 422175"/>
                <a:gd name="connsiteY55" fmla="*/ 298705 h 421326"/>
                <a:gd name="connsiteX56" fmla="*/ 218937 w 422175"/>
                <a:gd name="connsiteY56" fmla="*/ 285552 h 421326"/>
                <a:gd name="connsiteX57" fmla="*/ 218937 w 422175"/>
                <a:gd name="connsiteY57" fmla="*/ 225726 h 421326"/>
                <a:gd name="connsiteX58" fmla="*/ 218937 w 422175"/>
                <a:gd name="connsiteY58" fmla="*/ 301675 h 421326"/>
                <a:gd name="connsiteX59" fmla="*/ 290219 w 422175"/>
                <a:gd name="connsiteY59" fmla="*/ 313555 h 421326"/>
                <a:gd name="connsiteX60" fmla="*/ 218937 w 422175"/>
                <a:gd name="connsiteY60" fmla="*/ 401385 h 421326"/>
                <a:gd name="connsiteX61" fmla="*/ 218937 w 422175"/>
                <a:gd name="connsiteY61" fmla="*/ 301675 h 421326"/>
                <a:gd name="connsiteX62" fmla="*/ 202814 w 422175"/>
                <a:gd name="connsiteY62" fmla="*/ 18245 h 421326"/>
                <a:gd name="connsiteX63" fmla="*/ 202814 w 422175"/>
                <a:gd name="connsiteY63" fmla="*/ 132805 h 421326"/>
                <a:gd name="connsiteX64" fmla="*/ 125592 w 422175"/>
                <a:gd name="connsiteY64" fmla="*/ 116257 h 421326"/>
                <a:gd name="connsiteX65" fmla="*/ 202814 w 422175"/>
                <a:gd name="connsiteY65" fmla="*/ 18245 h 421326"/>
                <a:gd name="connsiteX66" fmla="*/ 175659 w 422175"/>
                <a:gd name="connsiteY66" fmla="*/ 19518 h 421326"/>
                <a:gd name="connsiteX67" fmla="*/ 110742 w 422175"/>
                <a:gd name="connsiteY67" fmla="*/ 109893 h 421326"/>
                <a:gd name="connsiteX68" fmla="*/ 65342 w 422175"/>
                <a:gd name="connsiteY68" fmla="*/ 81889 h 421326"/>
                <a:gd name="connsiteX69" fmla="*/ 175659 w 422175"/>
                <a:gd name="connsiteY69" fmla="*/ 19518 h 421326"/>
                <a:gd name="connsiteX70" fmla="*/ 55159 w 422175"/>
                <a:gd name="connsiteY70" fmla="*/ 94194 h 421326"/>
                <a:gd name="connsiteX71" fmla="*/ 104801 w 422175"/>
                <a:gd name="connsiteY71" fmla="*/ 124743 h 421326"/>
                <a:gd name="connsiteX72" fmla="*/ 90375 w 422175"/>
                <a:gd name="connsiteY72" fmla="*/ 209178 h 421326"/>
                <a:gd name="connsiteX73" fmla="*/ 16548 w 422175"/>
                <a:gd name="connsiteY73" fmla="*/ 209178 h 421326"/>
                <a:gd name="connsiteX74" fmla="*/ 55159 w 422175"/>
                <a:gd name="connsiteY74" fmla="*/ 94194 h 421326"/>
                <a:gd name="connsiteX75" fmla="*/ 16972 w 422175"/>
                <a:gd name="connsiteY75" fmla="*/ 225726 h 421326"/>
                <a:gd name="connsiteX76" fmla="*/ 90800 w 422175"/>
                <a:gd name="connsiteY76" fmla="*/ 225726 h 421326"/>
                <a:gd name="connsiteX77" fmla="*/ 109044 w 422175"/>
                <a:gd name="connsiteY77" fmla="*/ 307191 h 421326"/>
                <a:gd name="connsiteX78" fmla="*/ 61523 w 422175"/>
                <a:gd name="connsiteY78" fmla="*/ 334770 h 421326"/>
                <a:gd name="connsiteX79" fmla="*/ 16972 w 422175"/>
                <a:gd name="connsiteY79" fmla="*/ 225726 h 42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2175" h="421326">
                  <a:moveTo>
                    <a:pt x="199844" y="421327"/>
                  </a:moveTo>
                  <a:lnTo>
                    <a:pt x="220210" y="421327"/>
                  </a:lnTo>
                  <a:cubicBezTo>
                    <a:pt x="333497" y="416660"/>
                    <a:pt x="422176" y="324163"/>
                    <a:pt x="422176" y="210451"/>
                  </a:cubicBezTo>
                  <a:cubicBezTo>
                    <a:pt x="421751" y="97164"/>
                    <a:pt x="333073" y="4667"/>
                    <a:pt x="219786" y="0"/>
                  </a:cubicBezTo>
                  <a:lnTo>
                    <a:pt x="199844" y="0"/>
                  </a:lnTo>
                  <a:cubicBezTo>
                    <a:pt x="199844" y="0"/>
                    <a:pt x="199844" y="0"/>
                    <a:pt x="199844" y="0"/>
                  </a:cubicBezTo>
                  <a:cubicBezTo>
                    <a:pt x="87405" y="5940"/>
                    <a:pt x="0" y="98437"/>
                    <a:pt x="0" y="210876"/>
                  </a:cubicBezTo>
                  <a:cubicBezTo>
                    <a:pt x="0" y="323314"/>
                    <a:pt x="87829" y="415387"/>
                    <a:pt x="199844" y="421327"/>
                  </a:cubicBezTo>
                  <a:close/>
                  <a:moveTo>
                    <a:pt x="72130" y="347075"/>
                  </a:moveTo>
                  <a:cubicBezTo>
                    <a:pt x="85708" y="337316"/>
                    <a:pt x="100134" y="328830"/>
                    <a:pt x="115409" y="322466"/>
                  </a:cubicBezTo>
                  <a:cubicBezTo>
                    <a:pt x="129835" y="352591"/>
                    <a:pt x="150201" y="379746"/>
                    <a:pt x="175659" y="402234"/>
                  </a:cubicBezTo>
                  <a:cubicBezTo>
                    <a:pt x="136624" y="395020"/>
                    <a:pt x="100134" y="375503"/>
                    <a:pt x="72130" y="347075"/>
                  </a:cubicBezTo>
                  <a:close/>
                  <a:moveTo>
                    <a:pt x="202814" y="403506"/>
                  </a:moveTo>
                  <a:cubicBezTo>
                    <a:pt x="171840" y="380170"/>
                    <a:pt x="147231" y="350469"/>
                    <a:pt x="130683" y="316526"/>
                  </a:cubicBezTo>
                  <a:cubicBezTo>
                    <a:pt x="154020" y="308040"/>
                    <a:pt x="178205" y="303372"/>
                    <a:pt x="202814" y="302099"/>
                  </a:cubicBezTo>
                  <a:lnTo>
                    <a:pt x="202814" y="403506"/>
                  </a:lnTo>
                  <a:close/>
                  <a:moveTo>
                    <a:pt x="202814" y="285552"/>
                  </a:moveTo>
                  <a:cubicBezTo>
                    <a:pt x="175659" y="286825"/>
                    <a:pt x="149353" y="291916"/>
                    <a:pt x="123895" y="301251"/>
                  </a:cubicBezTo>
                  <a:cubicBezTo>
                    <a:pt x="114136" y="277490"/>
                    <a:pt x="108620" y="252032"/>
                    <a:pt x="106923" y="225726"/>
                  </a:cubicBezTo>
                  <a:lnTo>
                    <a:pt x="202390" y="225726"/>
                  </a:lnTo>
                  <a:lnTo>
                    <a:pt x="202390" y="285552"/>
                  </a:lnTo>
                  <a:close/>
                  <a:moveTo>
                    <a:pt x="202814" y="209603"/>
                  </a:moveTo>
                  <a:lnTo>
                    <a:pt x="106499" y="209603"/>
                  </a:lnTo>
                  <a:cubicBezTo>
                    <a:pt x="106499" y="182872"/>
                    <a:pt x="111166" y="156566"/>
                    <a:pt x="119652" y="131532"/>
                  </a:cubicBezTo>
                  <a:cubicBezTo>
                    <a:pt x="145958" y="142139"/>
                    <a:pt x="173962" y="148080"/>
                    <a:pt x="202814" y="148928"/>
                  </a:cubicBezTo>
                  <a:lnTo>
                    <a:pt x="202814" y="209603"/>
                  </a:lnTo>
                  <a:close/>
                  <a:moveTo>
                    <a:pt x="243546" y="402658"/>
                  </a:moveTo>
                  <a:cubicBezTo>
                    <a:pt x="270277" y="378897"/>
                    <a:pt x="291068" y="351318"/>
                    <a:pt x="305494" y="319496"/>
                  </a:cubicBezTo>
                  <a:cubicBezTo>
                    <a:pt x="322041" y="326284"/>
                    <a:pt x="337316" y="334770"/>
                    <a:pt x="351742" y="344529"/>
                  </a:cubicBezTo>
                  <a:cubicBezTo>
                    <a:pt x="322890" y="375079"/>
                    <a:pt x="285128" y="395445"/>
                    <a:pt x="243546" y="402658"/>
                  </a:cubicBezTo>
                  <a:close/>
                  <a:moveTo>
                    <a:pt x="362774" y="332225"/>
                  </a:moveTo>
                  <a:cubicBezTo>
                    <a:pt x="347075" y="321193"/>
                    <a:pt x="330103" y="311858"/>
                    <a:pt x="311858" y="304221"/>
                  </a:cubicBezTo>
                  <a:cubicBezTo>
                    <a:pt x="321617" y="279187"/>
                    <a:pt x="327133" y="252881"/>
                    <a:pt x="328830" y="225726"/>
                  </a:cubicBezTo>
                  <a:lnTo>
                    <a:pt x="404779" y="225726"/>
                  </a:lnTo>
                  <a:cubicBezTo>
                    <a:pt x="401809" y="264761"/>
                    <a:pt x="387383" y="301675"/>
                    <a:pt x="362774" y="332225"/>
                  </a:cubicBezTo>
                  <a:close/>
                  <a:moveTo>
                    <a:pt x="369138" y="97164"/>
                  </a:moveTo>
                  <a:cubicBezTo>
                    <a:pt x="392899" y="129835"/>
                    <a:pt x="405628" y="168870"/>
                    <a:pt x="405628" y="209178"/>
                  </a:cubicBezTo>
                  <a:lnTo>
                    <a:pt x="329254" y="209178"/>
                  </a:lnTo>
                  <a:cubicBezTo>
                    <a:pt x="329254" y="181599"/>
                    <a:pt x="324587" y="154020"/>
                    <a:pt x="316101" y="128138"/>
                  </a:cubicBezTo>
                  <a:cubicBezTo>
                    <a:pt x="334770" y="120076"/>
                    <a:pt x="352591" y="109893"/>
                    <a:pt x="369138" y="97164"/>
                  </a:cubicBezTo>
                  <a:close/>
                  <a:moveTo>
                    <a:pt x="358955" y="84435"/>
                  </a:moveTo>
                  <a:cubicBezTo>
                    <a:pt x="343681" y="95891"/>
                    <a:pt x="327557" y="105226"/>
                    <a:pt x="310161" y="112863"/>
                  </a:cubicBezTo>
                  <a:cubicBezTo>
                    <a:pt x="295735" y="77222"/>
                    <a:pt x="272823" y="44975"/>
                    <a:pt x="243546" y="18669"/>
                  </a:cubicBezTo>
                  <a:cubicBezTo>
                    <a:pt x="288522" y="26731"/>
                    <a:pt x="329254" y="49643"/>
                    <a:pt x="358955" y="84435"/>
                  </a:cubicBezTo>
                  <a:close/>
                  <a:moveTo>
                    <a:pt x="218937" y="19942"/>
                  </a:moveTo>
                  <a:cubicBezTo>
                    <a:pt x="252881" y="46248"/>
                    <a:pt x="279187" y="80192"/>
                    <a:pt x="294886" y="119227"/>
                  </a:cubicBezTo>
                  <a:cubicBezTo>
                    <a:pt x="270277" y="128138"/>
                    <a:pt x="244819" y="132805"/>
                    <a:pt x="218937" y="133229"/>
                  </a:cubicBezTo>
                  <a:lnTo>
                    <a:pt x="218937" y="19942"/>
                  </a:lnTo>
                  <a:close/>
                  <a:moveTo>
                    <a:pt x="218937" y="149353"/>
                  </a:moveTo>
                  <a:cubicBezTo>
                    <a:pt x="246941" y="148928"/>
                    <a:pt x="274096" y="143837"/>
                    <a:pt x="300827" y="134502"/>
                  </a:cubicBezTo>
                  <a:cubicBezTo>
                    <a:pt x="308888" y="158687"/>
                    <a:pt x="313131" y="184145"/>
                    <a:pt x="313131" y="209603"/>
                  </a:cubicBezTo>
                  <a:lnTo>
                    <a:pt x="219362" y="209603"/>
                  </a:lnTo>
                  <a:lnTo>
                    <a:pt x="219362" y="149353"/>
                  </a:lnTo>
                  <a:close/>
                  <a:moveTo>
                    <a:pt x="218937" y="225726"/>
                  </a:moveTo>
                  <a:lnTo>
                    <a:pt x="312283" y="225726"/>
                  </a:lnTo>
                  <a:cubicBezTo>
                    <a:pt x="310585" y="250760"/>
                    <a:pt x="305494" y="275369"/>
                    <a:pt x="296584" y="298705"/>
                  </a:cubicBezTo>
                  <a:cubicBezTo>
                    <a:pt x="271550" y="290219"/>
                    <a:pt x="245668" y="285976"/>
                    <a:pt x="218937" y="285552"/>
                  </a:cubicBezTo>
                  <a:lnTo>
                    <a:pt x="218937" y="225726"/>
                  </a:lnTo>
                  <a:close/>
                  <a:moveTo>
                    <a:pt x="218937" y="301675"/>
                  </a:moveTo>
                  <a:cubicBezTo>
                    <a:pt x="243122" y="302099"/>
                    <a:pt x="267307" y="306342"/>
                    <a:pt x="290219" y="313555"/>
                  </a:cubicBezTo>
                  <a:cubicBezTo>
                    <a:pt x="274096" y="347499"/>
                    <a:pt x="249487" y="378049"/>
                    <a:pt x="218937" y="401385"/>
                  </a:cubicBezTo>
                  <a:lnTo>
                    <a:pt x="218937" y="301675"/>
                  </a:lnTo>
                  <a:close/>
                  <a:moveTo>
                    <a:pt x="202814" y="18245"/>
                  </a:moveTo>
                  <a:lnTo>
                    <a:pt x="202814" y="132805"/>
                  </a:lnTo>
                  <a:cubicBezTo>
                    <a:pt x="176083" y="131532"/>
                    <a:pt x="150201" y="126016"/>
                    <a:pt x="125592" y="116257"/>
                  </a:cubicBezTo>
                  <a:cubicBezTo>
                    <a:pt x="142139" y="77646"/>
                    <a:pt x="168446" y="43703"/>
                    <a:pt x="202814" y="18245"/>
                  </a:cubicBezTo>
                  <a:close/>
                  <a:moveTo>
                    <a:pt x="175659" y="19518"/>
                  </a:moveTo>
                  <a:cubicBezTo>
                    <a:pt x="147655" y="44551"/>
                    <a:pt x="125168" y="75525"/>
                    <a:pt x="110742" y="109893"/>
                  </a:cubicBezTo>
                  <a:cubicBezTo>
                    <a:pt x="94618" y="102256"/>
                    <a:pt x="79344" y="92921"/>
                    <a:pt x="65342" y="81889"/>
                  </a:cubicBezTo>
                  <a:cubicBezTo>
                    <a:pt x="94194" y="49218"/>
                    <a:pt x="133229" y="27155"/>
                    <a:pt x="175659" y="19518"/>
                  </a:cubicBezTo>
                  <a:close/>
                  <a:moveTo>
                    <a:pt x="55159" y="94194"/>
                  </a:moveTo>
                  <a:cubicBezTo>
                    <a:pt x="70433" y="106499"/>
                    <a:pt x="87405" y="116682"/>
                    <a:pt x="104801" y="124743"/>
                  </a:cubicBezTo>
                  <a:cubicBezTo>
                    <a:pt x="95467" y="151898"/>
                    <a:pt x="90375" y="180326"/>
                    <a:pt x="90375" y="209178"/>
                  </a:cubicBezTo>
                  <a:lnTo>
                    <a:pt x="16548" y="209178"/>
                  </a:lnTo>
                  <a:cubicBezTo>
                    <a:pt x="16548" y="167597"/>
                    <a:pt x="30125" y="127713"/>
                    <a:pt x="55159" y="94194"/>
                  </a:cubicBezTo>
                  <a:close/>
                  <a:moveTo>
                    <a:pt x="16972" y="225726"/>
                  </a:moveTo>
                  <a:lnTo>
                    <a:pt x="90800" y="225726"/>
                  </a:lnTo>
                  <a:cubicBezTo>
                    <a:pt x="92497" y="254154"/>
                    <a:pt x="98437" y="281309"/>
                    <a:pt x="109044" y="307191"/>
                  </a:cubicBezTo>
                  <a:cubicBezTo>
                    <a:pt x="92072" y="314828"/>
                    <a:pt x="76373" y="323739"/>
                    <a:pt x="61523" y="334770"/>
                  </a:cubicBezTo>
                  <a:cubicBezTo>
                    <a:pt x="35217" y="303797"/>
                    <a:pt x="19942" y="266034"/>
                    <a:pt x="16972" y="225726"/>
                  </a:cubicBezTo>
                  <a:close/>
                </a:path>
              </a:pathLst>
            </a:custGeom>
            <a:solidFill>
              <a:srgbClr val="FFFFFF"/>
            </a:solidFill>
            <a:ln w="4233" cap="flat">
              <a:noFill/>
              <a:prstDash val="solid"/>
              <a:miter/>
            </a:ln>
          </p:spPr>
          <p:txBody>
            <a:bodyPr rtlCol="1" anchor="ctr"/>
            <a:lstStyle/>
            <a:p>
              <a:endParaRPr lang="fa-IR" dirty="0"/>
            </a:p>
          </p:txBody>
        </p:sp>
      </p:grpSp>
      <p:grpSp>
        <p:nvGrpSpPr>
          <p:cNvPr id="47" name="Group 46">
            <a:extLst>
              <a:ext uri="{FF2B5EF4-FFF2-40B4-BE49-F238E27FC236}">
                <a16:creationId xmlns:a16="http://schemas.microsoft.com/office/drawing/2014/main" id="{5EA8918A-E1F1-4874-F337-E0B08C9EAFA8}"/>
              </a:ext>
            </a:extLst>
          </p:cNvPr>
          <p:cNvGrpSpPr/>
          <p:nvPr/>
        </p:nvGrpSpPr>
        <p:grpSpPr>
          <a:xfrm>
            <a:off x="1236508" y="5843418"/>
            <a:ext cx="598925" cy="598926"/>
            <a:chOff x="6415920" y="3429000"/>
            <a:chExt cx="598925" cy="598926"/>
          </a:xfrm>
        </p:grpSpPr>
        <p:sp>
          <p:nvSpPr>
            <p:cNvPr id="48" name="Freeform: Shape 47">
              <a:hlinkClick r:id="rId10" action="ppaction://hlinksldjump"/>
              <a:extLst>
                <a:ext uri="{FF2B5EF4-FFF2-40B4-BE49-F238E27FC236}">
                  <a16:creationId xmlns:a16="http://schemas.microsoft.com/office/drawing/2014/main" id="{C8E75EDE-53C3-7484-1224-C4B8EE5231D2}"/>
                </a:ext>
              </a:extLst>
            </p:cNvPr>
            <p:cNvSpPr/>
            <p:nvPr userDrawn="1"/>
          </p:nvSpPr>
          <p:spPr>
            <a:xfrm rot="10800000">
              <a:off x="6415920" y="3429000"/>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49" name="Graphic 160">
              <a:extLst>
                <a:ext uri="{FF2B5EF4-FFF2-40B4-BE49-F238E27FC236}">
                  <a16:creationId xmlns:a16="http://schemas.microsoft.com/office/drawing/2014/main" id="{A1A33344-46B1-7E0A-D2F0-A2A945C1F4EA}"/>
                </a:ext>
              </a:extLst>
            </p:cNvPr>
            <p:cNvGrpSpPr/>
            <p:nvPr/>
          </p:nvGrpSpPr>
          <p:grpSpPr>
            <a:xfrm>
              <a:off x="6531388" y="3517408"/>
              <a:ext cx="367989" cy="422111"/>
              <a:chOff x="6520446" y="3517556"/>
              <a:chExt cx="367989" cy="422111"/>
            </a:xfrm>
            <a:solidFill>
              <a:schemeClr val="bg1"/>
            </a:solidFill>
          </p:grpSpPr>
          <p:sp>
            <p:nvSpPr>
              <p:cNvPr id="50" name="Freeform: Shape 49">
                <a:extLst>
                  <a:ext uri="{FF2B5EF4-FFF2-40B4-BE49-F238E27FC236}">
                    <a16:creationId xmlns:a16="http://schemas.microsoft.com/office/drawing/2014/main" id="{1035A3DB-7A2B-77A8-4B68-C5B08B2C7669}"/>
                  </a:ext>
                </a:extLst>
              </p:cNvPr>
              <p:cNvSpPr/>
              <p:nvPr/>
            </p:nvSpPr>
            <p:spPr>
              <a:xfrm>
                <a:off x="6688788" y="3870454"/>
                <a:ext cx="86557" cy="28141"/>
              </a:xfrm>
              <a:custGeom>
                <a:avLst/>
                <a:gdLst>
                  <a:gd name="connsiteX0" fmla="*/ 86515 w 86557"/>
                  <a:gd name="connsiteY0" fmla="*/ 10944 h 28141"/>
                  <a:gd name="connsiteX1" fmla="*/ 82227 w 86557"/>
                  <a:gd name="connsiteY1" fmla="*/ 16482 h 28141"/>
                  <a:gd name="connsiteX2" fmla="*/ 6831 w 86557"/>
                  <a:gd name="connsiteY2" fmla="*/ 28096 h 28141"/>
                  <a:gd name="connsiteX3" fmla="*/ 1114 w 86557"/>
                  <a:gd name="connsiteY3" fmla="*/ 23986 h 28141"/>
                  <a:gd name="connsiteX4" fmla="*/ 42 w 86557"/>
                  <a:gd name="connsiteY4" fmla="*/ 17018 h 28141"/>
                  <a:gd name="connsiteX5" fmla="*/ 4330 w 86557"/>
                  <a:gd name="connsiteY5" fmla="*/ 11480 h 28141"/>
                  <a:gd name="connsiteX6" fmla="*/ 79726 w 86557"/>
                  <a:gd name="connsiteY6" fmla="*/ 45 h 28141"/>
                  <a:gd name="connsiteX7" fmla="*/ 85443 w 86557"/>
                  <a:gd name="connsiteY7" fmla="*/ 4155 h 28141"/>
                  <a:gd name="connsiteX8" fmla="*/ 86515 w 86557"/>
                  <a:gd name="connsiteY8" fmla="*/ 10944 h 2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57" h="28141">
                    <a:moveTo>
                      <a:pt x="86515" y="10944"/>
                    </a:moveTo>
                    <a:cubicBezTo>
                      <a:pt x="86873" y="13624"/>
                      <a:pt x="84907" y="16125"/>
                      <a:pt x="82227" y="16482"/>
                    </a:cubicBezTo>
                    <a:lnTo>
                      <a:pt x="6831" y="28096"/>
                    </a:lnTo>
                    <a:cubicBezTo>
                      <a:pt x="3973" y="28453"/>
                      <a:pt x="1471" y="26666"/>
                      <a:pt x="1114" y="23986"/>
                    </a:cubicBezTo>
                    <a:lnTo>
                      <a:pt x="42" y="17018"/>
                    </a:lnTo>
                    <a:cubicBezTo>
                      <a:pt x="-315" y="14339"/>
                      <a:pt x="1650" y="11837"/>
                      <a:pt x="4330" y="11480"/>
                    </a:cubicBezTo>
                    <a:lnTo>
                      <a:pt x="79726" y="45"/>
                    </a:lnTo>
                    <a:cubicBezTo>
                      <a:pt x="82585" y="-312"/>
                      <a:pt x="85086" y="1475"/>
                      <a:pt x="85443" y="4155"/>
                    </a:cubicBezTo>
                    <a:lnTo>
                      <a:pt x="86515" y="10944"/>
                    </a:lnTo>
                    <a:close/>
                  </a:path>
                </a:pathLst>
              </a:custGeom>
              <a:solidFill>
                <a:schemeClr val="bg1"/>
              </a:solidFill>
              <a:ln w="1757" cap="flat">
                <a:solidFill>
                  <a:srgbClr val="FFFFFF"/>
                </a:solidFill>
                <a:prstDash val="solid"/>
                <a:miter/>
              </a:ln>
            </p:spPr>
            <p:txBody>
              <a:bodyPr rtlCol="1" anchor="ctr"/>
              <a:lstStyle/>
              <a:p>
                <a:endParaRPr lang="fa-IR"/>
              </a:p>
            </p:txBody>
          </p:sp>
          <p:sp>
            <p:nvSpPr>
              <p:cNvPr id="51" name="Freeform: Shape 50">
                <a:extLst>
                  <a:ext uri="{FF2B5EF4-FFF2-40B4-BE49-F238E27FC236}">
                    <a16:creationId xmlns:a16="http://schemas.microsoft.com/office/drawing/2014/main" id="{71FF8319-D234-521D-9918-BD0660A2F918}"/>
                  </a:ext>
                </a:extLst>
              </p:cNvPr>
              <p:cNvSpPr/>
              <p:nvPr/>
            </p:nvSpPr>
            <p:spPr>
              <a:xfrm>
                <a:off x="6700567" y="3895114"/>
                <a:ext cx="70145" cy="25990"/>
              </a:xfrm>
              <a:custGeom>
                <a:avLst/>
                <a:gdLst>
                  <a:gd name="connsiteX0" fmla="*/ 70091 w 70145"/>
                  <a:gd name="connsiteY0" fmla="*/ 11298 h 25990"/>
                  <a:gd name="connsiteX1" fmla="*/ 66696 w 70145"/>
                  <a:gd name="connsiteY1" fmla="*/ 16658 h 25990"/>
                  <a:gd name="connsiteX2" fmla="*/ 5950 w 70145"/>
                  <a:gd name="connsiteY2" fmla="*/ 25948 h 25990"/>
                  <a:gd name="connsiteX3" fmla="*/ 1127 w 70145"/>
                  <a:gd name="connsiteY3" fmla="*/ 21660 h 25990"/>
                  <a:gd name="connsiteX4" fmla="*/ 55 w 70145"/>
                  <a:gd name="connsiteY4" fmla="*/ 14692 h 25990"/>
                  <a:gd name="connsiteX5" fmla="*/ 3449 w 70145"/>
                  <a:gd name="connsiteY5" fmla="*/ 9333 h 25990"/>
                  <a:gd name="connsiteX6" fmla="*/ 64195 w 70145"/>
                  <a:gd name="connsiteY6" fmla="*/ 42 h 25990"/>
                  <a:gd name="connsiteX7" fmla="*/ 69019 w 70145"/>
                  <a:gd name="connsiteY7" fmla="*/ 4330 h 25990"/>
                  <a:gd name="connsiteX8" fmla="*/ 70091 w 70145"/>
                  <a:gd name="connsiteY8" fmla="*/ 11298 h 2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5" h="25990">
                    <a:moveTo>
                      <a:pt x="70091" y="11298"/>
                    </a:moveTo>
                    <a:cubicBezTo>
                      <a:pt x="70448" y="13978"/>
                      <a:pt x="69019" y="16479"/>
                      <a:pt x="66696" y="16658"/>
                    </a:cubicBezTo>
                    <a:lnTo>
                      <a:pt x="5950" y="25948"/>
                    </a:lnTo>
                    <a:cubicBezTo>
                      <a:pt x="3628" y="26306"/>
                      <a:pt x="1484" y="24340"/>
                      <a:pt x="1127" y="21660"/>
                    </a:cubicBezTo>
                    <a:lnTo>
                      <a:pt x="55" y="14692"/>
                    </a:lnTo>
                    <a:cubicBezTo>
                      <a:pt x="-303" y="12012"/>
                      <a:pt x="1127" y="9511"/>
                      <a:pt x="3449" y="9333"/>
                    </a:cubicBezTo>
                    <a:lnTo>
                      <a:pt x="64195" y="42"/>
                    </a:lnTo>
                    <a:cubicBezTo>
                      <a:pt x="66517" y="-315"/>
                      <a:pt x="68661" y="1650"/>
                      <a:pt x="69019" y="4330"/>
                    </a:cubicBezTo>
                    <a:lnTo>
                      <a:pt x="70091" y="11298"/>
                    </a:lnTo>
                    <a:close/>
                  </a:path>
                </a:pathLst>
              </a:custGeom>
              <a:solidFill>
                <a:schemeClr val="bg1"/>
              </a:solidFill>
              <a:ln w="1757" cap="flat">
                <a:solidFill>
                  <a:srgbClr val="FFFFFF"/>
                </a:solidFill>
                <a:prstDash val="solid"/>
                <a:miter/>
              </a:ln>
            </p:spPr>
            <p:txBody>
              <a:bodyPr rtlCol="1" anchor="ctr"/>
              <a:lstStyle/>
              <a:p>
                <a:endParaRPr lang="fa-IR"/>
              </a:p>
            </p:txBody>
          </p:sp>
          <p:sp>
            <p:nvSpPr>
              <p:cNvPr id="52" name="Freeform: Shape 51">
                <a:extLst>
                  <a:ext uri="{FF2B5EF4-FFF2-40B4-BE49-F238E27FC236}">
                    <a16:creationId xmlns:a16="http://schemas.microsoft.com/office/drawing/2014/main" id="{87798E40-57D9-2191-A0C5-0984B3807EEF}"/>
                  </a:ext>
                </a:extLst>
              </p:cNvPr>
              <p:cNvSpPr/>
              <p:nvPr/>
            </p:nvSpPr>
            <p:spPr>
              <a:xfrm>
                <a:off x="6721704" y="3920883"/>
                <a:ext cx="32541" cy="18784"/>
              </a:xfrm>
              <a:custGeom>
                <a:avLst/>
                <a:gdLst>
                  <a:gd name="connsiteX0" fmla="*/ 32338 w 32541"/>
                  <a:gd name="connsiteY0" fmla="*/ 0 h 18784"/>
                  <a:gd name="connsiteX1" fmla="*/ 18581 w 32541"/>
                  <a:gd name="connsiteY1" fmla="*/ 18581 h 18784"/>
                  <a:gd name="connsiteX2" fmla="*/ 0 w 32541"/>
                  <a:gd name="connsiteY2" fmla="*/ 4824 h 18784"/>
                </a:gdLst>
                <a:ahLst/>
                <a:cxnLst>
                  <a:cxn ang="0">
                    <a:pos x="connsiteX0" y="connsiteY0"/>
                  </a:cxn>
                  <a:cxn ang="0">
                    <a:pos x="connsiteX1" y="connsiteY1"/>
                  </a:cxn>
                  <a:cxn ang="0">
                    <a:pos x="connsiteX2" y="connsiteY2"/>
                  </a:cxn>
                </a:cxnLst>
                <a:rect l="l" t="t" r="r" b="b"/>
                <a:pathLst>
                  <a:path w="32541" h="18784">
                    <a:moveTo>
                      <a:pt x="32338" y="0"/>
                    </a:moveTo>
                    <a:cubicBezTo>
                      <a:pt x="33767" y="8933"/>
                      <a:pt x="27514" y="17330"/>
                      <a:pt x="18581" y="18581"/>
                    </a:cubicBezTo>
                    <a:cubicBezTo>
                      <a:pt x="9648" y="20010"/>
                      <a:pt x="1251" y="13757"/>
                      <a:pt x="0" y="4824"/>
                    </a:cubicBezTo>
                  </a:path>
                </a:pathLst>
              </a:custGeom>
              <a:solidFill>
                <a:schemeClr val="bg1"/>
              </a:solidFill>
              <a:ln w="1757" cap="flat">
                <a:solidFill>
                  <a:srgbClr val="FFFFFF"/>
                </a:solidFill>
                <a:prstDash val="solid"/>
                <a:miter/>
              </a:ln>
            </p:spPr>
            <p:txBody>
              <a:bodyPr rtlCol="1" anchor="ctr"/>
              <a:lstStyle/>
              <a:p>
                <a:endParaRPr lang="fa-IR"/>
              </a:p>
            </p:txBody>
          </p:sp>
          <p:sp>
            <p:nvSpPr>
              <p:cNvPr id="53" name="Freeform: Shape 52">
                <a:hlinkClick r:id="rId10" action="ppaction://hlinksldjump"/>
                <a:extLst>
                  <a:ext uri="{FF2B5EF4-FFF2-40B4-BE49-F238E27FC236}">
                    <a16:creationId xmlns:a16="http://schemas.microsoft.com/office/drawing/2014/main" id="{37C52E5D-A582-D3B0-808B-7F6CB5CE5BD5}"/>
                  </a:ext>
                </a:extLst>
              </p:cNvPr>
              <p:cNvSpPr/>
              <p:nvPr/>
            </p:nvSpPr>
            <p:spPr>
              <a:xfrm>
                <a:off x="6597788" y="3602379"/>
                <a:ext cx="216772" cy="268223"/>
              </a:xfrm>
              <a:custGeom>
                <a:avLst/>
                <a:gdLst>
                  <a:gd name="connsiteX0" fmla="*/ 178051 w 216772"/>
                  <a:gd name="connsiteY0" fmla="*/ 254006 h 268223"/>
                  <a:gd name="connsiteX1" fmla="*/ 85682 w 216772"/>
                  <a:gd name="connsiteY1" fmla="*/ 268121 h 268223"/>
                  <a:gd name="connsiteX2" fmla="*/ 73176 w 216772"/>
                  <a:gd name="connsiteY2" fmla="*/ 256686 h 268223"/>
                  <a:gd name="connsiteX3" fmla="*/ 74248 w 216772"/>
                  <a:gd name="connsiteY3" fmla="*/ 248110 h 268223"/>
                  <a:gd name="connsiteX4" fmla="*/ 38157 w 216772"/>
                  <a:gd name="connsiteY4" fmla="*/ 195940 h 268223"/>
                  <a:gd name="connsiteX5" fmla="*/ 25651 w 216772"/>
                  <a:gd name="connsiteY5" fmla="*/ 182541 h 268223"/>
                  <a:gd name="connsiteX6" fmla="*/ 1353 w 216772"/>
                  <a:gd name="connsiteY6" fmla="*/ 127691 h 268223"/>
                  <a:gd name="connsiteX7" fmla="*/ 3139 w 216772"/>
                  <a:gd name="connsiteY7" fmla="*/ 83561 h 268223"/>
                  <a:gd name="connsiteX8" fmla="*/ 20648 w 216772"/>
                  <a:gd name="connsiteY8" fmla="*/ 44969 h 268223"/>
                  <a:gd name="connsiteX9" fmla="*/ 51021 w 216772"/>
                  <a:gd name="connsiteY9" fmla="*/ 16204 h 268223"/>
                  <a:gd name="connsiteX10" fmla="*/ 91399 w 216772"/>
                  <a:gd name="connsiteY10" fmla="*/ 1197 h 268223"/>
                  <a:gd name="connsiteX11" fmla="*/ 134457 w 216772"/>
                  <a:gd name="connsiteY11" fmla="*/ 3519 h 268223"/>
                  <a:gd name="connsiteX12" fmla="*/ 172155 w 216772"/>
                  <a:gd name="connsiteY12" fmla="*/ 21922 h 268223"/>
                  <a:gd name="connsiteX13" fmla="*/ 200384 w 216772"/>
                  <a:gd name="connsiteY13" fmla="*/ 53545 h 268223"/>
                  <a:gd name="connsiteX14" fmla="*/ 215392 w 216772"/>
                  <a:gd name="connsiteY14" fmla="*/ 95174 h 268223"/>
                  <a:gd name="connsiteX15" fmla="*/ 216285 w 216772"/>
                  <a:gd name="connsiteY15" fmla="*/ 123403 h 268223"/>
                  <a:gd name="connsiteX16" fmla="*/ 212354 w 216772"/>
                  <a:gd name="connsiteY16" fmla="*/ 143949 h 268223"/>
                  <a:gd name="connsiteX17" fmla="*/ 212712 w 216772"/>
                  <a:gd name="connsiteY17" fmla="*/ 144128 h 268223"/>
                  <a:gd name="connsiteX18" fmla="*/ 210389 w 216772"/>
                  <a:gd name="connsiteY18" fmla="*/ 150202 h 268223"/>
                  <a:gd name="connsiteX19" fmla="*/ 208603 w 216772"/>
                  <a:gd name="connsiteY19" fmla="*/ 154669 h 268223"/>
                  <a:gd name="connsiteX20" fmla="*/ 200563 w 216772"/>
                  <a:gd name="connsiteY20" fmla="*/ 171106 h 268223"/>
                  <a:gd name="connsiteX21" fmla="*/ 181446 w 216772"/>
                  <a:gd name="connsiteY21" fmla="*/ 230244 h 268223"/>
                  <a:gd name="connsiteX22" fmla="*/ 185734 w 216772"/>
                  <a:gd name="connsiteY22" fmla="*/ 239534 h 268223"/>
                  <a:gd name="connsiteX23" fmla="*/ 178051 w 216772"/>
                  <a:gd name="connsiteY23" fmla="*/ 254006 h 268223"/>
                  <a:gd name="connsiteX24" fmla="*/ 84967 w 216772"/>
                  <a:gd name="connsiteY24" fmla="*/ 256686 h 268223"/>
                  <a:gd name="connsiteX25" fmla="*/ 174478 w 216772"/>
                  <a:gd name="connsiteY25" fmla="*/ 243108 h 268223"/>
                  <a:gd name="connsiteX26" fmla="*/ 174299 w 216772"/>
                  <a:gd name="connsiteY26" fmla="*/ 241321 h 268223"/>
                  <a:gd name="connsiteX27" fmla="*/ 173763 w 216772"/>
                  <a:gd name="connsiteY27" fmla="*/ 239177 h 268223"/>
                  <a:gd name="connsiteX28" fmla="*/ 170369 w 216772"/>
                  <a:gd name="connsiteY28" fmla="*/ 238641 h 268223"/>
                  <a:gd name="connsiteX29" fmla="*/ 170011 w 216772"/>
                  <a:gd name="connsiteY29" fmla="*/ 234175 h 268223"/>
                  <a:gd name="connsiteX30" fmla="*/ 190200 w 216772"/>
                  <a:gd name="connsiteY30" fmla="*/ 165746 h 268223"/>
                  <a:gd name="connsiteX31" fmla="*/ 197525 w 216772"/>
                  <a:gd name="connsiteY31" fmla="*/ 150738 h 268223"/>
                  <a:gd name="connsiteX32" fmla="*/ 197525 w 216772"/>
                  <a:gd name="connsiteY32" fmla="*/ 150560 h 268223"/>
                  <a:gd name="connsiteX33" fmla="*/ 199133 w 216772"/>
                  <a:gd name="connsiteY33" fmla="*/ 146272 h 268223"/>
                  <a:gd name="connsiteX34" fmla="*/ 199133 w 216772"/>
                  <a:gd name="connsiteY34" fmla="*/ 146272 h 268223"/>
                  <a:gd name="connsiteX35" fmla="*/ 203600 w 216772"/>
                  <a:gd name="connsiteY35" fmla="*/ 96961 h 268223"/>
                  <a:gd name="connsiteX36" fmla="*/ 190200 w 216772"/>
                  <a:gd name="connsiteY36" fmla="*/ 59620 h 268223"/>
                  <a:gd name="connsiteX37" fmla="*/ 164830 w 216772"/>
                  <a:gd name="connsiteY37" fmla="*/ 31391 h 268223"/>
                  <a:gd name="connsiteX38" fmla="*/ 131241 w 216772"/>
                  <a:gd name="connsiteY38" fmla="*/ 14954 h 268223"/>
                  <a:gd name="connsiteX39" fmla="*/ 92829 w 216772"/>
                  <a:gd name="connsiteY39" fmla="*/ 12810 h 268223"/>
                  <a:gd name="connsiteX40" fmla="*/ 56738 w 216772"/>
                  <a:gd name="connsiteY40" fmla="*/ 26210 h 268223"/>
                  <a:gd name="connsiteX41" fmla="*/ 29582 w 216772"/>
                  <a:gd name="connsiteY41" fmla="*/ 51937 h 268223"/>
                  <a:gd name="connsiteX42" fmla="*/ 13859 w 216772"/>
                  <a:gd name="connsiteY42" fmla="*/ 86598 h 268223"/>
                  <a:gd name="connsiteX43" fmla="*/ 12251 w 216772"/>
                  <a:gd name="connsiteY43" fmla="*/ 126262 h 268223"/>
                  <a:gd name="connsiteX44" fmla="*/ 34048 w 216772"/>
                  <a:gd name="connsiteY44" fmla="*/ 175573 h 268223"/>
                  <a:gd name="connsiteX45" fmla="*/ 34227 w 216772"/>
                  <a:gd name="connsiteY45" fmla="*/ 175751 h 268223"/>
                  <a:gd name="connsiteX46" fmla="*/ 45840 w 216772"/>
                  <a:gd name="connsiteY46" fmla="*/ 188079 h 268223"/>
                  <a:gd name="connsiteX47" fmla="*/ 85682 w 216772"/>
                  <a:gd name="connsiteY47" fmla="*/ 248110 h 268223"/>
                  <a:gd name="connsiteX48" fmla="*/ 86218 w 216772"/>
                  <a:gd name="connsiteY48" fmla="*/ 250969 h 268223"/>
                  <a:gd name="connsiteX49" fmla="*/ 84431 w 216772"/>
                  <a:gd name="connsiteY49" fmla="*/ 253113 h 268223"/>
                  <a:gd name="connsiteX50" fmla="*/ 84253 w 216772"/>
                  <a:gd name="connsiteY50" fmla="*/ 255436 h 268223"/>
                  <a:gd name="connsiteX51" fmla="*/ 84967 w 216772"/>
                  <a:gd name="connsiteY51" fmla="*/ 256686 h 2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6772" h="268223">
                    <a:moveTo>
                      <a:pt x="178051" y="254006"/>
                    </a:moveTo>
                    <a:lnTo>
                      <a:pt x="85682" y="268121"/>
                    </a:lnTo>
                    <a:cubicBezTo>
                      <a:pt x="79786" y="269014"/>
                      <a:pt x="74248" y="264011"/>
                      <a:pt x="73176" y="256686"/>
                    </a:cubicBezTo>
                    <a:cubicBezTo>
                      <a:pt x="72640" y="253649"/>
                      <a:pt x="73176" y="250612"/>
                      <a:pt x="74248" y="248110"/>
                    </a:cubicBezTo>
                    <a:cubicBezTo>
                      <a:pt x="68530" y="225956"/>
                      <a:pt x="51021" y="208626"/>
                      <a:pt x="38157" y="195940"/>
                    </a:cubicBezTo>
                    <a:cubicBezTo>
                      <a:pt x="32976" y="190938"/>
                      <a:pt x="28688" y="186471"/>
                      <a:pt x="25651" y="182541"/>
                    </a:cubicBezTo>
                    <a:cubicBezTo>
                      <a:pt x="12787" y="166818"/>
                      <a:pt x="4569" y="147880"/>
                      <a:pt x="1353" y="127691"/>
                    </a:cubicBezTo>
                    <a:cubicBezTo>
                      <a:pt x="-970" y="112862"/>
                      <a:pt x="-255" y="98033"/>
                      <a:pt x="3139" y="83561"/>
                    </a:cubicBezTo>
                    <a:cubicBezTo>
                      <a:pt x="6534" y="69625"/>
                      <a:pt x="12430" y="56583"/>
                      <a:pt x="20648" y="44969"/>
                    </a:cubicBezTo>
                    <a:cubicBezTo>
                      <a:pt x="28867" y="33356"/>
                      <a:pt x="39229" y="23708"/>
                      <a:pt x="51021" y="16204"/>
                    </a:cubicBezTo>
                    <a:cubicBezTo>
                      <a:pt x="63349" y="8343"/>
                      <a:pt x="76927" y="3341"/>
                      <a:pt x="91399" y="1197"/>
                    </a:cubicBezTo>
                    <a:cubicBezTo>
                      <a:pt x="105871" y="-947"/>
                      <a:pt x="120343" y="-233"/>
                      <a:pt x="134457" y="3519"/>
                    </a:cubicBezTo>
                    <a:cubicBezTo>
                      <a:pt x="148036" y="7093"/>
                      <a:pt x="160721" y="13346"/>
                      <a:pt x="172155" y="21922"/>
                    </a:cubicBezTo>
                    <a:cubicBezTo>
                      <a:pt x="183590" y="30498"/>
                      <a:pt x="193059" y="41217"/>
                      <a:pt x="200384" y="53545"/>
                    </a:cubicBezTo>
                    <a:cubicBezTo>
                      <a:pt x="208067" y="66230"/>
                      <a:pt x="213069" y="80345"/>
                      <a:pt x="215392" y="95174"/>
                    </a:cubicBezTo>
                    <a:cubicBezTo>
                      <a:pt x="216821" y="104465"/>
                      <a:pt x="217178" y="114112"/>
                      <a:pt x="216285" y="123403"/>
                    </a:cubicBezTo>
                    <a:cubicBezTo>
                      <a:pt x="215570" y="130371"/>
                      <a:pt x="214320" y="137160"/>
                      <a:pt x="212354" y="143949"/>
                    </a:cubicBezTo>
                    <a:lnTo>
                      <a:pt x="212712" y="144128"/>
                    </a:lnTo>
                    <a:lnTo>
                      <a:pt x="210389" y="150202"/>
                    </a:lnTo>
                    <a:cubicBezTo>
                      <a:pt x="209853" y="151810"/>
                      <a:pt x="209317" y="153240"/>
                      <a:pt x="208603" y="154669"/>
                    </a:cubicBezTo>
                    <a:cubicBezTo>
                      <a:pt x="206816" y="159314"/>
                      <a:pt x="203957" y="164853"/>
                      <a:pt x="200563" y="171106"/>
                    </a:cubicBezTo>
                    <a:cubicBezTo>
                      <a:pt x="192166" y="186650"/>
                      <a:pt x="180910" y="207732"/>
                      <a:pt x="181446" y="230244"/>
                    </a:cubicBezTo>
                    <a:cubicBezTo>
                      <a:pt x="183232" y="231852"/>
                      <a:pt x="185019" y="234711"/>
                      <a:pt x="185734" y="239534"/>
                    </a:cubicBezTo>
                    <a:cubicBezTo>
                      <a:pt x="187163" y="248468"/>
                      <a:pt x="182875" y="253292"/>
                      <a:pt x="178051" y="254006"/>
                    </a:cubicBezTo>
                    <a:close/>
                    <a:moveTo>
                      <a:pt x="84967" y="256686"/>
                    </a:moveTo>
                    <a:lnTo>
                      <a:pt x="174478" y="243108"/>
                    </a:lnTo>
                    <a:cubicBezTo>
                      <a:pt x="174478" y="242572"/>
                      <a:pt x="174478" y="242036"/>
                      <a:pt x="174299" y="241321"/>
                    </a:cubicBezTo>
                    <a:cubicBezTo>
                      <a:pt x="174120" y="240249"/>
                      <a:pt x="173942" y="239534"/>
                      <a:pt x="173763" y="239177"/>
                    </a:cubicBezTo>
                    <a:lnTo>
                      <a:pt x="170369" y="238641"/>
                    </a:lnTo>
                    <a:lnTo>
                      <a:pt x="170011" y="234175"/>
                    </a:lnTo>
                    <a:cubicBezTo>
                      <a:pt x="168046" y="207196"/>
                      <a:pt x="180910" y="183255"/>
                      <a:pt x="190200" y="165746"/>
                    </a:cubicBezTo>
                    <a:cubicBezTo>
                      <a:pt x="193416" y="159850"/>
                      <a:pt x="196096" y="154669"/>
                      <a:pt x="197525" y="150738"/>
                    </a:cubicBezTo>
                    <a:lnTo>
                      <a:pt x="197525" y="150560"/>
                    </a:lnTo>
                    <a:cubicBezTo>
                      <a:pt x="198061" y="149130"/>
                      <a:pt x="198597" y="147701"/>
                      <a:pt x="199133" y="146272"/>
                    </a:cubicBezTo>
                    <a:lnTo>
                      <a:pt x="199133" y="146272"/>
                    </a:lnTo>
                    <a:cubicBezTo>
                      <a:pt x="204672" y="130549"/>
                      <a:pt x="206101" y="113576"/>
                      <a:pt x="203600" y="96961"/>
                    </a:cubicBezTo>
                    <a:cubicBezTo>
                      <a:pt x="201635" y="83561"/>
                      <a:pt x="196989" y="71054"/>
                      <a:pt x="190200" y="59620"/>
                    </a:cubicBezTo>
                    <a:cubicBezTo>
                      <a:pt x="183590" y="48543"/>
                      <a:pt x="175014" y="39073"/>
                      <a:pt x="164830" y="31391"/>
                    </a:cubicBezTo>
                    <a:cubicBezTo>
                      <a:pt x="154646" y="23708"/>
                      <a:pt x="143390" y="18170"/>
                      <a:pt x="131241" y="14954"/>
                    </a:cubicBezTo>
                    <a:cubicBezTo>
                      <a:pt x="118735" y="11559"/>
                      <a:pt x="105692" y="10845"/>
                      <a:pt x="92829" y="12810"/>
                    </a:cubicBezTo>
                    <a:cubicBezTo>
                      <a:pt x="79965" y="14775"/>
                      <a:pt x="67816" y="19242"/>
                      <a:pt x="56738" y="26210"/>
                    </a:cubicBezTo>
                    <a:cubicBezTo>
                      <a:pt x="46019" y="32999"/>
                      <a:pt x="36907" y="41575"/>
                      <a:pt x="29582" y="51937"/>
                    </a:cubicBezTo>
                    <a:cubicBezTo>
                      <a:pt x="22078" y="62300"/>
                      <a:pt x="16897" y="73913"/>
                      <a:pt x="13859" y="86598"/>
                    </a:cubicBezTo>
                    <a:cubicBezTo>
                      <a:pt x="10643" y="99641"/>
                      <a:pt x="10107" y="112862"/>
                      <a:pt x="12251" y="126262"/>
                    </a:cubicBezTo>
                    <a:cubicBezTo>
                      <a:pt x="15110" y="144485"/>
                      <a:pt x="22614" y="161637"/>
                      <a:pt x="34048" y="175573"/>
                    </a:cubicBezTo>
                    <a:lnTo>
                      <a:pt x="34227" y="175751"/>
                    </a:lnTo>
                    <a:cubicBezTo>
                      <a:pt x="36907" y="179146"/>
                      <a:pt x="41016" y="183255"/>
                      <a:pt x="45840" y="188079"/>
                    </a:cubicBezTo>
                    <a:cubicBezTo>
                      <a:pt x="60133" y="202194"/>
                      <a:pt x="79786" y="221668"/>
                      <a:pt x="85682" y="248110"/>
                    </a:cubicBezTo>
                    <a:lnTo>
                      <a:pt x="86218" y="250969"/>
                    </a:lnTo>
                    <a:lnTo>
                      <a:pt x="84431" y="253113"/>
                    </a:lnTo>
                    <a:cubicBezTo>
                      <a:pt x="84253" y="253292"/>
                      <a:pt x="84074" y="254185"/>
                      <a:pt x="84253" y="255436"/>
                    </a:cubicBezTo>
                    <a:cubicBezTo>
                      <a:pt x="84610" y="255793"/>
                      <a:pt x="84789" y="256329"/>
                      <a:pt x="84967" y="256686"/>
                    </a:cubicBezTo>
                    <a:close/>
                  </a:path>
                </a:pathLst>
              </a:custGeom>
              <a:solidFill>
                <a:schemeClr val="bg1"/>
              </a:solidFill>
              <a:ln w="1757" cap="flat">
                <a:solidFill>
                  <a:srgbClr val="FFFFFF"/>
                </a:solidFill>
                <a:prstDash val="solid"/>
                <a:miter/>
              </a:ln>
            </p:spPr>
            <p:txBody>
              <a:bodyPr rtlCol="1" anchor="ctr"/>
              <a:lstStyle/>
              <a:p>
                <a:endParaRPr lang="fa-IR" dirty="0"/>
              </a:p>
            </p:txBody>
          </p:sp>
          <p:sp>
            <p:nvSpPr>
              <p:cNvPr id="54" name="Freeform: Shape 53">
                <a:extLst>
                  <a:ext uri="{FF2B5EF4-FFF2-40B4-BE49-F238E27FC236}">
                    <a16:creationId xmlns:a16="http://schemas.microsoft.com/office/drawing/2014/main" id="{0D268DA8-5A6E-1592-CCFB-545B7189FABD}"/>
                  </a:ext>
                </a:extLst>
              </p:cNvPr>
              <p:cNvSpPr/>
              <p:nvPr/>
            </p:nvSpPr>
            <p:spPr>
              <a:xfrm>
                <a:off x="6671238" y="3517556"/>
                <a:ext cx="18523" cy="57515"/>
              </a:xfrm>
              <a:custGeom>
                <a:avLst/>
                <a:gdLst>
                  <a:gd name="connsiteX0" fmla="*/ 13661 w 18523"/>
                  <a:gd name="connsiteY0" fmla="*/ 57433 h 57515"/>
                  <a:gd name="connsiteX1" fmla="*/ 7050 w 18523"/>
                  <a:gd name="connsiteY1" fmla="*/ 52609 h 57515"/>
                  <a:gd name="connsiteX2" fmla="*/ 82 w 18523"/>
                  <a:gd name="connsiteY2" fmla="*/ 6693 h 57515"/>
                  <a:gd name="connsiteX3" fmla="*/ 4906 w 18523"/>
                  <a:gd name="connsiteY3" fmla="*/ 82 h 57515"/>
                  <a:gd name="connsiteX4" fmla="*/ 11517 w 18523"/>
                  <a:gd name="connsiteY4" fmla="*/ 4906 h 57515"/>
                  <a:gd name="connsiteX5" fmla="*/ 18484 w 18523"/>
                  <a:gd name="connsiteY5" fmla="*/ 50823 h 57515"/>
                  <a:gd name="connsiteX6" fmla="*/ 13661 w 18523"/>
                  <a:gd name="connsiteY6" fmla="*/ 57433 h 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3" h="57515">
                    <a:moveTo>
                      <a:pt x="13661" y="57433"/>
                    </a:moveTo>
                    <a:cubicBezTo>
                      <a:pt x="10445" y="57969"/>
                      <a:pt x="7586" y="55825"/>
                      <a:pt x="7050" y="52609"/>
                    </a:cubicBezTo>
                    <a:lnTo>
                      <a:pt x="82" y="6693"/>
                    </a:lnTo>
                    <a:cubicBezTo>
                      <a:pt x="-454" y="3477"/>
                      <a:pt x="1690" y="618"/>
                      <a:pt x="4906" y="82"/>
                    </a:cubicBezTo>
                    <a:cubicBezTo>
                      <a:pt x="8122" y="-454"/>
                      <a:pt x="10981" y="1690"/>
                      <a:pt x="11517" y="4906"/>
                    </a:cubicBezTo>
                    <a:lnTo>
                      <a:pt x="18484" y="50823"/>
                    </a:lnTo>
                    <a:cubicBezTo>
                      <a:pt x="18842" y="54039"/>
                      <a:pt x="16698" y="56897"/>
                      <a:pt x="13661" y="57433"/>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55" name="Freeform: Shape 54">
                <a:extLst>
                  <a:ext uri="{FF2B5EF4-FFF2-40B4-BE49-F238E27FC236}">
                    <a16:creationId xmlns:a16="http://schemas.microsoft.com/office/drawing/2014/main" id="{28B66319-10C4-A5A1-9165-3C4BB1CFE795}"/>
                  </a:ext>
                </a:extLst>
              </p:cNvPr>
              <p:cNvSpPr/>
              <p:nvPr/>
            </p:nvSpPr>
            <p:spPr>
              <a:xfrm>
                <a:off x="6830964" y="3670135"/>
                <a:ext cx="57471" cy="18566"/>
              </a:xfrm>
              <a:custGeom>
                <a:avLst/>
                <a:gdLst>
                  <a:gd name="connsiteX0" fmla="*/ 52609 w 57471"/>
                  <a:gd name="connsiteY0" fmla="*/ 11517 h 18566"/>
                  <a:gd name="connsiteX1" fmla="*/ 6693 w 57471"/>
                  <a:gd name="connsiteY1" fmla="*/ 18484 h 18566"/>
                  <a:gd name="connsiteX2" fmla="*/ 82 w 57471"/>
                  <a:gd name="connsiteY2" fmla="*/ 13661 h 18566"/>
                  <a:gd name="connsiteX3" fmla="*/ 4906 w 57471"/>
                  <a:gd name="connsiteY3" fmla="*/ 7050 h 18566"/>
                  <a:gd name="connsiteX4" fmla="*/ 50823 w 57471"/>
                  <a:gd name="connsiteY4" fmla="*/ 82 h 18566"/>
                  <a:gd name="connsiteX5" fmla="*/ 57433 w 57471"/>
                  <a:gd name="connsiteY5" fmla="*/ 4906 h 18566"/>
                  <a:gd name="connsiteX6" fmla="*/ 52609 w 57471"/>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71"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790" y="8122"/>
                      <a:pt x="55646"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56" name="Freeform: Shape 55">
                <a:extLst>
                  <a:ext uri="{FF2B5EF4-FFF2-40B4-BE49-F238E27FC236}">
                    <a16:creationId xmlns:a16="http://schemas.microsoft.com/office/drawing/2014/main" id="{BC4D69A7-D083-6212-541E-CD6D6E2FA371}"/>
                  </a:ext>
                </a:extLst>
              </p:cNvPr>
              <p:cNvSpPr/>
              <p:nvPr/>
            </p:nvSpPr>
            <p:spPr>
              <a:xfrm>
                <a:off x="6520446" y="3717481"/>
                <a:ext cx="57515" cy="18566"/>
              </a:xfrm>
              <a:custGeom>
                <a:avLst/>
                <a:gdLst>
                  <a:gd name="connsiteX0" fmla="*/ 52609 w 57515"/>
                  <a:gd name="connsiteY0" fmla="*/ 11517 h 18566"/>
                  <a:gd name="connsiteX1" fmla="*/ 6693 w 57515"/>
                  <a:gd name="connsiteY1" fmla="*/ 18484 h 18566"/>
                  <a:gd name="connsiteX2" fmla="*/ 82 w 57515"/>
                  <a:gd name="connsiteY2" fmla="*/ 13661 h 18566"/>
                  <a:gd name="connsiteX3" fmla="*/ 4906 w 57515"/>
                  <a:gd name="connsiteY3" fmla="*/ 7050 h 18566"/>
                  <a:gd name="connsiteX4" fmla="*/ 50823 w 57515"/>
                  <a:gd name="connsiteY4" fmla="*/ 82 h 18566"/>
                  <a:gd name="connsiteX5" fmla="*/ 57433 w 57515"/>
                  <a:gd name="connsiteY5" fmla="*/ 4906 h 18566"/>
                  <a:gd name="connsiteX6" fmla="*/ 52609 w 57515"/>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5"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969" y="8122"/>
                      <a:pt x="55825"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57" name="Freeform: Shape 56">
                <a:extLst>
                  <a:ext uri="{FF2B5EF4-FFF2-40B4-BE49-F238E27FC236}">
                    <a16:creationId xmlns:a16="http://schemas.microsoft.com/office/drawing/2014/main" id="{3E834D7E-B838-9009-4725-CDC4A59B9E32}"/>
                  </a:ext>
                </a:extLst>
              </p:cNvPr>
              <p:cNvSpPr/>
              <p:nvPr/>
            </p:nvSpPr>
            <p:spPr>
              <a:xfrm>
                <a:off x="6775445" y="3536362"/>
                <a:ext cx="35983" cy="50841"/>
              </a:xfrm>
              <a:custGeom>
                <a:avLst/>
                <a:gdLst>
                  <a:gd name="connsiteX0" fmla="*/ 6647 w 35983"/>
                  <a:gd name="connsiteY0" fmla="*/ 50777 h 50841"/>
                  <a:gd name="connsiteX1" fmla="*/ 2716 w 35983"/>
                  <a:gd name="connsiteY1" fmla="*/ 50062 h 50841"/>
                  <a:gd name="connsiteX2" fmla="*/ 930 w 35983"/>
                  <a:gd name="connsiteY2" fmla="*/ 42201 h 50841"/>
                  <a:gd name="connsiteX3" fmla="*/ 25406 w 35983"/>
                  <a:gd name="connsiteY3" fmla="*/ 2716 h 50841"/>
                  <a:gd name="connsiteX4" fmla="*/ 33268 w 35983"/>
                  <a:gd name="connsiteY4" fmla="*/ 930 h 50841"/>
                  <a:gd name="connsiteX5" fmla="*/ 35054 w 35983"/>
                  <a:gd name="connsiteY5" fmla="*/ 8791 h 50841"/>
                  <a:gd name="connsiteX6" fmla="*/ 10577 w 35983"/>
                  <a:gd name="connsiteY6" fmla="*/ 48275 h 50841"/>
                  <a:gd name="connsiteX7" fmla="*/ 6647 w 35983"/>
                  <a:gd name="connsiteY7" fmla="*/ 50777 h 5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3" h="50841">
                    <a:moveTo>
                      <a:pt x="6647" y="50777"/>
                    </a:moveTo>
                    <a:cubicBezTo>
                      <a:pt x="5396" y="50955"/>
                      <a:pt x="3967" y="50777"/>
                      <a:pt x="2716" y="50062"/>
                    </a:cubicBezTo>
                    <a:cubicBezTo>
                      <a:pt x="36" y="48454"/>
                      <a:pt x="-857" y="44881"/>
                      <a:pt x="930" y="42201"/>
                    </a:cubicBezTo>
                    <a:lnTo>
                      <a:pt x="25406" y="2716"/>
                    </a:lnTo>
                    <a:cubicBezTo>
                      <a:pt x="27014" y="36"/>
                      <a:pt x="30588" y="-857"/>
                      <a:pt x="33268" y="930"/>
                    </a:cubicBezTo>
                    <a:cubicBezTo>
                      <a:pt x="35948" y="2537"/>
                      <a:pt x="36841" y="6111"/>
                      <a:pt x="35054" y="8791"/>
                    </a:cubicBezTo>
                    <a:lnTo>
                      <a:pt x="10577" y="48275"/>
                    </a:lnTo>
                    <a:cubicBezTo>
                      <a:pt x="9863" y="49526"/>
                      <a:pt x="8255" y="50598"/>
                      <a:pt x="6647" y="5077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58" name="Freeform: Shape 57">
                <a:extLst>
                  <a:ext uri="{FF2B5EF4-FFF2-40B4-BE49-F238E27FC236}">
                    <a16:creationId xmlns:a16="http://schemas.microsoft.com/office/drawing/2014/main" id="{3EBE91F8-E635-53A4-763B-A831468CD501}"/>
                  </a:ext>
                </a:extLst>
              </p:cNvPr>
              <p:cNvSpPr/>
              <p:nvPr/>
            </p:nvSpPr>
            <p:spPr>
              <a:xfrm>
                <a:off x="6552694" y="3573923"/>
                <a:ext cx="46619" cy="41845"/>
              </a:xfrm>
              <a:custGeom>
                <a:avLst/>
                <a:gdLst>
                  <a:gd name="connsiteX0" fmla="*/ 41802 w 46619"/>
                  <a:gd name="connsiteY0" fmla="*/ 41802 h 41845"/>
                  <a:gd name="connsiteX1" fmla="*/ 37156 w 46619"/>
                  <a:gd name="connsiteY1" fmla="*/ 40551 h 41845"/>
                  <a:gd name="connsiteX2" fmla="*/ 1960 w 46619"/>
                  <a:gd name="connsiteY2" fmla="*/ 10000 h 41845"/>
                  <a:gd name="connsiteX3" fmla="*/ 1424 w 46619"/>
                  <a:gd name="connsiteY3" fmla="*/ 1960 h 41845"/>
                  <a:gd name="connsiteX4" fmla="*/ 9464 w 46619"/>
                  <a:gd name="connsiteY4" fmla="*/ 1424 h 41845"/>
                  <a:gd name="connsiteX5" fmla="*/ 44660 w 46619"/>
                  <a:gd name="connsiteY5" fmla="*/ 31797 h 41845"/>
                  <a:gd name="connsiteX6" fmla="*/ 45196 w 46619"/>
                  <a:gd name="connsiteY6" fmla="*/ 39836 h 41845"/>
                  <a:gd name="connsiteX7" fmla="*/ 41802 w 46619"/>
                  <a:gd name="connsiteY7" fmla="*/ 41802 h 4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19" h="41845">
                    <a:moveTo>
                      <a:pt x="41802" y="41802"/>
                    </a:moveTo>
                    <a:cubicBezTo>
                      <a:pt x="40194" y="41980"/>
                      <a:pt x="38407" y="41623"/>
                      <a:pt x="37156" y="40551"/>
                    </a:cubicBezTo>
                    <a:lnTo>
                      <a:pt x="1960" y="10000"/>
                    </a:lnTo>
                    <a:cubicBezTo>
                      <a:pt x="-363" y="7856"/>
                      <a:pt x="-720" y="4282"/>
                      <a:pt x="1424" y="1960"/>
                    </a:cubicBezTo>
                    <a:cubicBezTo>
                      <a:pt x="3568" y="-363"/>
                      <a:pt x="7141" y="-720"/>
                      <a:pt x="9464" y="1424"/>
                    </a:cubicBezTo>
                    <a:lnTo>
                      <a:pt x="44660" y="31797"/>
                    </a:lnTo>
                    <a:cubicBezTo>
                      <a:pt x="46983" y="33941"/>
                      <a:pt x="47340" y="37514"/>
                      <a:pt x="45196" y="39836"/>
                    </a:cubicBezTo>
                    <a:cubicBezTo>
                      <a:pt x="44303" y="40908"/>
                      <a:pt x="43052" y="41623"/>
                      <a:pt x="41802" y="41802"/>
                    </a:cubicBezTo>
                    <a:close/>
                  </a:path>
                </a:pathLst>
              </a:custGeom>
              <a:solidFill>
                <a:schemeClr val="bg1"/>
              </a:solidFill>
              <a:ln w="1757" cap="flat">
                <a:solidFill>
                  <a:srgbClr val="FFFFFF"/>
                </a:solidFill>
                <a:prstDash val="solid"/>
                <a:miter/>
              </a:ln>
            </p:spPr>
            <p:txBody>
              <a:bodyPr rtlCol="1" anchor="ctr"/>
              <a:lstStyle/>
              <a:p>
                <a:endParaRPr lang="fa-IR"/>
              </a:p>
            </p:txBody>
          </p:sp>
        </p:grpSp>
      </p:grpSp>
      <p:grpSp>
        <p:nvGrpSpPr>
          <p:cNvPr id="60" name="Group 59">
            <a:extLst>
              <a:ext uri="{FF2B5EF4-FFF2-40B4-BE49-F238E27FC236}">
                <a16:creationId xmlns:a16="http://schemas.microsoft.com/office/drawing/2014/main" id="{7FD7B487-804F-183F-91B1-B251BE7CA5C4}"/>
              </a:ext>
            </a:extLst>
          </p:cNvPr>
          <p:cNvGrpSpPr/>
          <p:nvPr/>
        </p:nvGrpSpPr>
        <p:grpSpPr>
          <a:xfrm>
            <a:off x="525041" y="5843418"/>
            <a:ext cx="598925" cy="598926"/>
            <a:chOff x="4936175" y="3561634"/>
            <a:chExt cx="598925" cy="598926"/>
          </a:xfrm>
        </p:grpSpPr>
        <p:sp>
          <p:nvSpPr>
            <p:cNvPr id="61" name="Freeform: Shape 60">
              <a:hlinkClick r:id="rId11" action="ppaction://hlinksldjump"/>
              <a:extLst>
                <a:ext uri="{FF2B5EF4-FFF2-40B4-BE49-F238E27FC236}">
                  <a16:creationId xmlns:a16="http://schemas.microsoft.com/office/drawing/2014/main" id="{96E17F6E-15DE-63EB-2E1E-1FA324B51746}"/>
                </a:ext>
              </a:extLst>
            </p:cNvPr>
            <p:cNvSpPr/>
            <p:nvPr/>
          </p:nvSpPr>
          <p:spPr>
            <a:xfrm rot="10800000">
              <a:off x="4936175" y="35616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62" name="Graphic 61">
              <a:hlinkClick r:id="rId11" action="ppaction://hlinksldjump"/>
              <a:extLst>
                <a:ext uri="{FF2B5EF4-FFF2-40B4-BE49-F238E27FC236}">
                  <a16:creationId xmlns:a16="http://schemas.microsoft.com/office/drawing/2014/main" id="{CE004B6D-0461-B2EC-A6D4-727673C02BE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62236" y="3685811"/>
              <a:ext cx="346803" cy="350573"/>
            </a:xfrm>
            <a:prstGeom prst="rect">
              <a:avLst/>
            </a:prstGeom>
          </p:spPr>
        </p:pic>
      </p:grpSp>
      <p:sp>
        <p:nvSpPr>
          <p:cNvPr id="6" name="TextBox 5">
            <a:extLst>
              <a:ext uri="{FF2B5EF4-FFF2-40B4-BE49-F238E27FC236}">
                <a16:creationId xmlns:a16="http://schemas.microsoft.com/office/drawing/2014/main" id="{70875EE0-8F06-49A1-9478-A8BFFC0E921F}"/>
              </a:ext>
            </a:extLst>
          </p:cNvPr>
          <p:cNvSpPr txBox="1"/>
          <p:nvPr/>
        </p:nvSpPr>
        <p:spPr>
          <a:xfrm>
            <a:off x="2531373" y="291874"/>
            <a:ext cx="8236890" cy="461665"/>
          </a:xfrm>
          <a:prstGeom prst="rect">
            <a:avLst/>
          </a:prstGeom>
          <a:noFill/>
        </p:spPr>
        <p:txBody>
          <a:bodyPr wrap="square">
            <a:spAutoFit/>
          </a:bodyPr>
          <a:lstStyle/>
          <a:p>
            <a:pPr algn="ctr" rtl="1"/>
            <a:r>
              <a:rPr lang="fa-IR" sz="2400" b="1" dirty="0">
                <a:solidFill>
                  <a:prstClr val="black">
                    <a:lumMod val="95000"/>
                    <a:lumOff val="5000"/>
                  </a:prstClr>
                </a:solidFill>
                <a:latin typeface="Shabnam" panose="020B0603030804020204" pitchFamily="34" charset="-78"/>
                <a:cs typeface="Shabnam" panose="020B0603030804020204" pitchFamily="34" charset="-78"/>
              </a:rPr>
              <a:t>اهمیت و ضرورت</a:t>
            </a:r>
            <a:endParaRPr lang="fa-IR" sz="2400" b="1" dirty="0">
              <a:latin typeface="Shabnam" panose="020B0603030804020204" pitchFamily="34" charset="-78"/>
              <a:cs typeface="Shabnam" panose="020B0603030804020204" pitchFamily="34" charset="-78"/>
            </a:endParaRPr>
          </a:p>
        </p:txBody>
      </p:sp>
      <p:grpSp>
        <p:nvGrpSpPr>
          <p:cNvPr id="78" name="Group 77">
            <a:extLst>
              <a:ext uri="{FF2B5EF4-FFF2-40B4-BE49-F238E27FC236}">
                <a16:creationId xmlns:a16="http://schemas.microsoft.com/office/drawing/2014/main" id="{28858F37-82EF-3A53-51EC-1E3A8E50BE24}"/>
              </a:ext>
            </a:extLst>
          </p:cNvPr>
          <p:cNvGrpSpPr/>
          <p:nvPr/>
        </p:nvGrpSpPr>
        <p:grpSpPr>
          <a:xfrm>
            <a:off x="2050482" y="3194226"/>
            <a:ext cx="4144409" cy="2045312"/>
            <a:chOff x="1895120" y="3149919"/>
            <a:chExt cx="4144409" cy="2045312"/>
          </a:xfrm>
        </p:grpSpPr>
        <p:sp>
          <p:nvSpPr>
            <p:cNvPr id="71" name="TextBox 70">
              <a:extLst>
                <a:ext uri="{FF2B5EF4-FFF2-40B4-BE49-F238E27FC236}">
                  <a16:creationId xmlns:a16="http://schemas.microsoft.com/office/drawing/2014/main" id="{4072EF75-61D2-B6FE-4565-F7B759A4B4C4}"/>
                </a:ext>
              </a:extLst>
            </p:cNvPr>
            <p:cNvSpPr txBox="1"/>
            <p:nvPr/>
          </p:nvSpPr>
          <p:spPr>
            <a:xfrm>
              <a:off x="1895120" y="3671737"/>
              <a:ext cx="4144409" cy="1523494"/>
            </a:xfrm>
            <a:prstGeom prst="rect">
              <a:avLst/>
            </a:prstGeom>
            <a:noFill/>
          </p:spPr>
          <p:txBody>
            <a:bodyPr wrap="square">
              <a:spAutoFit/>
            </a:bodyPr>
            <a:lstStyle/>
            <a:p>
              <a:pPr marL="0" indent="0" algn="ctr" rtl="1">
                <a:lnSpc>
                  <a:spcPct val="200000"/>
                </a:lnSpc>
                <a:buNone/>
              </a:pPr>
              <a:r>
                <a:rPr lang="ar-SA" sz="1200" dirty="0">
                  <a:latin typeface="Shabnam" panose="020B0604020202020204" charset="-78"/>
                  <a:cs typeface="Shabnam" panose="020B0604020202020204" charset="-78"/>
                </a:rPr>
                <a:t>نویز ناشی از سایه‌ها، ترک‌های جاده، و تغییرات روشنایی می‌تواند باعث شود که </a:t>
              </a:r>
              <a:r>
                <a:rPr lang="ar-SA" sz="1200" b="1" dirty="0">
                  <a:latin typeface="Shabnam" panose="020B0604020202020204" charset="-78"/>
                  <a:cs typeface="Shabnam" panose="020B0604020202020204" charset="-78"/>
                </a:rPr>
                <a:t>الگوریتم‌های تقسیم‌بندی خطوط جاده را اشتباه تشخیص دهند</a:t>
              </a:r>
              <a:r>
                <a:rPr lang="en-US" sz="1200" b="1" dirty="0">
                  <a:latin typeface="Shabnam" panose="020B0604020202020204" charset="-78"/>
                  <a:cs typeface="Shabnam" panose="020B0604020202020204" charset="-78"/>
                </a:rPr>
                <a:t>.</a:t>
              </a:r>
              <a:r>
                <a:rPr lang="ar-SA" sz="1200" dirty="0">
                  <a:latin typeface="Shabnam" panose="020B0604020202020204" charset="-78"/>
                  <a:cs typeface="Shabnam" panose="020B0604020202020204" charset="-78"/>
                </a:rPr>
                <a:t> هموارسازی تصویر، نویزهای غیرضروری را حذف کرده و وضوح خطوط جاده را افزایش می‌دهد</a:t>
              </a:r>
              <a:endParaRPr lang="fa-IR" sz="1200" dirty="0">
                <a:latin typeface="Shabnam" panose="020B0604020202020204" charset="-78"/>
                <a:cs typeface="Shabnam" panose="020B0604020202020204" charset="-78"/>
              </a:endParaRPr>
            </a:p>
          </p:txBody>
        </p:sp>
        <p:grpSp>
          <p:nvGrpSpPr>
            <p:cNvPr id="74" name="Group 73">
              <a:extLst>
                <a:ext uri="{FF2B5EF4-FFF2-40B4-BE49-F238E27FC236}">
                  <a16:creationId xmlns:a16="http://schemas.microsoft.com/office/drawing/2014/main" id="{02CE986B-EA72-4032-097D-37BFEDF0FC5B}"/>
                </a:ext>
              </a:extLst>
            </p:cNvPr>
            <p:cNvGrpSpPr/>
            <p:nvPr/>
          </p:nvGrpSpPr>
          <p:grpSpPr>
            <a:xfrm>
              <a:off x="2686860" y="3149919"/>
              <a:ext cx="2560929" cy="527682"/>
              <a:chOff x="2388442" y="3271459"/>
              <a:chExt cx="3137096" cy="527682"/>
            </a:xfrm>
          </p:grpSpPr>
          <p:sp>
            <p:nvSpPr>
              <p:cNvPr id="72" name="Rectangle: Rounded Corners 71">
                <a:extLst>
                  <a:ext uri="{FF2B5EF4-FFF2-40B4-BE49-F238E27FC236}">
                    <a16:creationId xmlns:a16="http://schemas.microsoft.com/office/drawing/2014/main" id="{BA98F5FB-C209-2B4C-83F4-180507231F6A}"/>
                  </a:ext>
                </a:extLst>
              </p:cNvPr>
              <p:cNvSpPr/>
              <p:nvPr/>
            </p:nvSpPr>
            <p:spPr>
              <a:xfrm>
                <a:off x="2388442" y="3271459"/>
                <a:ext cx="3137096" cy="527682"/>
              </a:xfrm>
              <a:prstGeom prst="roundRect">
                <a:avLst/>
              </a:prstGeom>
              <a:solidFill>
                <a:srgbClr val="0B2D77"/>
              </a:solidFill>
              <a:ln>
                <a:solidFill>
                  <a:srgbClr val="0B2D77"/>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latin typeface="Shabnam" panose="020B0603030804020204" pitchFamily="34" charset="-78"/>
                  <a:cs typeface="Shabnam" panose="020B0603030804020204" pitchFamily="34" charset="-78"/>
                </a:endParaRPr>
              </a:p>
            </p:txBody>
          </p:sp>
          <p:sp>
            <p:nvSpPr>
              <p:cNvPr id="73" name="Google Shape;277;p19">
                <a:extLst>
                  <a:ext uri="{FF2B5EF4-FFF2-40B4-BE49-F238E27FC236}">
                    <a16:creationId xmlns:a16="http://schemas.microsoft.com/office/drawing/2014/main" id="{8ACFBE9F-24FD-C2FE-302F-E565773D3DBD}"/>
                  </a:ext>
                </a:extLst>
              </p:cNvPr>
              <p:cNvSpPr txBox="1">
                <a:spLocks/>
              </p:cNvSpPr>
              <p:nvPr/>
            </p:nvSpPr>
            <p:spPr>
              <a:xfrm>
                <a:off x="2388442" y="3271459"/>
                <a:ext cx="3137096" cy="527682"/>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fa-IR" sz="1200" b="1" dirty="0">
                    <a:solidFill>
                      <a:schemeClr val="bg1"/>
                    </a:solidFill>
                    <a:latin typeface="Shabnam" panose="020B0603030804020204" pitchFamily="34" charset="-78"/>
                    <a:cs typeface="Shabnam" panose="020B0603030804020204" pitchFamily="34" charset="-78"/>
                  </a:rPr>
                  <a:t>خودرو های خود ران</a:t>
                </a:r>
              </a:p>
            </p:txBody>
          </p:sp>
        </p:grpSp>
      </p:grpSp>
      <p:grpSp>
        <p:nvGrpSpPr>
          <p:cNvPr id="82" name="Group 81">
            <a:extLst>
              <a:ext uri="{FF2B5EF4-FFF2-40B4-BE49-F238E27FC236}">
                <a16:creationId xmlns:a16="http://schemas.microsoft.com/office/drawing/2014/main" id="{53C6389A-81E4-EA25-3596-CE97E37DBECF}"/>
              </a:ext>
            </a:extLst>
          </p:cNvPr>
          <p:cNvGrpSpPr/>
          <p:nvPr/>
        </p:nvGrpSpPr>
        <p:grpSpPr>
          <a:xfrm>
            <a:off x="6986631" y="3194226"/>
            <a:ext cx="4144409" cy="2045312"/>
            <a:chOff x="1895120" y="3149919"/>
            <a:chExt cx="4144409" cy="2045312"/>
          </a:xfrm>
        </p:grpSpPr>
        <p:sp>
          <p:nvSpPr>
            <p:cNvPr id="83" name="TextBox 82">
              <a:extLst>
                <a:ext uri="{FF2B5EF4-FFF2-40B4-BE49-F238E27FC236}">
                  <a16:creationId xmlns:a16="http://schemas.microsoft.com/office/drawing/2014/main" id="{AEA40301-E859-092E-6FC6-599D279FF48D}"/>
                </a:ext>
              </a:extLst>
            </p:cNvPr>
            <p:cNvSpPr txBox="1"/>
            <p:nvPr/>
          </p:nvSpPr>
          <p:spPr>
            <a:xfrm>
              <a:off x="1895120" y="3671737"/>
              <a:ext cx="4144409" cy="1523494"/>
            </a:xfrm>
            <a:prstGeom prst="rect">
              <a:avLst/>
            </a:prstGeom>
            <a:noFill/>
          </p:spPr>
          <p:txBody>
            <a:bodyPr wrap="square">
              <a:spAutoFit/>
            </a:bodyPr>
            <a:lstStyle/>
            <a:p>
              <a:pPr marL="0" indent="0" algn="ctr" rtl="1">
                <a:lnSpc>
                  <a:spcPct val="200000"/>
                </a:lnSpc>
                <a:buNone/>
              </a:pPr>
              <a:r>
                <a:rPr lang="ar-SA" sz="1200" dirty="0">
                  <a:latin typeface="Shabnam" panose="020B0604020202020204" charset="-78"/>
                  <a:cs typeface="Shabnam" panose="020B0604020202020204" charset="-78"/>
                </a:rPr>
                <a:t>نویز زیاد ممکن است باعث شود که مدل، بافت‌های غیرمرتبط را به‌عنوان بیماری تشخیص دهد. هموارسازی تصویر قبل از تقسیم‌بندی می‌تواند نویز را حذف کرده و </a:t>
              </a:r>
              <a:r>
                <a:rPr lang="ar-SA" sz="1200" b="1" dirty="0">
                  <a:latin typeface="Shabnam" panose="020B0604020202020204" charset="-78"/>
                  <a:cs typeface="Shabnam" panose="020B0604020202020204" charset="-78"/>
                </a:rPr>
                <a:t>لبه‌های واقعی بافت‌های مهم را حفظ کند.</a:t>
              </a:r>
              <a:endParaRPr lang="fa-IR" sz="1200" dirty="0">
                <a:latin typeface="Shabnam" panose="020B0604020202020204" charset="-78"/>
                <a:cs typeface="Shabnam" panose="020B0604020202020204" charset="-78"/>
              </a:endParaRPr>
            </a:p>
          </p:txBody>
        </p:sp>
        <p:grpSp>
          <p:nvGrpSpPr>
            <p:cNvPr id="84" name="Group 83">
              <a:extLst>
                <a:ext uri="{FF2B5EF4-FFF2-40B4-BE49-F238E27FC236}">
                  <a16:creationId xmlns:a16="http://schemas.microsoft.com/office/drawing/2014/main" id="{968ADFF8-F579-66FA-F94C-371AA5E7E995}"/>
                </a:ext>
              </a:extLst>
            </p:cNvPr>
            <p:cNvGrpSpPr/>
            <p:nvPr/>
          </p:nvGrpSpPr>
          <p:grpSpPr>
            <a:xfrm>
              <a:off x="2686860" y="3149919"/>
              <a:ext cx="2560929" cy="527682"/>
              <a:chOff x="2388442" y="3271459"/>
              <a:chExt cx="3137096" cy="527682"/>
            </a:xfrm>
          </p:grpSpPr>
          <p:sp>
            <p:nvSpPr>
              <p:cNvPr id="85" name="Rectangle: Rounded Corners 84">
                <a:extLst>
                  <a:ext uri="{FF2B5EF4-FFF2-40B4-BE49-F238E27FC236}">
                    <a16:creationId xmlns:a16="http://schemas.microsoft.com/office/drawing/2014/main" id="{1CE1A759-CB80-8B59-42AF-0E51BB457A75}"/>
                  </a:ext>
                </a:extLst>
              </p:cNvPr>
              <p:cNvSpPr/>
              <p:nvPr/>
            </p:nvSpPr>
            <p:spPr>
              <a:xfrm>
                <a:off x="2388442" y="3271459"/>
                <a:ext cx="3137096" cy="527682"/>
              </a:xfrm>
              <a:prstGeom prst="roundRect">
                <a:avLst/>
              </a:prstGeom>
              <a:solidFill>
                <a:srgbClr val="0B2D77"/>
              </a:solidFill>
              <a:ln>
                <a:solidFill>
                  <a:srgbClr val="0B2D77"/>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dirty="0">
                  <a:latin typeface="Shabnam" panose="020B0603030804020204" pitchFamily="34" charset="-78"/>
                  <a:cs typeface="Shabnam" panose="020B0603030804020204" pitchFamily="34" charset="-78"/>
                </a:endParaRPr>
              </a:p>
            </p:txBody>
          </p:sp>
          <p:sp>
            <p:nvSpPr>
              <p:cNvPr id="86" name="Google Shape;277;p19">
                <a:extLst>
                  <a:ext uri="{FF2B5EF4-FFF2-40B4-BE49-F238E27FC236}">
                    <a16:creationId xmlns:a16="http://schemas.microsoft.com/office/drawing/2014/main" id="{5034F095-A6A3-E843-5B83-8C53BEBD8267}"/>
                  </a:ext>
                </a:extLst>
              </p:cNvPr>
              <p:cNvSpPr txBox="1">
                <a:spLocks/>
              </p:cNvSpPr>
              <p:nvPr/>
            </p:nvSpPr>
            <p:spPr>
              <a:xfrm>
                <a:off x="2388442" y="3271459"/>
                <a:ext cx="3137096" cy="527682"/>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rtl="1"/>
                <a:r>
                  <a:rPr lang="ar-SA" sz="1200" dirty="0">
                    <a:solidFill>
                      <a:schemeClr val="bg1"/>
                    </a:solidFill>
                    <a:latin typeface="Shabnam" panose="020B0604020202020204" charset="-78"/>
                    <a:cs typeface="Shabnam" panose="020B0604020202020204" charset="-78"/>
                  </a:rPr>
                  <a:t>تصاویر پزشکی مانند </a:t>
                </a:r>
                <a:r>
                  <a:rPr lang="en-US" sz="1200" b="1" dirty="0">
                    <a:solidFill>
                      <a:schemeClr val="bg1"/>
                    </a:solidFill>
                    <a:latin typeface="Shabnam" panose="020B0604020202020204" charset="-78"/>
                    <a:cs typeface="Shabnam" panose="020B0604020202020204" charset="-78"/>
                  </a:rPr>
                  <a:t>MRI </a:t>
                </a:r>
                <a:r>
                  <a:rPr lang="ar-SA" sz="1200" b="1" dirty="0">
                    <a:solidFill>
                      <a:schemeClr val="bg1"/>
                    </a:solidFill>
                    <a:latin typeface="Shabnam" panose="020B0604020202020204" charset="-78"/>
                    <a:cs typeface="Shabnam" panose="020B0604020202020204" charset="-78"/>
                  </a:rPr>
                  <a:t>یا </a:t>
                </a:r>
                <a:r>
                  <a:rPr lang="en-US" sz="1200" b="1" dirty="0">
                    <a:solidFill>
                      <a:schemeClr val="bg1"/>
                    </a:solidFill>
                    <a:latin typeface="Shabnam" panose="020B0604020202020204" charset="-78"/>
                    <a:cs typeface="Shabnam" panose="020B0604020202020204" charset="-78"/>
                  </a:rPr>
                  <a:t>CT Scan</a:t>
                </a:r>
                <a:endParaRPr lang="fa-IR" sz="2400" b="1" dirty="0">
                  <a:solidFill>
                    <a:schemeClr val="bg1"/>
                  </a:solidFill>
                  <a:latin typeface="Shabnam" panose="020B0604020202020204" charset="-78"/>
                  <a:cs typeface="Shabnam" panose="020B0604020202020204" charset="-78"/>
                </a:endParaRPr>
              </a:p>
            </p:txBody>
          </p:sp>
        </p:grpSp>
      </p:grpSp>
      <p:sp>
        <p:nvSpPr>
          <p:cNvPr id="63" name="Rectangle: Rounded Corners 62">
            <a:hlinkClick r:id="" action="ppaction://hlinkshowjump?jump=previousslide"/>
            <a:extLst>
              <a:ext uri="{FF2B5EF4-FFF2-40B4-BE49-F238E27FC236}">
                <a16:creationId xmlns:a16="http://schemas.microsoft.com/office/drawing/2014/main" id="{D40C20A7-6B31-789D-C311-EBCF3CA7B7B2}"/>
              </a:ext>
            </a:extLst>
          </p:cNvPr>
          <p:cNvSpPr/>
          <p:nvPr/>
        </p:nvSpPr>
        <p:spPr>
          <a:xfrm rot="10800000">
            <a:off x="371848" y="1329071"/>
            <a:ext cx="794388" cy="3443132"/>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64" name="Group 63">
            <a:extLst>
              <a:ext uri="{FF2B5EF4-FFF2-40B4-BE49-F238E27FC236}">
                <a16:creationId xmlns:a16="http://schemas.microsoft.com/office/drawing/2014/main" id="{DA52BC34-87D4-747E-22BD-B3A5AFB08422}"/>
              </a:ext>
            </a:extLst>
          </p:cNvPr>
          <p:cNvGrpSpPr/>
          <p:nvPr/>
        </p:nvGrpSpPr>
        <p:grpSpPr>
          <a:xfrm rot="5400000">
            <a:off x="518883" y="4086959"/>
            <a:ext cx="503994" cy="503995"/>
            <a:chOff x="1067339" y="6218461"/>
            <a:chExt cx="503994" cy="503995"/>
          </a:xfrm>
          <a:solidFill>
            <a:schemeClr val="tx1">
              <a:lumMod val="75000"/>
              <a:lumOff val="25000"/>
            </a:schemeClr>
          </a:solidFill>
        </p:grpSpPr>
        <p:sp>
          <p:nvSpPr>
            <p:cNvPr id="66" name="Freeform: Shape 65">
              <a:hlinkClick r:id="" action="ppaction://hlinkshowjump?jump=nextslide"/>
              <a:extLst>
                <a:ext uri="{FF2B5EF4-FFF2-40B4-BE49-F238E27FC236}">
                  <a16:creationId xmlns:a16="http://schemas.microsoft.com/office/drawing/2014/main" id="{58130F87-FC62-C34D-F7C0-F842365C0D2C}"/>
                </a:ext>
              </a:extLst>
            </p:cNvPr>
            <p:cNvSpPr/>
            <p:nvPr/>
          </p:nvSpPr>
          <p:spPr>
            <a:xfrm>
              <a:off x="1067339"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67" name="Freeform: Shape 66">
              <a:hlinkClick r:id="" action="ppaction://hlinkshowjump?jump=nextslide"/>
              <a:extLst>
                <a:ext uri="{FF2B5EF4-FFF2-40B4-BE49-F238E27FC236}">
                  <a16:creationId xmlns:a16="http://schemas.microsoft.com/office/drawing/2014/main" id="{401E5A42-7FE4-B82E-6293-C88B446289C7}"/>
                </a:ext>
              </a:extLst>
            </p:cNvPr>
            <p:cNvSpPr/>
            <p:nvPr/>
          </p:nvSpPr>
          <p:spPr>
            <a:xfrm>
              <a:off x="1226935" y="6379109"/>
              <a:ext cx="180598" cy="175348"/>
            </a:xfrm>
            <a:custGeom>
              <a:avLst/>
              <a:gdLst>
                <a:gd name="connsiteX0" fmla="*/ 92399 w 180598"/>
                <a:gd name="connsiteY0" fmla="*/ 3150 h 175348"/>
                <a:gd name="connsiteX1" fmla="*/ 79799 w 180598"/>
                <a:gd name="connsiteY1" fmla="*/ 3150 h 175348"/>
                <a:gd name="connsiteX2" fmla="*/ 79799 w 180598"/>
                <a:gd name="connsiteY2" fmla="*/ 15750 h 175348"/>
                <a:gd name="connsiteX3" fmla="*/ 142798 w 180598"/>
                <a:gd name="connsiteY3" fmla="*/ 78749 h 175348"/>
                <a:gd name="connsiteX4" fmla="*/ 8400 w 180598"/>
                <a:gd name="connsiteY4" fmla="*/ 78749 h 175348"/>
                <a:gd name="connsiteX5" fmla="*/ 0 w 180598"/>
                <a:gd name="connsiteY5" fmla="*/ 87149 h 175348"/>
                <a:gd name="connsiteX6" fmla="*/ 8400 w 180598"/>
                <a:gd name="connsiteY6" fmla="*/ 95549 h 175348"/>
                <a:gd name="connsiteX7" fmla="*/ 146998 w 180598"/>
                <a:gd name="connsiteY7" fmla="*/ 95549 h 175348"/>
                <a:gd name="connsiteX8" fmla="*/ 83999 w 180598"/>
                <a:gd name="connsiteY8" fmla="*/ 158548 h 175348"/>
                <a:gd name="connsiteX9" fmla="*/ 83999 w 180598"/>
                <a:gd name="connsiteY9" fmla="*/ 171148 h 175348"/>
                <a:gd name="connsiteX10" fmla="*/ 92399 w 180598"/>
                <a:gd name="connsiteY10" fmla="*/ 175348 h 175348"/>
                <a:gd name="connsiteX11" fmla="*/ 100799 w 180598"/>
                <a:gd name="connsiteY11" fmla="*/ 171148 h 175348"/>
                <a:gd name="connsiteX12" fmla="*/ 180598 w 180598"/>
                <a:gd name="connsiteY12" fmla="*/ 91349 h 175348"/>
                <a:gd name="connsiteX13" fmla="*/ 92399 w 1805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598" h="175348">
                  <a:moveTo>
                    <a:pt x="92399" y="3150"/>
                  </a:moveTo>
                  <a:cubicBezTo>
                    <a:pt x="88199" y="-1050"/>
                    <a:pt x="79799" y="-1050"/>
                    <a:pt x="79799" y="3150"/>
                  </a:cubicBezTo>
                  <a:cubicBezTo>
                    <a:pt x="75599" y="7350"/>
                    <a:pt x="75599" y="15750"/>
                    <a:pt x="79799" y="15750"/>
                  </a:cubicBezTo>
                  <a:lnTo>
                    <a:pt x="142798" y="78749"/>
                  </a:lnTo>
                  <a:lnTo>
                    <a:pt x="8400" y="78749"/>
                  </a:lnTo>
                  <a:cubicBezTo>
                    <a:pt x="4200" y="78749"/>
                    <a:pt x="0" y="82949"/>
                    <a:pt x="0" y="87149"/>
                  </a:cubicBezTo>
                  <a:cubicBezTo>
                    <a:pt x="0" y="91349"/>
                    <a:pt x="4200" y="95549"/>
                    <a:pt x="8400" y="95549"/>
                  </a:cubicBezTo>
                  <a:lnTo>
                    <a:pt x="146998" y="95549"/>
                  </a:lnTo>
                  <a:lnTo>
                    <a:pt x="83999" y="158548"/>
                  </a:lnTo>
                  <a:cubicBezTo>
                    <a:pt x="79799" y="162748"/>
                    <a:pt x="79799" y="166948"/>
                    <a:pt x="83999" y="171148"/>
                  </a:cubicBezTo>
                  <a:cubicBezTo>
                    <a:pt x="83999" y="171148"/>
                    <a:pt x="88199" y="175348"/>
                    <a:pt x="92399" y="175348"/>
                  </a:cubicBezTo>
                  <a:cubicBezTo>
                    <a:pt x="96599" y="175348"/>
                    <a:pt x="96599" y="175348"/>
                    <a:pt x="100799" y="171148"/>
                  </a:cubicBezTo>
                  <a:lnTo>
                    <a:pt x="180598"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75" name="Group 74">
            <a:extLst>
              <a:ext uri="{FF2B5EF4-FFF2-40B4-BE49-F238E27FC236}">
                <a16:creationId xmlns:a16="http://schemas.microsoft.com/office/drawing/2014/main" id="{BA17F4C2-4DB7-D3A2-5F07-1C0E73263AFA}"/>
              </a:ext>
            </a:extLst>
          </p:cNvPr>
          <p:cNvGrpSpPr/>
          <p:nvPr/>
        </p:nvGrpSpPr>
        <p:grpSpPr>
          <a:xfrm rot="5400000">
            <a:off x="518883" y="2792093"/>
            <a:ext cx="503994" cy="503995"/>
            <a:chOff x="193750" y="6218461"/>
            <a:chExt cx="503994" cy="503995"/>
          </a:xfrm>
          <a:solidFill>
            <a:schemeClr val="tx1">
              <a:lumMod val="75000"/>
              <a:lumOff val="25000"/>
            </a:schemeClr>
          </a:solidFill>
        </p:grpSpPr>
        <p:sp>
          <p:nvSpPr>
            <p:cNvPr id="76" name="Freeform: Shape 75">
              <a:hlinkClick r:id="" action="ppaction://hlinkshowjump?jump=previousslide"/>
              <a:extLst>
                <a:ext uri="{FF2B5EF4-FFF2-40B4-BE49-F238E27FC236}">
                  <a16:creationId xmlns:a16="http://schemas.microsoft.com/office/drawing/2014/main" id="{E1E19EF5-9946-A485-C8EA-D9902CF1119B}"/>
                </a:ext>
              </a:extLst>
            </p:cNvPr>
            <p:cNvSpPr/>
            <p:nvPr/>
          </p:nvSpPr>
          <p:spPr>
            <a:xfrm>
              <a:off x="193750"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77" name="Freeform: Shape 76">
              <a:hlinkClick r:id="" action="ppaction://hlinkshowjump?jump=previousslide"/>
              <a:extLst>
                <a:ext uri="{FF2B5EF4-FFF2-40B4-BE49-F238E27FC236}">
                  <a16:creationId xmlns:a16="http://schemas.microsoft.com/office/drawing/2014/main" id="{6B399CB3-C3EB-12A9-94FA-BB03BF605470}"/>
                </a:ext>
              </a:extLst>
            </p:cNvPr>
            <p:cNvSpPr/>
            <p:nvPr/>
          </p:nvSpPr>
          <p:spPr>
            <a:xfrm>
              <a:off x="357545" y="6379109"/>
              <a:ext cx="184798" cy="175348"/>
            </a:xfrm>
            <a:custGeom>
              <a:avLst/>
              <a:gdLst>
                <a:gd name="connsiteX0" fmla="*/ 92399 w 184798"/>
                <a:gd name="connsiteY0" fmla="*/ 3150 h 175348"/>
                <a:gd name="connsiteX1" fmla="*/ 104999 w 184798"/>
                <a:gd name="connsiteY1" fmla="*/ 3150 h 175348"/>
                <a:gd name="connsiteX2" fmla="*/ 104999 w 184798"/>
                <a:gd name="connsiteY2" fmla="*/ 15750 h 175348"/>
                <a:gd name="connsiteX3" fmla="*/ 42000 w 184798"/>
                <a:gd name="connsiteY3" fmla="*/ 78749 h 175348"/>
                <a:gd name="connsiteX4" fmla="*/ 176398 w 184798"/>
                <a:gd name="connsiteY4" fmla="*/ 78749 h 175348"/>
                <a:gd name="connsiteX5" fmla="*/ 184798 w 184798"/>
                <a:gd name="connsiteY5" fmla="*/ 87149 h 175348"/>
                <a:gd name="connsiteX6" fmla="*/ 176398 w 184798"/>
                <a:gd name="connsiteY6" fmla="*/ 95549 h 175348"/>
                <a:gd name="connsiteX7" fmla="*/ 42000 w 184798"/>
                <a:gd name="connsiteY7" fmla="*/ 95549 h 175348"/>
                <a:gd name="connsiteX8" fmla="*/ 104999 w 184798"/>
                <a:gd name="connsiteY8" fmla="*/ 158548 h 175348"/>
                <a:gd name="connsiteX9" fmla="*/ 104999 w 184798"/>
                <a:gd name="connsiteY9" fmla="*/ 171148 h 175348"/>
                <a:gd name="connsiteX10" fmla="*/ 96599 w 184798"/>
                <a:gd name="connsiteY10" fmla="*/ 175348 h 175348"/>
                <a:gd name="connsiteX11" fmla="*/ 88199 w 184798"/>
                <a:gd name="connsiteY11" fmla="*/ 171148 h 175348"/>
                <a:gd name="connsiteX12" fmla="*/ 0 w 184798"/>
                <a:gd name="connsiteY12" fmla="*/ 91349 h 175348"/>
                <a:gd name="connsiteX13" fmla="*/ 92399 w 1847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798" h="175348">
                  <a:moveTo>
                    <a:pt x="92399" y="3150"/>
                  </a:moveTo>
                  <a:cubicBezTo>
                    <a:pt x="96599" y="-1050"/>
                    <a:pt x="104999" y="-1050"/>
                    <a:pt x="104999" y="3150"/>
                  </a:cubicBezTo>
                  <a:cubicBezTo>
                    <a:pt x="109199" y="7350"/>
                    <a:pt x="109199" y="15750"/>
                    <a:pt x="104999" y="15750"/>
                  </a:cubicBezTo>
                  <a:lnTo>
                    <a:pt x="42000" y="78749"/>
                  </a:lnTo>
                  <a:lnTo>
                    <a:pt x="176398" y="78749"/>
                  </a:lnTo>
                  <a:cubicBezTo>
                    <a:pt x="180598" y="78749"/>
                    <a:pt x="184798" y="82949"/>
                    <a:pt x="184798" y="87149"/>
                  </a:cubicBezTo>
                  <a:cubicBezTo>
                    <a:pt x="184798" y="91349"/>
                    <a:pt x="180598" y="95549"/>
                    <a:pt x="176398" y="95549"/>
                  </a:cubicBezTo>
                  <a:lnTo>
                    <a:pt x="42000" y="95549"/>
                  </a:lnTo>
                  <a:lnTo>
                    <a:pt x="104999" y="158548"/>
                  </a:lnTo>
                  <a:cubicBezTo>
                    <a:pt x="109199" y="162748"/>
                    <a:pt x="109199" y="166948"/>
                    <a:pt x="104999" y="171148"/>
                  </a:cubicBezTo>
                  <a:cubicBezTo>
                    <a:pt x="104999" y="171148"/>
                    <a:pt x="100799" y="175348"/>
                    <a:pt x="96599" y="175348"/>
                  </a:cubicBezTo>
                  <a:cubicBezTo>
                    <a:pt x="92399" y="175348"/>
                    <a:pt x="92399" y="175348"/>
                    <a:pt x="88199" y="171148"/>
                  </a:cubicBezTo>
                  <a:lnTo>
                    <a:pt x="0"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79" name="Group 78">
            <a:extLst>
              <a:ext uri="{FF2B5EF4-FFF2-40B4-BE49-F238E27FC236}">
                <a16:creationId xmlns:a16="http://schemas.microsoft.com/office/drawing/2014/main" id="{510B4864-215C-6196-A1F9-7C7BAEB12173}"/>
              </a:ext>
            </a:extLst>
          </p:cNvPr>
          <p:cNvGrpSpPr/>
          <p:nvPr/>
        </p:nvGrpSpPr>
        <p:grpSpPr>
          <a:xfrm>
            <a:off x="518882" y="1510330"/>
            <a:ext cx="503997" cy="503996"/>
            <a:chOff x="5744889" y="1622267"/>
            <a:chExt cx="702233" cy="702232"/>
          </a:xfrm>
        </p:grpSpPr>
        <p:sp>
          <p:nvSpPr>
            <p:cNvPr id="80" name="Freeform: Shape 79">
              <a:hlinkClick r:id="rId14" action="ppaction://hlinksldjump"/>
              <a:extLst>
                <a:ext uri="{FF2B5EF4-FFF2-40B4-BE49-F238E27FC236}">
                  <a16:creationId xmlns:a16="http://schemas.microsoft.com/office/drawing/2014/main" id="{9527B391-731E-014B-D5E0-F445A4F9D2FA}"/>
                </a:ext>
              </a:extLst>
            </p:cNvPr>
            <p:cNvSpPr/>
            <p:nvPr userDrawn="1"/>
          </p:nvSpPr>
          <p:spPr>
            <a:xfrm rot="5400000">
              <a:off x="5744890" y="1622266"/>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106" name="Graphic 22">
              <a:extLst>
                <a:ext uri="{FF2B5EF4-FFF2-40B4-BE49-F238E27FC236}">
                  <a16:creationId xmlns:a16="http://schemas.microsoft.com/office/drawing/2014/main" id="{BC6A9B99-AB8F-0675-0356-277D3BD6A0B4}"/>
                </a:ext>
              </a:extLst>
            </p:cNvPr>
            <p:cNvGrpSpPr/>
            <p:nvPr userDrawn="1"/>
          </p:nvGrpSpPr>
          <p:grpSpPr>
            <a:xfrm>
              <a:off x="5933972" y="1939647"/>
              <a:ext cx="324068" cy="78868"/>
              <a:chOff x="826461" y="3271912"/>
              <a:chExt cx="324068" cy="78868"/>
            </a:xfrm>
            <a:solidFill>
              <a:schemeClr val="bg1"/>
            </a:solidFill>
          </p:grpSpPr>
          <p:sp>
            <p:nvSpPr>
              <p:cNvPr id="107" name="Freeform: Shape 106">
                <a:hlinkClick r:id="rId14" action="ppaction://hlinksldjump"/>
                <a:extLst>
                  <a:ext uri="{FF2B5EF4-FFF2-40B4-BE49-F238E27FC236}">
                    <a16:creationId xmlns:a16="http://schemas.microsoft.com/office/drawing/2014/main" id="{791B32A5-7DB7-5AFE-0F6E-AA4FF42A6D4E}"/>
                  </a:ext>
                </a:extLst>
              </p:cNvPr>
              <p:cNvSpPr/>
              <p:nvPr/>
            </p:nvSpPr>
            <p:spPr>
              <a:xfrm>
                <a:off x="826461"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108" name="Freeform: Shape 107">
                <a:hlinkClick r:id="rId14" action="ppaction://hlinksldjump"/>
                <a:extLst>
                  <a:ext uri="{FF2B5EF4-FFF2-40B4-BE49-F238E27FC236}">
                    <a16:creationId xmlns:a16="http://schemas.microsoft.com/office/drawing/2014/main" id="{4CEF0479-B295-BCF5-BDEB-E41AE6F71F13}"/>
                  </a:ext>
                </a:extLst>
              </p:cNvPr>
              <p:cNvSpPr/>
              <p:nvPr/>
            </p:nvSpPr>
            <p:spPr>
              <a:xfrm>
                <a:off x="9490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109" name="Freeform: Shape 108">
                <a:hlinkClick r:id="rId14" action="ppaction://hlinksldjump"/>
                <a:extLst>
                  <a:ext uri="{FF2B5EF4-FFF2-40B4-BE49-F238E27FC236}">
                    <a16:creationId xmlns:a16="http://schemas.microsoft.com/office/drawing/2014/main" id="{BEFAC885-A18D-9B00-F03E-59B5D1C2802F}"/>
                  </a:ext>
                </a:extLst>
              </p:cNvPr>
              <p:cNvSpPr/>
              <p:nvPr/>
            </p:nvSpPr>
            <p:spPr>
              <a:xfrm>
                <a:off x="10716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a:p>
            </p:txBody>
          </p:sp>
        </p:grpSp>
      </p:grpSp>
      <p:grpSp>
        <p:nvGrpSpPr>
          <p:cNvPr id="110" name="Group 109">
            <a:extLst>
              <a:ext uri="{FF2B5EF4-FFF2-40B4-BE49-F238E27FC236}">
                <a16:creationId xmlns:a16="http://schemas.microsoft.com/office/drawing/2014/main" id="{7A3B6C04-C5E5-1F25-C67B-BB20F8C11EF3}"/>
              </a:ext>
            </a:extLst>
          </p:cNvPr>
          <p:cNvGrpSpPr/>
          <p:nvPr/>
        </p:nvGrpSpPr>
        <p:grpSpPr>
          <a:xfrm>
            <a:off x="518884" y="2151211"/>
            <a:ext cx="503996" cy="503995"/>
            <a:chOff x="5744891" y="2619594"/>
            <a:chExt cx="702233" cy="702232"/>
          </a:xfrm>
        </p:grpSpPr>
        <p:sp>
          <p:nvSpPr>
            <p:cNvPr id="111" name="Freeform: Shape 110">
              <a:hlinkClick r:id="rId15" action="ppaction://hlinksldjump"/>
              <a:extLst>
                <a:ext uri="{FF2B5EF4-FFF2-40B4-BE49-F238E27FC236}">
                  <a16:creationId xmlns:a16="http://schemas.microsoft.com/office/drawing/2014/main" id="{5BFCAFFE-77BF-FDD6-C8CA-1B9DF1F8EE3F}"/>
                </a:ext>
              </a:extLst>
            </p:cNvPr>
            <p:cNvSpPr/>
            <p:nvPr userDrawn="1"/>
          </p:nvSpPr>
          <p:spPr>
            <a:xfrm rot="5400000">
              <a:off x="5744892" y="2619593"/>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112" name="Graphic 5">
              <a:extLst>
                <a:ext uri="{FF2B5EF4-FFF2-40B4-BE49-F238E27FC236}">
                  <a16:creationId xmlns:a16="http://schemas.microsoft.com/office/drawing/2014/main" id="{70F1FB2B-1215-60D7-FB5A-61377690E028}"/>
                </a:ext>
              </a:extLst>
            </p:cNvPr>
            <p:cNvGrpSpPr/>
            <p:nvPr userDrawn="1"/>
          </p:nvGrpSpPr>
          <p:grpSpPr>
            <a:xfrm>
              <a:off x="5873289" y="2768472"/>
              <a:ext cx="445434" cy="404469"/>
              <a:chOff x="1924722" y="2565716"/>
              <a:chExt cx="1152292" cy="1046321"/>
            </a:xfrm>
            <a:solidFill>
              <a:schemeClr val="bg1"/>
            </a:solidFill>
          </p:grpSpPr>
          <p:sp>
            <p:nvSpPr>
              <p:cNvPr id="113" name="Freeform: Shape 112">
                <a:hlinkClick r:id="rId15" action="ppaction://hlinksldjump"/>
                <a:extLst>
                  <a:ext uri="{FF2B5EF4-FFF2-40B4-BE49-F238E27FC236}">
                    <a16:creationId xmlns:a16="http://schemas.microsoft.com/office/drawing/2014/main" id="{89C6B0E0-3431-14A4-8643-4A8B7CCD2CE2}"/>
                  </a:ext>
                </a:extLst>
              </p:cNvPr>
              <p:cNvSpPr/>
              <p:nvPr/>
            </p:nvSpPr>
            <p:spPr>
              <a:xfrm>
                <a:off x="1924722" y="2565716"/>
                <a:ext cx="1152292" cy="589481"/>
              </a:xfrm>
              <a:custGeom>
                <a:avLst/>
                <a:gdLst>
                  <a:gd name="connsiteX0" fmla="*/ 1141455 w 1152292"/>
                  <a:gd name="connsiteY0" fmla="*/ 529114 h 589481"/>
                  <a:gd name="connsiteX1" fmla="*/ 898568 w 1152292"/>
                  <a:gd name="connsiteY1" fmla="*/ 296704 h 589481"/>
                  <a:gd name="connsiteX2" fmla="*/ 898568 w 1152292"/>
                  <a:gd name="connsiteY2" fmla="*/ 295751 h 589481"/>
                  <a:gd name="connsiteX3" fmla="*/ 898568 w 1152292"/>
                  <a:gd name="connsiteY3" fmla="*/ 83344 h 589481"/>
                  <a:gd name="connsiteX4" fmla="*/ 866183 w 1152292"/>
                  <a:gd name="connsiteY4" fmla="*/ 50959 h 589481"/>
                  <a:gd name="connsiteX5" fmla="*/ 833798 w 1152292"/>
                  <a:gd name="connsiteY5" fmla="*/ 83344 h 589481"/>
                  <a:gd name="connsiteX6" fmla="*/ 833798 w 1152292"/>
                  <a:gd name="connsiteY6" fmla="*/ 232886 h 589481"/>
                  <a:gd name="connsiteX7" fmla="*/ 600435 w 1152292"/>
                  <a:gd name="connsiteY7" fmla="*/ 10001 h 589481"/>
                  <a:gd name="connsiteX8" fmla="*/ 551858 w 1152292"/>
                  <a:gd name="connsiteY8" fmla="*/ 10001 h 589481"/>
                  <a:gd name="connsiteX9" fmla="*/ 10838 w 1152292"/>
                  <a:gd name="connsiteY9" fmla="*/ 529114 h 589481"/>
                  <a:gd name="connsiteX10" fmla="*/ 9885 w 1152292"/>
                  <a:gd name="connsiteY10" fmla="*/ 578644 h 589481"/>
                  <a:gd name="connsiteX11" fmla="*/ 59415 w 1152292"/>
                  <a:gd name="connsiteY11" fmla="*/ 579596 h 589481"/>
                  <a:gd name="connsiteX12" fmla="*/ 576623 w 1152292"/>
                  <a:gd name="connsiteY12" fmla="*/ 84296 h 589481"/>
                  <a:gd name="connsiteX13" fmla="*/ 1093830 w 1152292"/>
                  <a:gd name="connsiteY13" fmla="*/ 579596 h 589481"/>
                  <a:gd name="connsiteX14" fmla="*/ 1117643 w 1152292"/>
                  <a:gd name="connsiteY14" fmla="*/ 589121 h 589481"/>
                  <a:gd name="connsiteX15" fmla="*/ 1142408 w 1152292"/>
                  <a:gd name="connsiteY15" fmla="*/ 578644 h 589481"/>
                  <a:gd name="connsiteX16" fmla="*/ 1141455 w 1152292"/>
                  <a:gd name="connsiteY16" fmla="*/ 529114 h 58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92" h="589481">
                    <a:moveTo>
                      <a:pt x="1141455" y="529114"/>
                    </a:moveTo>
                    <a:lnTo>
                      <a:pt x="898568" y="296704"/>
                    </a:lnTo>
                    <a:cubicBezTo>
                      <a:pt x="898568" y="296704"/>
                      <a:pt x="898568" y="295751"/>
                      <a:pt x="898568" y="295751"/>
                    </a:cubicBezTo>
                    <a:lnTo>
                      <a:pt x="898568" y="83344"/>
                    </a:lnTo>
                    <a:cubicBezTo>
                      <a:pt x="898568" y="65246"/>
                      <a:pt x="884280" y="50959"/>
                      <a:pt x="866183" y="50959"/>
                    </a:cubicBezTo>
                    <a:cubicBezTo>
                      <a:pt x="848085" y="50959"/>
                      <a:pt x="833798" y="65246"/>
                      <a:pt x="833798" y="83344"/>
                    </a:cubicBezTo>
                    <a:lnTo>
                      <a:pt x="833798" y="232886"/>
                    </a:lnTo>
                    <a:lnTo>
                      <a:pt x="600435" y="10001"/>
                    </a:lnTo>
                    <a:cubicBezTo>
                      <a:pt x="587100" y="-3334"/>
                      <a:pt x="566145" y="-3334"/>
                      <a:pt x="551858" y="10001"/>
                    </a:cubicBezTo>
                    <a:lnTo>
                      <a:pt x="10838" y="529114"/>
                    </a:lnTo>
                    <a:cubicBezTo>
                      <a:pt x="-3450" y="542449"/>
                      <a:pt x="-3450" y="564356"/>
                      <a:pt x="9885" y="578644"/>
                    </a:cubicBezTo>
                    <a:cubicBezTo>
                      <a:pt x="23220" y="592931"/>
                      <a:pt x="45128" y="592931"/>
                      <a:pt x="59415" y="579596"/>
                    </a:cubicBezTo>
                    <a:lnTo>
                      <a:pt x="576623" y="84296"/>
                    </a:lnTo>
                    <a:lnTo>
                      <a:pt x="1093830" y="579596"/>
                    </a:lnTo>
                    <a:cubicBezTo>
                      <a:pt x="1100498" y="586264"/>
                      <a:pt x="1109070" y="589121"/>
                      <a:pt x="1117643" y="589121"/>
                    </a:cubicBezTo>
                    <a:cubicBezTo>
                      <a:pt x="1127168" y="589121"/>
                      <a:pt x="1135740" y="585311"/>
                      <a:pt x="1142408" y="578644"/>
                    </a:cubicBezTo>
                    <a:cubicBezTo>
                      <a:pt x="1155743" y="564356"/>
                      <a:pt x="1155743" y="542449"/>
                      <a:pt x="1141455" y="529114"/>
                    </a:cubicBezTo>
                    <a:close/>
                  </a:path>
                </a:pathLst>
              </a:custGeom>
              <a:grpFill/>
              <a:ln w="9525" cap="flat">
                <a:solidFill>
                  <a:schemeClr val="bg1"/>
                </a:solidFill>
                <a:prstDash val="solid"/>
                <a:miter/>
              </a:ln>
            </p:spPr>
            <p:txBody>
              <a:bodyPr rtlCol="1" anchor="ctr"/>
              <a:lstStyle/>
              <a:p>
                <a:endParaRPr lang="fa-IR" dirty="0"/>
              </a:p>
            </p:txBody>
          </p:sp>
          <p:sp>
            <p:nvSpPr>
              <p:cNvPr id="114" name="Freeform: Shape 113">
                <a:hlinkClick r:id="rId15" action="ppaction://hlinksldjump"/>
                <a:extLst>
                  <a:ext uri="{FF2B5EF4-FFF2-40B4-BE49-F238E27FC236}">
                    <a16:creationId xmlns:a16="http://schemas.microsoft.com/office/drawing/2014/main" id="{205F2B6C-5A1F-3ECE-2913-ECE3222CED0C}"/>
                  </a:ext>
                </a:extLst>
              </p:cNvPr>
              <p:cNvSpPr/>
              <p:nvPr/>
            </p:nvSpPr>
            <p:spPr>
              <a:xfrm>
                <a:off x="2104153" y="3110070"/>
                <a:ext cx="795337" cy="501967"/>
              </a:xfrm>
              <a:custGeom>
                <a:avLst/>
                <a:gdLst>
                  <a:gd name="connsiteX0" fmla="*/ 758190 w 795337"/>
                  <a:gd name="connsiteY0" fmla="*/ 501967 h 501967"/>
                  <a:gd name="connsiteX1" fmla="*/ 490538 w 795337"/>
                  <a:gd name="connsiteY1" fmla="*/ 501967 h 501967"/>
                  <a:gd name="connsiteX2" fmla="*/ 455295 w 795337"/>
                  <a:gd name="connsiteY2" fmla="*/ 466725 h 501967"/>
                  <a:gd name="connsiteX3" fmla="*/ 455295 w 795337"/>
                  <a:gd name="connsiteY3" fmla="*/ 190500 h 501967"/>
                  <a:gd name="connsiteX4" fmla="*/ 338138 w 795337"/>
                  <a:gd name="connsiteY4" fmla="*/ 190500 h 501967"/>
                  <a:gd name="connsiteX5" fmla="*/ 338138 w 795337"/>
                  <a:gd name="connsiteY5" fmla="*/ 466725 h 501967"/>
                  <a:gd name="connsiteX6" fmla="*/ 302895 w 795337"/>
                  <a:gd name="connsiteY6" fmla="*/ 501967 h 501967"/>
                  <a:gd name="connsiteX7" fmla="*/ 35242 w 795337"/>
                  <a:gd name="connsiteY7" fmla="*/ 501967 h 501967"/>
                  <a:gd name="connsiteX8" fmla="*/ 0 w 795337"/>
                  <a:gd name="connsiteY8" fmla="*/ 466725 h 501967"/>
                  <a:gd name="connsiteX9" fmla="*/ 0 w 795337"/>
                  <a:gd name="connsiteY9" fmla="*/ 35242 h 501967"/>
                  <a:gd name="connsiteX10" fmla="*/ 35242 w 795337"/>
                  <a:gd name="connsiteY10" fmla="*/ 0 h 501967"/>
                  <a:gd name="connsiteX11" fmla="*/ 70485 w 795337"/>
                  <a:gd name="connsiteY11" fmla="*/ 35242 h 501967"/>
                  <a:gd name="connsiteX12" fmla="*/ 70485 w 795337"/>
                  <a:gd name="connsiteY12" fmla="*/ 431483 h 501967"/>
                  <a:gd name="connsiteX13" fmla="*/ 268605 w 795337"/>
                  <a:gd name="connsiteY13" fmla="*/ 431483 h 501967"/>
                  <a:gd name="connsiteX14" fmla="*/ 268605 w 795337"/>
                  <a:gd name="connsiteY14" fmla="*/ 155258 h 501967"/>
                  <a:gd name="connsiteX15" fmla="*/ 303848 w 795337"/>
                  <a:gd name="connsiteY15" fmla="*/ 120015 h 501967"/>
                  <a:gd name="connsiteX16" fmla="*/ 491490 w 795337"/>
                  <a:gd name="connsiteY16" fmla="*/ 120015 h 501967"/>
                  <a:gd name="connsiteX17" fmla="*/ 526732 w 795337"/>
                  <a:gd name="connsiteY17" fmla="*/ 155258 h 501967"/>
                  <a:gd name="connsiteX18" fmla="*/ 526732 w 795337"/>
                  <a:gd name="connsiteY18" fmla="*/ 431483 h 501967"/>
                  <a:gd name="connsiteX19" fmla="*/ 724853 w 795337"/>
                  <a:gd name="connsiteY19" fmla="*/ 431483 h 501967"/>
                  <a:gd name="connsiteX20" fmla="*/ 724853 w 795337"/>
                  <a:gd name="connsiteY20" fmla="*/ 35242 h 501967"/>
                  <a:gd name="connsiteX21" fmla="*/ 760095 w 795337"/>
                  <a:gd name="connsiteY21" fmla="*/ 0 h 501967"/>
                  <a:gd name="connsiteX22" fmla="*/ 795338 w 795337"/>
                  <a:gd name="connsiteY22" fmla="*/ 35242 h 501967"/>
                  <a:gd name="connsiteX23" fmla="*/ 795338 w 795337"/>
                  <a:gd name="connsiteY23" fmla="*/ 466725 h 501967"/>
                  <a:gd name="connsiteX24" fmla="*/ 758190 w 795337"/>
                  <a:gd name="connsiteY24" fmla="*/ 501967 h 50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5337" h="501967">
                    <a:moveTo>
                      <a:pt x="758190" y="501967"/>
                    </a:moveTo>
                    <a:lnTo>
                      <a:pt x="490538" y="501967"/>
                    </a:lnTo>
                    <a:cubicBezTo>
                      <a:pt x="471488" y="501967"/>
                      <a:pt x="455295" y="486728"/>
                      <a:pt x="455295" y="466725"/>
                    </a:cubicBezTo>
                    <a:lnTo>
                      <a:pt x="455295" y="190500"/>
                    </a:lnTo>
                    <a:lnTo>
                      <a:pt x="338138" y="190500"/>
                    </a:lnTo>
                    <a:lnTo>
                      <a:pt x="338138" y="466725"/>
                    </a:lnTo>
                    <a:cubicBezTo>
                      <a:pt x="338138" y="485775"/>
                      <a:pt x="322898" y="501967"/>
                      <a:pt x="302895" y="501967"/>
                    </a:cubicBezTo>
                    <a:lnTo>
                      <a:pt x="35242" y="501967"/>
                    </a:lnTo>
                    <a:cubicBezTo>
                      <a:pt x="16192" y="501967"/>
                      <a:pt x="0" y="486728"/>
                      <a:pt x="0" y="466725"/>
                    </a:cubicBezTo>
                    <a:lnTo>
                      <a:pt x="0" y="35242"/>
                    </a:lnTo>
                    <a:cubicBezTo>
                      <a:pt x="0" y="16192"/>
                      <a:pt x="15240" y="0"/>
                      <a:pt x="35242" y="0"/>
                    </a:cubicBezTo>
                    <a:cubicBezTo>
                      <a:pt x="54292" y="0"/>
                      <a:pt x="70485" y="15240"/>
                      <a:pt x="70485" y="35242"/>
                    </a:cubicBezTo>
                    <a:lnTo>
                      <a:pt x="70485" y="431483"/>
                    </a:lnTo>
                    <a:lnTo>
                      <a:pt x="268605" y="431483"/>
                    </a:lnTo>
                    <a:lnTo>
                      <a:pt x="268605" y="155258"/>
                    </a:lnTo>
                    <a:cubicBezTo>
                      <a:pt x="268605" y="136208"/>
                      <a:pt x="283845" y="120015"/>
                      <a:pt x="303848" y="120015"/>
                    </a:cubicBezTo>
                    <a:lnTo>
                      <a:pt x="491490" y="120015"/>
                    </a:lnTo>
                    <a:cubicBezTo>
                      <a:pt x="510540" y="120015"/>
                      <a:pt x="526732" y="135255"/>
                      <a:pt x="526732" y="155258"/>
                    </a:cubicBezTo>
                    <a:lnTo>
                      <a:pt x="526732" y="431483"/>
                    </a:lnTo>
                    <a:lnTo>
                      <a:pt x="724853" y="431483"/>
                    </a:lnTo>
                    <a:lnTo>
                      <a:pt x="724853" y="35242"/>
                    </a:lnTo>
                    <a:cubicBezTo>
                      <a:pt x="724853" y="16192"/>
                      <a:pt x="740093" y="0"/>
                      <a:pt x="760095" y="0"/>
                    </a:cubicBezTo>
                    <a:cubicBezTo>
                      <a:pt x="779145" y="0"/>
                      <a:pt x="795338" y="15240"/>
                      <a:pt x="795338" y="35242"/>
                    </a:cubicBezTo>
                    <a:lnTo>
                      <a:pt x="795338" y="466725"/>
                    </a:lnTo>
                    <a:cubicBezTo>
                      <a:pt x="793432" y="486728"/>
                      <a:pt x="778193" y="501967"/>
                      <a:pt x="758190" y="501967"/>
                    </a:cubicBezTo>
                    <a:close/>
                  </a:path>
                </a:pathLst>
              </a:custGeom>
              <a:grpFill/>
              <a:ln w="9525" cap="flat">
                <a:solidFill>
                  <a:schemeClr val="bg1"/>
                </a:solidFill>
                <a:prstDash val="solid"/>
                <a:miter/>
              </a:ln>
            </p:spPr>
            <p:txBody>
              <a:bodyPr rtlCol="1" anchor="ctr"/>
              <a:lstStyle/>
              <a:p>
                <a:endParaRPr lang="fa-IR" dirty="0"/>
              </a:p>
            </p:txBody>
          </p:sp>
        </p:grpSp>
      </p:grpSp>
      <p:sp>
        <p:nvSpPr>
          <p:cNvPr id="115" name="Oval 114">
            <a:hlinkClick r:id="" action="ppaction://hlinkshowjump?jump=previousslide"/>
            <a:extLst>
              <a:ext uri="{FF2B5EF4-FFF2-40B4-BE49-F238E27FC236}">
                <a16:creationId xmlns:a16="http://schemas.microsoft.com/office/drawing/2014/main" id="{D7D273A1-7AFD-1B41-42AD-FB6901A34B8A}"/>
              </a:ext>
            </a:extLst>
          </p:cNvPr>
          <p:cNvSpPr/>
          <p:nvPr/>
        </p:nvSpPr>
        <p:spPr>
          <a:xfrm rot="10800000">
            <a:off x="520719" y="3432976"/>
            <a:ext cx="503997" cy="503998"/>
          </a:xfrm>
          <a:prstGeom prst="ellipse">
            <a:avLst/>
          </a:prstGeom>
          <a:solidFill>
            <a:schemeClr val="bg1"/>
          </a:solidFill>
          <a:ln w="41852" cap="flat">
            <a:solidFill>
              <a:srgbClr val="0B2D77"/>
            </a:solidFill>
            <a:prstDash val="solid"/>
            <a:miter/>
          </a:ln>
        </p:spPr>
        <p:txBody>
          <a:bodyPr rtlCol="1" anchor="ctr"/>
          <a:lstStyle/>
          <a:p>
            <a:endParaRPr lang="fa-IR" dirty="0"/>
          </a:p>
        </p:txBody>
      </p:sp>
      <p:sp>
        <p:nvSpPr>
          <p:cNvPr id="116" name="Slide Number Placeholder 5">
            <a:extLst>
              <a:ext uri="{FF2B5EF4-FFF2-40B4-BE49-F238E27FC236}">
                <a16:creationId xmlns:a16="http://schemas.microsoft.com/office/drawing/2014/main" id="{0870E0F4-7160-13C7-1786-414AC6EF30AE}"/>
              </a:ext>
            </a:extLst>
          </p:cNvPr>
          <p:cNvSpPr txBox="1">
            <a:spLocks/>
          </p:cNvSpPr>
          <p:nvPr/>
        </p:nvSpPr>
        <p:spPr>
          <a:xfrm>
            <a:off x="420093" y="3525954"/>
            <a:ext cx="720744" cy="365125"/>
          </a:xfrm>
          <a:prstGeom prst="rect">
            <a:avLst/>
          </a:prstGeom>
        </p:spPr>
        <p:txBody>
          <a:bodyPr vert="horz" lIns="91440" tIns="45720" rIns="91440" bIns="45720" rtlCol="0" anchor="ctr"/>
          <a:lstStyle>
            <a:defPPr>
              <a:defRPr lang="en-US"/>
            </a:defPPr>
            <a:lvl1pPr marL="0" algn="r" defTabSz="914400" rtl="0" eaLnBrk="1" latinLnBrk="0" hangingPunct="1">
              <a:defRPr sz="2400" kern="1200">
                <a:solidFill>
                  <a:schemeClr val="tx1"/>
                </a:solidFill>
                <a:latin typeface="Shabnam" panose="020B0603030804020204" pitchFamily="34" charset="-78"/>
                <a:ea typeface="+mn-ea"/>
                <a:cs typeface="Shabnam" panose="020B0603030804020204" pitchFamily="34" charset="-7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0358F92-8C6A-4C4D-A4C8-8A05157D4BAD}" type="slidenum">
              <a:rPr lang="fa-IR" sz="2000" smtClean="0">
                <a:solidFill>
                  <a:srgbClr val="0B2D77"/>
                </a:solidFill>
              </a:rPr>
              <a:pPr algn="ctr"/>
              <a:t>6</a:t>
            </a:fld>
            <a:endParaRPr lang="en-US" dirty="0">
              <a:solidFill>
                <a:srgbClr val="0B2D77"/>
              </a:solidFill>
            </a:endParaRPr>
          </a:p>
        </p:txBody>
      </p:sp>
    </p:spTree>
    <p:extLst>
      <p:ext uri="{BB962C8B-B14F-4D97-AF65-F5344CB8AC3E}">
        <p14:creationId xmlns:p14="http://schemas.microsoft.com/office/powerpoint/2010/main" val="15792496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57"/>
                                        </p:tgtEl>
                                        <p:attrNameLst>
                                          <p:attrName>style.visibility</p:attrName>
                                        </p:attrNameLst>
                                      </p:cBhvr>
                                      <p:to>
                                        <p:strVal val="visible"/>
                                      </p:to>
                                    </p:set>
                                    <p:animEffect transition="in" filter="barn(inVertical)">
                                      <p:cBhvr>
                                        <p:cTn id="12" dur="500"/>
                                        <p:tgtEl>
                                          <p:spTgt spid="2057"/>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1000"/>
                                        <p:tgtEl>
                                          <p:spTgt spid="82"/>
                                        </p:tgtEl>
                                      </p:cBhvr>
                                    </p:animEffect>
                                    <p:anim calcmode="lin" valueType="num">
                                      <p:cBhvr>
                                        <p:cTn id="17" dur="1000" fill="hold"/>
                                        <p:tgtEl>
                                          <p:spTgt spid="82"/>
                                        </p:tgtEl>
                                        <p:attrNameLst>
                                          <p:attrName>ppt_x</p:attrName>
                                        </p:attrNameLst>
                                      </p:cBhvr>
                                      <p:tavLst>
                                        <p:tav tm="0">
                                          <p:val>
                                            <p:strVal val="#ppt_x"/>
                                          </p:val>
                                        </p:tav>
                                        <p:tav tm="100000">
                                          <p:val>
                                            <p:strVal val="#ppt_x"/>
                                          </p:val>
                                        </p:tav>
                                      </p:tavLst>
                                    </p:anim>
                                    <p:anim calcmode="lin" valueType="num">
                                      <p:cBhvr>
                                        <p:cTn id="18" dur="1000" fill="hold"/>
                                        <p:tgtEl>
                                          <p:spTgt spid="82"/>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1000"/>
                                        <p:tgtEl>
                                          <p:spTgt spid="78"/>
                                        </p:tgtEl>
                                      </p:cBhvr>
                                    </p:animEffect>
                                    <p:anim calcmode="lin" valueType="num">
                                      <p:cBhvr>
                                        <p:cTn id="23" dur="1000" fill="hold"/>
                                        <p:tgtEl>
                                          <p:spTgt spid="78"/>
                                        </p:tgtEl>
                                        <p:attrNameLst>
                                          <p:attrName>ppt_x</p:attrName>
                                        </p:attrNameLst>
                                      </p:cBhvr>
                                      <p:tavLst>
                                        <p:tav tm="0">
                                          <p:val>
                                            <p:strVal val="#ppt_x"/>
                                          </p:val>
                                        </p:tav>
                                        <p:tav tm="100000">
                                          <p:val>
                                            <p:strVal val="#ppt_x"/>
                                          </p:val>
                                        </p:tav>
                                      </p:tavLst>
                                    </p:anim>
                                    <p:anim calcmode="lin" valueType="num">
                                      <p:cBhvr>
                                        <p:cTn id="24" dur="1000" fill="hold"/>
                                        <p:tgtEl>
                                          <p:spTgt spid="78"/>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22" presetClass="entr" presetSubtype="2"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right)">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2050"/>
                                        </p:tgtEl>
                                        <p:attrNameLst>
                                          <p:attrName>style.visibility</p:attrName>
                                        </p:attrNameLst>
                                      </p:cBhvr>
                                      <p:to>
                                        <p:strVal val="visible"/>
                                      </p:to>
                                    </p:set>
                                    <p:animEffect transition="in" filter="barn(inVertical)">
                                      <p:cBhvr>
                                        <p:cTn id="33"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مستطیل سمت چپ">
            <a:hlinkClick r:id="" action="ppaction://hlinkshowjump?jump=previousslide"/>
            <a:extLst>
              <a:ext uri="{FF2B5EF4-FFF2-40B4-BE49-F238E27FC236}">
                <a16:creationId xmlns:a16="http://schemas.microsoft.com/office/drawing/2014/main" id="{91F3D138-35AA-90D0-8D26-A6A30939A5F1}"/>
              </a:ext>
            </a:extLst>
          </p:cNvPr>
          <p:cNvSpPr/>
          <p:nvPr/>
        </p:nvSpPr>
        <p:spPr>
          <a:xfrm rot="16200000">
            <a:off x="1473172" y="4532796"/>
            <a:ext cx="843895" cy="3220171"/>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71" name="!!مستطیل سمت راست">
            <a:hlinkClick r:id="" action="ppaction://hlinkshowjump?jump=previousslide"/>
            <a:extLst>
              <a:ext uri="{FF2B5EF4-FFF2-40B4-BE49-F238E27FC236}">
                <a16:creationId xmlns:a16="http://schemas.microsoft.com/office/drawing/2014/main" id="{95559CDA-2F52-0571-7CE2-90EA2A25650F}"/>
              </a:ext>
            </a:extLst>
          </p:cNvPr>
          <p:cNvSpPr/>
          <p:nvPr/>
        </p:nvSpPr>
        <p:spPr>
          <a:xfrm rot="16200000">
            <a:off x="10982371" y="5580845"/>
            <a:ext cx="812899" cy="1093074"/>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72" name="!!مستطیل وسط">
            <a:hlinkClick r:id="" action="ppaction://hlinkshowjump?jump=previousslide"/>
            <a:extLst>
              <a:ext uri="{FF2B5EF4-FFF2-40B4-BE49-F238E27FC236}">
                <a16:creationId xmlns:a16="http://schemas.microsoft.com/office/drawing/2014/main" id="{E7FFCACA-D5B0-5C92-DAB7-16489D67D621}"/>
              </a:ext>
            </a:extLst>
          </p:cNvPr>
          <p:cNvSpPr/>
          <p:nvPr/>
        </p:nvSpPr>
        <p:spPr>
          <a:xfrm rot="16200000">
            <a:off x="7354086" y="1872053"/>
            <a:ext cx="843895" cy="8541657"/>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74" name="Group 73">
            <a:extLst>
              <a:ext uri="{FF2B5EF4-FFF2-40B4-BE49-F238E27FC236}">
                <a16:creationId xmlns:a16="http://schemas.microsoft.com/office/drawing/2014/main" id="{B951D77D-EA83-C94D-27F5-535D6D88D54B}"/>
              </a:ext>
            </a:extLst>
          </p:cNvPr>
          <p:cNvGrpSpPr/>
          <p:nvPr/>
        </p:nvGrpSpPr>
        <p:grpSpPr>
          <a:xfrm>
            <a:off x="11219545" y="5843418"/>
            <a:ext cx="598925" cy="598926"/>
            <a:chOff x="3910691" y="2437163"/>
            <a:chExt cx="598925" cy="598926"/>
          </a:xfrm>
        </p:grpSpPr>
        <p:sp>
          <p:nvSpPr>
            <p:cNvPr id="75" name="Freeform: Shape 74">
              <a:hlinkClick r:id="rId3" action="ppaction://hlinksldjump"/>
              <a:extLst>
                <a:ext uri="{FF2B5EF4-FFF2-40B4-BE49-F238E27FC236}">
                  <a16:creationId xmlns:a16="http://schemas.microsoft.com/office/drawing/2014/main" id="{C04023B5-A62B-53AB-BC67-CE689BB481EA}"/>
                </a:ext>
              </a:extLst>
            </p:cNvPr>
            <p:cNvSpPr/>
            <p:nvPr userDrawn="1"/>
          </p:nvSpPr>
          <p:spPr>
            <a:xfrm rot="10800000">
              <a:off x="3910691" y="2437163"/>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95" name="Graphic 94">
              <a:hlinkClick r:id="rId3" action="ppaction://hlinksldjump"/>
              <a:extLst>
                <a:ext uri="{FF2B5EF4-FFF2-40B4-BE49-F238E27FC236}">
                  <a16:creationId xmlns:a16="http://schemas.microsoft.com/office/drawing/2014/main" id="{D0FDDF2F-F6DF-0971-D631-8E4CCDA4B4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082452">
              <a:off x="3970589" y="2596773"/>
              <a:ext cx="479128" cy="279707"/>
            </a:xfrm>
            <a:prstGeom prst="rect">
              <a:avLst/>
            </a:prstGeom>
          </p:spPr>
        </p:pic>
      </p:grpSp>
      <p:sp>
        <p:nvSpPr>
          <p:cNvPr id="97" name="TextBox 96">
            <a:extLst>
              <a:ext uri="{FF2B5EF4-FFF2-40B4-BE49-F238E27FC236}">
                <a16:creationId xmlns:a16="http://schemas.microsoft.com/office/drawing/2014/main" id="{2A8E4649-786A-04B7-CFB9-CB8A69056830}"/>
              </a:ext>
            </a:extLst>
          </p:cNvPr>
          <p:cNvSpPr txBox="1"/>
          <p:nvPr/>
        </p:nvSpPr>
        <p:spPr>
          <a:xfrm>
            <a:off x="3615385" y="5945056"/>
            <a:ext cx="7531505" cy="461665"/>
          </a:xfrm>
          <a:prstGeom prst="rect">
            <a:avLst/>
          </a:prstGeom>
          <a:noFill/>
        </p:spPr>
        <p:txBody>
          <a:bodyPr wrap="square">
            <a:spAutoFit/>
          </a:bodyPr>
          <a:lstStyle/>
          <a:p>
            <a:pPr algn="r" rtl="1"/>
            <a:r>
              <a:rPr lang="fa-IR" sz="2400" b="1" dirty="0">
                <a:solidFill>
                  <a:srgbClr val="FFFFFF"/>
                </a:solidFill>
                <a:latin typeface="Shabnam" panose="020B0603030804020204" pitchFamily="34" charset="-78"/>
                <a:cs typeface="Shabnam" panose="020B0603030804020204" pitchFamily="34" charset="-78"/>
              </a:rPr>
              <a:t>کلیات تحقیق: روش شناسی</a:t>
            </a:r>
          </a:p>
        </p:txBody>
      </p:sp>
      <p:grpSp>
        <p:nvGrpSpPr>
          <p:cNvPr id="98" name="Group 97">
            <a:extLst>
              <a:ext uri="{FF2B5EF4-FFF2-40B4-BE49-F238E27FC236}">
                <a16:creationId xmlns:a16="http://schemas.microsoft.com/office/drawing/2014/main" id="{09912A7C-1C26-2236-388F-5A460AFA1FE6}"/>
              </a:ext>
            </a:extLst>
          </p:cNvPr>
          <p:cNvGrpSpPr/>
          <p:nvPr/>
        </p:nvGrpSpPr>
        <p:grpSpPr>
          <a:xfrm>
            <a:off x="2666272" y="5843418"/>
            <a:ext cx="598925" cy="598926"/>
            <a:chOff x="4240843" y="3714034"/>
            <a:chExt cx="598925" cy="598926"/>
          </a:xfrm>
        </p:grpSpPr>
        <p:sp>
          <p:nvSpPr>
            <p:cNvPr id="99" name="Freeform: Shape 98">
              <a:hlinkClick r:id="rId6" action="ppaction://hlinksldjump"/>
              <a:extLst>
                <a:ext uri="{FF2B5EF4-FFF2-40B4-BE49-F238E27FC236}">
                  <a16:creationId xmlns:a16="http://schemas.microsoft.com/office/drawing/2014/main" id="{474E8C5E-90B1-F4DE-552A-D7BA2DB358D6}"/>
                </a:ext>
              </a:extLst>
            </p:cNvPr>
            <p:cNvSpPr/>
            <p:nvPr/>
          </p:nvSpPr>
          <p:spPr>
            <a:xfrm rot="10800000">
              <a:off x="4240843"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100" name="Graphic 224">
              <a:extLst>
                <a:ext uri="{FF2B5EF4-FFF2-40B4-BE49-F238E27FC236}">
                  <a16:creationId xmlns:a16="http://schemas.microsoft.com/office/drawing/2014/main" id="{BF8DE63D-47B8-F662-7866-21452441518E}"/>
                </a:ext>
              </a:extLst>
            </p:cNvPr>
            <p:cNvGrpSpPr/>
            <p:nvPr/>
          </p:nvGrpSpPr>
          <p:grpSpPr>
            <a:xfrm rot="20293263">
              <a:off x="4358196" y="3870311"/>
              <a:ext cx="364228" cy="330822"/>
              <a:chOff x="5182655" y="3953385"/>
              <a:chExt cx="289182" cy="262659"/>
            </a:xfrm>
            <a:solidFill>
              <a:srgbClr val="FFFFFF"/>
            </a:solidFill>
          </p:grpSpPr>
          <p:sp>
            <p:nvSpPr>
              <p:cNvPr id="101" name="Freeform: Shape 100">
                <a:hlinkClick r:id="rId6" action="ppaction://hlinksldjump"/>
                <a:extLst>
                  <a:ext uri="{FF2B5EF4-FFF2-40B4-BE49-F238E27FC236}">
                    <a16:creationId xmlns:a16="http://schemas.microsoft.com/office/drawing/2014/main" id="{16B0A6FB-8597-B577-CBD8-A22A46490E0B}"/>
                  </a:ext>
                </a:extLst>
              </p:cNvPr>
              <p:cNvSpPr/>
              <p:nvPr/>
            </p:nvSpPr>
            <p:spPr>
              <a:xfrm>
                <a:off x="5182655" y="3953385"/>
                <a:ext cx="289182" cy="262659"/>
              </a:xfrm>
              <a:custGeom>
                <a:avLst/>
                <a:gdLst>
                  <a:gd name="connsiteX0" fmla="*/ 250348 w 289182"/>
                  <a:gd name="connsiteY0" fmla="*/ 0 h 262659"/>
                  <a:gd name="connsiteX1" fmla="*/ 39146 w 289182"/>
                  <a:gd name="connsiteY1" fmla="*/ 0 h 262659"/>
                  <a:gd name="connsiteX2" fmla="*/ 0 w 289182"/>
                  <a:gd name="connsiteY2" fmla="*/ 39146 h 262659"/>
                  <a:gd name="connsiteX3" fmla="*/ 0 w 289182"/>
                  <a:gd name="connsiteY3" fmla="*/ 174580 h 262659"/>
                  <a:gd name="connsiteX4" fmla="*/ 39146 w 289182"/>
                  <a:gd name="connsiteY4" fmla="*/ 213726 h 262659"/>
                  <a:gd name="connsiteX5" fmla="*/ 176474 w 289182"/>
                  <a:gd name="connsiteY5" fmla="*/ 213726 h 262659"/>
                  <a:gd name="connsiteX6" fmla="*/ 247191 w 289182"/>
                  <a:gd name="connsiteY6" fmla="*/ 261397 h 262659"/>
                  <a:gd name="connsiteX7" fmla="*/ 251295 w 289182"/>
                  <a:gd name="connsiteY7" fmla="*/ 262659 h 262659"/>
                  <a:gd name="connsiteX8" fmla="*/ 254767 w 289182"/>
                  <a:gd name="connsiteY8" fmla="*/ 261712 h 262659"/>
                  <a:gd name="connsiteX9" fmla="*/ 258871 w 289182"/>
                  <a:gd name="connsiteY9" fmla="*/ 255083 h 262659"/>
                  <a:gd name="connsiteX10" fmla="*/ 258871 w 289182"/>
                  <a:gd name="connsiteY10" fmla="*/ 209938 h 262659"/>
                  <a:gd name="connsiteX11" fmla="*/ 289178 w 289182"/>
                  <a:gd name="connsiteY11" fmla="*/ 174580 h 262659"/>
                  <a:gd name="connsiteX12" fmla="*/ 289178 w 289182"/>
                  <a:gd name="connsiteY12" fmla="*/ 39146 h 262659"/>
                  <a:gd name="connsiteX13" fmla="*/ 250348 w 289182"/>
                  <a:gd name="connsiteY13" fmla="*/ 0 h 262659"/>
                  <a:gd name="connsiteX14" fmla="*/ 274340 w 289182"/>
                  <a:gd name="connsiteY14" fmla="*/ 174580 h 262659"/>
                  <a:gd name="connsiteX15" fmla="*/ 249085 w 289182"/>
                  <a:gd name="connsiteY15" fmla="*/ 197626 h 262659"/>
                  <a:gd name="connsiteX16" fmla="*/ 243718 w 289182"/>
                  <a:gd name="connsiteY16" fmla="*/ 204887 h 262659"/>
                  <a:gd name="connsiteX17" fmla="*/ 243718 w 289182"/>
                  <a:gd name="connsiteY17" fmla="*/ 240876 h 262659"/>
                  <a:gd name="connsiteX18" fmla="*/ 183104 w 289182"/>
                  <a:gd name="connsiteY18" fmla="*/ 199836 h 262659"/>
                  <a:gd name="connsiteX19" fmla="*/ 179000 w 289182"/>
                  <a:gd name="connsiteY19" fmla="*/ 198573 h 262659"/>
                  <a:gd name="connsiteX20" fmla="*/ 39146 w 289182"/>
                  <a:gd name="connsiteY20" fmla="*/ 198573 h 262659"/>
                  <a:gd name="connsiteX21" fmla="*/ 15153 w 289182"/>
                  <a:gd name="connsiteY21" fmla="*/ 174580 h 262659"/>
                  <a:gd name="connsiteX22" fmla="*/ 15153 w 289182"/>
                  <a:gd name="connsiteY22" fmla="*/ 39146 h 262659"/>
                  <a:gd name="connsiteX23" fmla="*/ 39146 w 289182"/>
                  <a:gd name="connsiteY23" fmla="*/ 15153 h 262659"/>
                  <a:gd name="connsiteX24" fmla="*/ 250348 w 289182"/>
                  <a:gd name="connsiteY24" fmla="*/ 15153 h 262659"/>
                  <a:gd name="connsiteX25" fmla="*/ 274340 w 289182"/>
                  <a:gd name="connsiteY25" fmla="*/ 39146 h 262659"/>
                  <a:gd name="connsiteX26" fmla="*/ 274340 w 289182"/>
                  <a:gd name="connsiteY26" fmla="*/ 174580 h 26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9182" h="262659">
                    <a:moveTo>
                      <a:pt x="250348" y="0"/>
                    </a:moveTo>
                    <a:lnTo>
                      <a:pt x="39146" y="0"/>
                    </a:lnTo>
                    <a:cubicBezTo>
                      <a:pt x="17679" y="0"/>
                      <a:pt x="0" y="17679"/>
                      <a:pt x="0" y="39146"/>
                    </a:cubicBezTo>
                    <a:lnTo>
                      <a:pt x="0" y="174580"/>
                    </a:lnTo>
                    <a:cubicBezTo>
                      <a:pt x="0" y="196047"/>
                      <a:pt x="17679" y="213726"/>
                      <a:pt x="39146" y="213726"/>
                    </a:cubicBezTo>
                    <a:lnTo>
                      <a:pt x="176474" y="213726"/>
                    </a:lnTo>
                    <a:lnTo>
                      <a:pt x="247191" y="261397"/>
                    </a:lnTo>
                    <a:cubicBezTo>
                      <a:pt x="248453" y="262344"/>
                      <a:pt x="250032" y="262659"/>
                      <a:pt x="251295" y="262659"/>
                    </a:cubicBezTo>
                    <a:cubicBezTo>
                      <a:pt x="252557" y="262659"/>
                      <a:pt x="253820" y="262344"/>
                      <a:pt x="254767" y="261712"/>
                    </a:cubicBezTo>
                    <a:cubicBezTo>
                      <a:pt x="257293" y="260450"/>
                      <a:pt x="258871" y="257924"/>
                      <a:pt x="258871" y="255083"/>
                    </a:cubicBezTo>
                    <a:lnTo>
                      <a:pt x="258871" y="209938"/>
                    </a:lnTo>
                    <a:cubicBezTo>
                      <a:pt x="272762" y="204256"/>
                      <a:pt x="289178" y="191628"/>
                      <a:pt x="289178" y="174580"/>
                    </a:cubicBezTo>
                    <a:lnTo>
                      <a:pt x="289178" y="39146"/>
                    </a:lnTo>
                    <a:cubicBezTo>
                      <a:pt x="289494" y="17679"/>
                      <a:pt x="272131" y="0"/>
                      <a:pt x="250348" y="0"/>
                    </a:cubicBezTo>
                    <a:close/>
                    <a:moveTo>
                      <a:pt x="274340" y="174580"/>
                    </a:moveTo>
                    <a:cubicBezTo>
                      <a:pt x="274340" y="183420"/>
                      <a:pt x="261081" y="193838"/>
                      <a:pt x="249085" y="197626"/>
                    </a:cubicBezTo>
                    <a:cubicBezTo>
                      <a:pt x="245928" y="198573"/>
                      <a:pt x="243718" y="201414"/>
                      <a:pt x="243718" y="204887"/>
                    </a:cubicBezTo>
                    <a:lnTo>
                      <a:pt x="243718" y="240876"/>
                    </a:lnTo>
                    <a:lnTo>
                      <a:pt x="183104" y="199836"/>
                    </a:lnTo>
                    <a:cubicBezTo>
                      <a:pt x="181841" y="198889"/>
                      <a:pt x="180263" y="198573"/>
                      <a:pt x="179000" y="198573"/>
                    </a:cubicBezTo>
                    <a:lnTo>
                      <a:pt x="39146" y="198573"/>
                    </a:lnTo>
                    <a:cubicBezTo>
                      <a:pt x="25887" y="198573"/>
                      <a:pt x="15153" y="187839"/>
                      <a:pt x="15153" y="174580"/>
                    </a:cubicBezTo>
                    <a:lnTo>
                      <a:pt x="15153" y="39146"/>
                    </a:lnTo>
                    <a:cubicBezTo>
                      <a:pt x="15153" y="25887"/>
                      <a:pt x="25887" y="15153"/>
                      <a:pt x="39146" y="15153"/>
                    </a:cubicBezTo>
                    <a:lnTo>
                      <a:pt x="250348" y="15153"/>
                    </a:lnTo>
                    <a:cubicBezTo>
                      <a:pt x="263607" y="15153"/>
                      <a:pt x="274340" y="25887"/>
                      <a:pt x="274340" y="39146"/>
                    </a:cubicBezTo>
                    <a:lnTo>
                      <a:pt x="274340" y="174580"/>
                    </a:lnTo>
                    <a:close/>
                  </a:path>
                </a:pathLst>
              </a:custGeom>
              <a:solidFill>
                <a:srgbClr val="FFFFFF"/>
              </a:solidFill>
              <a:ln w="3106" cap="flat">
                <a:noFill/>
                <a:prstDash val="solid"/>
                <a:miter/>
              </a:ln>
            </p:spPr>
            <p:txBody>
              <a:bodyPr rtlCol="1" anchor="ctr"/>
              <a:lstStyle/>
              <a:p>
                <a:endParaRPr lang="fa-IR"/>
              </a:p>
            </p:txBody>
          </p:sp>
          <p:sp>
            <p:nvSpPr>
              <p:cNvPr id="102" name="Freeform: Shape 101">
                <a:extLst>
                  <a:ext uri="{FF2B5EF4-FFF2-40B4-BE49-F238E27FC236}">
                    <a16:creationId xmlns:a16="http://schemas.microsoft.com/office/drawing/2014/main" id="{5E1A3524-FDAE-9826-3F55-4FD35C59683A}"/>
                  </a:ext>
                </a:extLst>
              </p:cNvPr>
              <p:cNvSpPr/>
              <p:nvPr/>
            </p:nvSpPr>
            <p:spPr>
              <a:xfrm>
                <a:off x="5224007" y="4003896"/>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103" name="Freeform: Shape 102">
                <a:extLst>
                  <a:ext uri="{FF2B5EF4-FFF2-40B4-BE49-F238E27FC236}">
                    <a16:creationId xmlns:a16="http://schemas.microsoft.com/office/drawing/2014/main" id="{68C5ADE0-2C14-B1BC-5AF5-BEA8AE9654CB}"/>
                  </a:ext>
                </a:extLst>
              </p:cNvPr>
              <p:cNvSpPr/>
              <p:nvPr/>
            </p:nvSpPr>
            <p:spPr>
              <a:xfrm>
                <a:off x="5224007" y="4045568"/>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6732"/>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104" name="Freeform: Shape 103">
                <a:extLst>
                  <a:ext uri="{FF2B5EF4-FFF2-40B4-BE49-F238E27FC236}">
                    <a16:creationId xmlns:a16="http://schemas.microsoft.com/office/drawing/2014/main" id="{92877C28-BF9D-1E84-8506-62DF1BAE1E5C}"/>
                  </a:ext>
                </a:extLst>
              </p:cNvPr>
              <p:cNvSpPr/>
              <p:nvPr/>
            </p:nvSpPr>
            <p:spPr>
              <a:xfrm>
                <a:off x="5224007" y="4085661"/>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grpSp>
      </p:grpSp>
      <p:grpSp>
        <p:nvGrpSpPr>
          <p:cNvPr id="105" name="Group 104">
            <a:extLst>
              <a:ext uri="{FF2B5EF4-FFF2-40B4-BE49-F238E27FC236}">
                <a16:creationId xmlns:a16="http://schemas.microsoft.com/office/drawing/2014/main" id="{964F24A9-50CC-A05F-BC96-A175323D6D02}"/>
              </a:ext>
            </a:extLst>
          </p:cNvPr>
          <p:cNvGrpSpPr/>
          <p:nvPr/>
        </p:nvGrpSpPr>
        <p:grpSpPr>
          <a:xfrm>
            <a:off x="1951390" y="5843418"/>
            <a:ext cx="598925" cy="598926"/>
            <a:chOff x="5088575" y="3714034"/>
            <a:chExt cx="598925" cy="598926"/>
          </a:xfrm>
        </p:grpSpPr>
        <p:sp>
          <p:nvSpPr>
            <p:cNvPr id="106" name="Freeform: Shape 105">
              <a:hlinkClick r:id="rId7" action="ppaction://hlinksldjump"/>
              <a:extLst>
                <a:ext uri="{FF2B5EF4-FFF2-40B4-BE49-F238E27FC236}">
                  <a16:creationId xmlns:a16="http://schemas.microsoft.com/office/drawing/2014/main" id="{435CA30F-D839-1827-742F-002B235E95C4}"/>
                </a:ext>
              </a:extLst>
            </p:cNvPr>
            <p:cNvSpPr/>
            <p:nvPr/>
          </p:nvSpPr>
          <p:spPr>
            <a:xfrm rot="10800000">
              <a:off x="5088575"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107" name="Graphic 235">
              <a:hlinkClick r:id="rId7" action="ppaction://hlinksldjump"/>
              <a:extLst>
                <a:ext uri="{FF2B5EF4-FFF2-40B4-BE49-F238E27FC236}">
                  <a16:creationId xmlns:a16="http://schemas.microsoft.com/office/drawing/2014/main" id="{CB5ED40E-FBDC-0FC6-1523-7AB8CC4B6BC5}"/>
                </a:ext>
              </a:extLst>
            </p:cNvPr>
            <p:cNvSpPr/>
            <p:nvPr/>
          </p:nvSpPr>
          <p:spPr>
            <a:xfrm rot="20481639">
              <a:off x="5206775" y="3832600"/>
              <a:ext cx="362524" cy="361795"/>
            </a:xfrm>
            <a:custGeom>
              <a:avLst/>
              <a:gdLst>
                <a:gd name="connsiteX0" fmla="*/ 199844 w 422175"/>
                <a:gd name="connsiteY0" fmla="*/ 421327 h 421326"/>
                <a:gd name="connsiteX1" fmla="*/ 220210 w 422175"/>
                <a:gd name="connsiteY1" fmla="*/ 421327 h 421326"/>
                <a:gd name="connsiteX2" fmla="*/ 422176 w 422175"/>
                <a:gd name="connsiteY2" fmla="*/ 210451 h 421326"/>
                <a:gd name="connsiteX3" fmla="*/ 219786 w 422175"/>
                <a:gd name="connsiteY3" fmla="*/ 0 h 421326"/>
                <a:gd name="connsiteX4" fmla="*/ 199844 w 422175"/>
                <a:gd name="connsiteY4" fmla="*/ 0 h 421326"/>
                <a:gd name="connsiteX5" fmla="*/ 199844 w 422175"/>
                <a:gd name="connsiteY5" fmla="*/ 0 h 421326"/>
                <a:gd name="connsiteX6" fmla="*/ 0 w 422175"/>
                <a:gd name="connsiteY6" fmla="*/ 210876 h 421326"/>
                <a:gd name="connsiteX7" fmla="*/ 199844 w 422175"/>
                <a:gd name="connsiteY7" fmla="*/ 421327 h 421326"/>
                <a:gd name="connsiteX8" fmla="*/ 72130 w 422175"/>
                <a:gd name="connsiteY8" fmla="*/ 347075 h 421326"/>
                <a:gd name="connsiteX9" fmla="*/ 115409 w 422175"/>
                <a:gd name="connsiteY9" fmla="*/ 322466 h 421326"/>
                <a:gd name="connsiteX10" fmla="*/ 175659 w 422175"/>
                <a:gd name="connsiteY10" fmla="*/ 402234 h 421326"/>
                <a:gd name="connsiteX11" fmla="*/ 72130 w 422175"/>
                <a:gd name="connsiteY11" fmla="*/ 347075 h 421326"/>
                <a:gd name="connsiteX12" fmla="*/ 202814 w 422175"/>
                <a:gd name="connsiteY12" fmla="*/ 403506 h 421326"/>
                <a:gd name="connsiteX13" fmla="*/ 130683 w 422175"/>
                <a:gd name="connsiteY13" fmla="*/ 316526 h 421326"/>
                <a:gd name="connsiteX14" fmla="*/ 202814 w 422175"/>
                <a:gd name="connsiteY14" fmla="*/ 302099 h 421326"/>
                <a:gd name="connsiteX15" fmla="*/ 202814 w 422175"/>
                <a:gd name="connsiteY15" fmla="*/ 403506 h 421326"/>
                <a:gd name="connsiteX16" fmla="*/ 202814 w 422175"/>
                <a:gd name="connsiteY16" fmla="*/ 285552 h 421326"/>
                <a:gd name="connsiteX17" fmla="*/ 123895 w 422175"/>
                <a:gd name="connsiteY17" fmla="*/ 301251 h 421326"/>
                <a:gd name="connsiteX18" fmla="*/ 106923 w 422175"/>
                <a:gd name="connsiteY18" fmla="*/ 225726 h 421326"/>
                <a:gd name="connsiteX19" fmla="*/ 202390 w 422175"/>
                <a:gd name="connsiteY19" fmla="*/ 225726 h 421326"/>
                <a:gd name="connsiteX20" fmla="*/ 202390 w 422175"/>
                <a:gd name="connsiteY20" fmla="*/ 285552 h 421326"/>
                <a:gd name="connsiteX21" fmla="*/ 202814 w 422175"/>
                <a:gd name="connsiteY21" fmla="*/ 209603 h 421326"/>
                <a:gd name="connsiteX22" fmla="*/ 106499 w 422175"/>
                <a:gd name="connsiteY22" fmla="*/ 209603 h 421326"/>
                <a:gd name="connsiteX23" fmla="*/ 119652 w 422175"/>
                <a:gd name="connsiteY23" fmla="*/ 131532 h 421326"/>
                <a:gd name="connsiteX24" fmla="*/ 202814 w 422175"/>
                <a:gd name="connsiteY24" fmla="*/ 148928 h 421326"/>
                <a:gd name="connsiteX25" fmla="*/ 202814 w 422175"/>
                <a:gd name="connsiteY25" fmla="*/ 209603 h 421326"/>
                <a:gd name="connsiteX26" fmla="*/ 243546 w 422175"/>
                <a:gd name="connsiteY26" fmla="*/ 402658 h 421326"/>
                <a:gd name="connsiteX27" fmla="*/ 305494 w 422175"/>
                <a:gd name="connsiteY27" fmla="*/ 319496 h 421326"/>
                <a:gd name="connsiteX28" fmla="*/ 351742 w 422175"/>
                <a:gd name="connsiteY28" fmla="*/ 344529 h 421326"/>
                <a:gd name="connsiteX29" fmla="*/ 243546 w 422175"/>
                <a:gd name="connsiteY29" fmla="*/ 402658 h 421326"/>
                <a:gd name="connsiteX30" fmla="*/ 362774 w 422175"/>
                <a:gd name="connsiteY30" fmla="*/ 332225 h 421326"/>
                <a:gd name="connsiteX31" fmla="*/ 311858 w 422175"/>
                <a:gd name="connsiteY31" fmla="*/ 304221 h 421326"/>
                <a:gd name="connsiteX32" fmla="*/ 328830 w 422175"/>
                <a:gd name="connsiteY32" fmla="*/ 225726 h 421326"/>
                <a:gd name="connsiteX33" fmla="*/ 404779 w 422175"/>
                <a:gd name="connsiteY33" fmla="*/ 225726 h 421326"/>
                <a:gd name="connsiteX34" fmla="*/ 362774 w 422175"/>
                <a:gd name="connsiteY34" fmla="*/ 332225 h 421326"/>
                <a:gd name="connsiteX35" fmla="*/ 369138 w 422175"/>
                <a:gd name="connsiteY35" fmla="*/ 97164 h 421326"/>
                <a:gd name="connsiteX36" fmla="*/ 405628 w 422175"/>
                <a:gd name="connsiteY36" fmla="*/ 209178 h 421326"/>
                <a:gd name="connsiteX37" fmla="*/ 329254 w 422175"/>
                <a:gd name="connsiteY37" fmla="*/ 209178 h 421326"/>
                <a:gd name="connsiteX38" fmla="*/ 316101 w 422175"/>
                <a:gd name="connsiteY38" fmla="*/ 128138 h 421326"/>
                <a:gd name="connsiteX39" fmla="*/ 369138 w 422175"/>
                <a:gd name="connsiteY39" fmla="*/ 97164 h 421326"/>
                <a:gd name="connsiteX40" fmla="*/ 358955 w 422175"/>
                <a:gd name="connsiteY40" fmla="*/ 84435 h 421326"/>
                <a:gd name="connsiteX41" fmla="*/ 310161 w 422175"/>
                <a:gd name="connsiteY41" fmla="*/ 112863 h 421326"/>
                <a:gd name="connsiteX42" fmla="*/ 243546 w 422175"/>
                <a:gd name="connsiteY42" fmla="*/ 18669 h 421326"/>
                <a:gd name="connsiteX43" fmla="*/ 358955 w 422175"/>
                <a:gd name="connsiteY43" fmla="*/ 84435 h 421326"/>
                <a:gd name="connsiteX44" fmla="*/ 218937 w 422175"/>
                <a:gd name="connsiteY44" fmla="*/ 19942 h 421326"/>
                <a:gd name="connsiteX45" fmla="*/ 294886 w 422175"/>
                <a:gd name="connsiteY45" fmla="*/ 119227 h 421326"/>
                <a:gd name="connsiteX46" fmla="*/ 218937 w 422175"/>
                <a:gd name="connsiteY46" fmla="*/ 133229 h 421326"/>
                <a:gd name="connsiteX47" fmla="*/ 218937 w 422175"/>
                <a:gd name="connsiteY47" fmla="*/ 19942 h 421326"/>
                <a:gd name="connsiteX48" fmla="*/ 218937 w 422175"/>
                <a:gd name="connsiteY48" fmla="*/ 149353 h 421326"/>
                <a:gd name="connsiteX49" fmla="*/ 300827 w 422175"/>
                <a:gd name="connsiteY49" fmla="*/ 134502 h 421326"/>
                <a:gd name="connsiteX50" fmla="*/ 313131 w 422175"/>
                <a:gd name="connsiteY50" fmla="*/ 209603 h 421326"/>
                <a:gd name="connsiteX51" fmla="*/ 219362 w 422175"/>
                <a:gd name="connsiteY51" fmla="*/ 209603 h 421326"/>
                <a:gd name="connsiteX52" fmla="*/ 219362 w 422175"/>
                <a:gd name="connsiteY52" fmla="*/ 149353 h 421326"/>
                <a:gd name="connsiteX53" fmla="*/ 218937 w 422175"/>
                <a:gd name="connsiteY53" fmla="*/ 225726 h 421326"/>
                <a:gd name="connsiteX54" fmla="*/ 312283 w 422175"/>
                <a:gd name="connsiteY54" fmla="*/ 225726 h 421326"/>
                <a:gd name="connsiteX55" fmla="*/ 296584 w 422175"/>
                <a:gd name="connsiteY55" fmla="*/ 298705 h 421326"/>
                <a:gd name="connsiteX56" fmla="*/ 218937 w 422175"/>
                <a:gd name="connsiteY56" fmla="*/ 285552 h 421326"/>
                <a:gd name="connsiteX57" fmla="*/ 218937 w 422175"/>
                <a:gd name="connsiteY57" fmla="*/ 225726 h 421326"/>
                <a:gd name="connsiteX58" fmla="*/ 218937 w 422175"/>
                <a:gd name="connsiteY58" fmla="*/ 301675 h 421326"/>
                <a:gd name="connsiteX59" fmla="*/ 290219 w 422175"/>
                <a:gd name="connsiteY59" fmla="*/ 313555 h 421326"/>
                <a:gd name="connsiteX60" fmla="*/ 218937 w 422175"/>
                <a:gd name="connsiteY60" fmla="*/ 401385 h 421326"/>
                <a:gd name="connsiteX61" fmla="*/ 218937 w 422175"/>
                <a:gd name="connsiteY61" fmla="*/ 301675 h 421326"/>
                <a:gd name="connsiteX62" fmla="*/ 202814 w 422175"/>
                <a:gd name="connsiteY62" fmla="*/ 18245 h 421326"/>
                <a:gd name="connsiteX63" fmla="*/ 202814 w 422175"/>
                <a:gd name="connsiteY63" fmla="*/ 132805 h 421326"/>
                <a:gd name="connsiteX64" fmla="*/ 125592 w 422175"/>
                <a:gd name="connsiteY64" fmla="*/ 116257 h 421326"/>
                <a:gd name="connsiteX65" fmla="*/ 202814 w 422175"/>
                <a:gd name="connsiteY65" fmla="*/ 18245 h 421326"/>
                <a:gd name="connsiteX66" fmla="*/ 175659 w 422175"/>
                <a:gd name="connsiteY66" fmla="*/ 19518 h 421326"/>
                <a:gd name="connsiteX67" fmla="*/ 110742 w 422175"/>
                <a:gd name="connsiteY67" fmla="*/ 109893 h 421326"/>
                <a:gd name="connsiteX68" fmla="*/ 65342 w 422175"/>
                <a:gd name="connsiteY68" fmla="*/ 81889 h 421326"/>
                <a:gd name="connsiteX69" fmla="*/ 175659 w 422175"/>
                <a:gd name="connsiteY69" fmla="*/ 19518 h 421326"/>
                <a:gd name="connsiteX70" fmla="*/ 55159 w 422175"/>
                <a:gd name="connsiteY70" fmla="*/ 94194 h 421326"/>
                <a:gd name="connsiteX71" fmla="*/ 104801 w 422175"/>
                <a:gd name="connsiteY71" fmla="*/ 124743 h 421326"/>
                <a:gd name="connsiteX72" fmla="*/ 90375 w 422175"/>
                <a:gd name="connsiteY72" fmla="*/ 209178 h 421326"/>
                <a:gd name="connsiteX73" fmla="*/ 16548 w 422175"/>
                <a:gd name="connsiteY73" fmla="*/ 209178 h 421326"/>
                <a:gd name="connsiteX74" fmla="*/ 55159 w 422175"/>
                <a:gd name="connsiteY74" fmla="*/ 94194 h 421326"/>
                <a:gd name="connsiteX75" fmla="*/ 16972 w 422175"/>
                <a:gd name="connsiteY75" fmla="*/ 225726 h 421326"/>
                <a:gd name="connsiteX76" fmla="*/ 90800 w 422175"/>
                <a:gd name="connsiteY76" fmla="*/ 225726 h 421326"/>
                <a:gd name="connsiteX77" fmla="*/ 109044 w 422175"/>
                <a:gd name="connsiteY77" fmla="*/ 307191 h 421326"/>
                <a:gd name="connsiteX78" fmla="*/ 61523 w 422175"/>
                <a:gd name="connsiteY78" fmla="*/ 334770 h 421326"/>
                <a:gd name="connsiteX79" fmla="*/ 16972 w 422175"/>
                <a:gd name="connsiteY79" fmla="*/ 225726 h 42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2175" h="421326">
                  <a:moveTo>
                    <a:pt x="199844" y="421327"/>
                  </a:moveTo>
                  <a:lnTo>
                    <a:pt x="220210" y="421327"/>
                  </a:lnTo>
                  <a:cubicBezTo>
                    <a:pt x="333497" y="416660"/>
                    <a:pt x="422176" y="324163"/>
                    <a:pt x="422176" y="210451"/>
                  </a:cubicBezTo>
                  <a:cubicBezTo>
                    <a:pt x="421751" y="97164"/>
                    <a:pt x="333073" y="4667"/>
                    <a:pt x="219786" y="0"/>
                  </a:cubicBezTo>
                  <a:lnTo>
                    <a:pt x="199844" y="0"/>
                  </a:lnTo>
                  <a:cubicBezTo>
                    <a:pt x="199844" y="0"/>
                    <a:pt x="199844" y="0"/>
                    <a:pt x="199844" y="0"/>
                  </a:cubicBezTo>
                  <a:cubicBezTo>
                    <a:pt x="87405" y="5940"/>
                    <a:pt x="0" y="98437"/>
                    <a:pt x="0" y="210876"/>
                  </a:cubicBezTo>
                  <a:cubicBezTo>
                    <a:pt x="0" y="323314"/>
                    <a:pt x="87829" y="415387"/>
                    <a:pt x="199844" y="421327"/>
                  </a:cubicBezTo>
                  <a:close/>
                  <a:moveTo>
                    <a:pt x="72130" y="347075"/>
                  </a:moveTo>
                  <a:cubicBezTo>
                    <a:pt x="85708" y="337316"/>
                    <a:pt x="100134" y="328830"/>
                    <a:pt x="115409" y="322466"/>
                  </a:cubicBezTo>
                  <a:cubicBezTo>
                    <a:pt x="129835" y="352591"/>
                    <a:pt x="150201" y="379746"/>
                    <a:pt x="175659" y="402234"/>
                  </a:cubicBezTo>
                  <a:cubicBezTo>
                    <a:pt x="136624" y="395020"/>
                    <a:pt x="100134" y="375503"/>
                    <a:pt x="72130" y="347075"/>
                  </a:cubicBezTo>
                  <a:close/>
                  <a:moveTo>
                    <a:pt x="202814" y="403506"/>
                  </a:moveTo>
                  <a:cubicBezTo>
                    <a:pt x="171840" y="380170"/>
                    <a:pt x="147231" y="350469"/>
                    <a:pt x="130683" y="316526"/>
                  </a:cubicBezTo>
                  <a:cubicBezTo>
                    <a:pt x="154020" y="308040"/>
                    <a:pt x="178205" y="303372"/>
                    <a:pt x="202814" y="302099"/>
                  </a:cubicBezTo>
                  <a:lnTo>
                    <a:pt x="202814" y="403506"/>
                  </a:lnTo>
                  <a:close/>
                  <a:moveTo>
                    <a:pt x="202814" y="285552"/>
                  </a:moveTo>
                  <a:cubicBezTo>
                    <a:pt x="175659" y="286825"/>
                    <a:pt x="149353" y="291916"/>
                    <a:pt x="123895" y="301251"/>
                  </a:cubicBezTo>
                  <a:cubicBezTo>
                    <a:pt x="114136" y="277490"/>
                    <a:pt x="108620" y="252032"/>
                    <a:pt x="106923" y="225726"/>
                  </a:cubicBezTo>
                  <a:lnTo>
                    <a:pt x="202390" y="225726"/>
                  </a:lnTo>
                  <a:lnTo>
                    <a:pt x="202390" y="285552"/>
                  </a:lnTo>
                  <a:close/>
                  <a:moveTo>
                    <a:pt x="202814" y="209603"/>
                  </a:moveTo>
                  <a:lnTo>
                    <a:pt x="106499" y="209603"/>
                  </a:lnTo>
                  <a:cubicBezTo>
                    <a:pt x="106499" y="182872"/>
                    <a:pt x="111166" y="156566"/>
                    <a:pt x="119652" y="131532"/>
                  </a:cubicBezTo>
                  <a:cubicBezTo>
                    <a:pt x="145958" y="142139"/>
                    <a:pt x="173962" y="148080"/>
                    <a:pt x="202814" y="148928"/>
                  </a:cubicBezTo>
                  <a:lnTo>
                    <a:pt x="202814" y="209603"/>
                  </a:lnTo>
                  <a:close/>
                  <a:moveTo>
                    <a:pt x="243546" y="402658"/>
                  </a:moveTo>
                  <a:cubicBezTo>
                    <a:pt x="270277" y="378897"/>
                    <a:pt x="291068" y="351318"/>
                    <a:pt x="305494" y="319496"/>
                  </a:cubicBezTo>
                  <a:cubicBezTo>
                    <a:pt x="322041" y="326284"/>
                    <a:pt x="337316" y="334770"/>
                    <a:pt x="351742" y="344529"/>
                  </a:cubicBezTo>
                  <a:cubicBezTo>
                    <a:pt x="322890" y="375079"/>
                    <a:pt x="285128" y="395445"/>
                    <a:pt x="243546" y="402658"/>
                  </a:cubicBezTo>
                  <a:close/>
                  <a:moveTo>
                    <a:pt x="362774" y="332225"/>
                  </a:moveTo>
                  <a:cubicBezTo>
                    <a:pt x="347075" y="321193"/>
                    <a:pt x="330103" y="311858"/>
                    <a:pt x="311858" y="304221"/>
                  </a:cubicBezTo>
                  <a:cubicBezTo>
                    <a:pt x="321617" y="279187"/>
                    <a:pt x="327133" y="252881"/>
                    <a:pt x="328830" y="225726"/>
                  </a:cubicBezTo>
                  <a:lnTo>
                    <a:pt x="404779" y="225726"/>
                  </a:lnTo>
                  <a:cubicBezTo>
                    <a:pt x="401809" y="264761"/>
                    <a:pt x="387383" y="301675"/>
                    <a:pt x="362774" y="332225"/>
                  </a:cubicBezTo>
                  <a:close/>
                  <a:moveTo>
                    <a:pt x="369138" y="97164"/>
                  </a:moveTo>
                  <a:cubicBezTo>
                    <a:pt x="392899" y="129835"/>
                    <a:pt x="405628" y="168870"/>
                    <a:pt x="405628" y="209178"/>
                  </a:cubicBezTo>
                  <a:lnTo>
                    <a:pt x="329254" y="209178"/>
                  </a:lnTo>
                  <a:cubicBezTo>
                    <a:pt x="329254" y="181599"/>
                    <a:pt x="324587" y="154020"/>
                    <a:pt x="316101" y="128138"/>
                  </a:cubicBezTo>
                  <a:cubicBezTo>
                    <a:pt x="334770" y="120076"/>
                    <a:pt x="352591" y="109893"/>
                    <a:pt x="369138" y="97164"/>
                  </a:cubicBezTo>
                  <a:close/>
                  <a:moveTo>
                    <a:pt x="358955" y="84435"/>
                  </a:moveTo>
                  <a:cubicBezTo>
                    <a:pt x="343681" y="95891"/>
                    <a:pt x="327557" y="105226"/>
                    <a:pt x="310161" y="112863"/>
                  </a:cubicBezTo>
                  <a:cubicBezTo>
                    <a:pt x="295735" y="77222"/>
                    <a:pt x="272823" y="44975"/>
                    <a:pt x="243546" y="18669"/>
                  </a:cubicBezTo>
                  <a:cubicBezTo>
                    <a:pt x="288522" y="26731"/>
                    <a:pt x="329254" y="49643"/>
                    <a:pt x="358955" y="84435"/>
                  </a:cubicBezTo>
                  <a:close/>
                  <a:moveTo>
                    <a:pt x="218937" y="19942"/>
                  </a:moveTo>
                  <a:cubicBezTo>
                    <a:pt x="252881" y="46248"/>
                    <a:pt x="279187" y="80192"/>
                    <a:pt x="294886" y="119227"/>
                  </a:cubicBezTo>
                  <a:cubicBezTo>
                    <a:pt x="270277" y="128138"/>
                    <a:pt x="244819" y="132805"/>
                    <a:pt x="218937" y="133229"/>
                  </a:cubicBezTo>
                  <a:lnTo>
                    <a:pt x="218937" y="19942"/>
                  </a:lnTo>
                  <a:close/>
                  <a:moveTo>
                    <a:pt x="218937" y="149353"/>
                  </a:moveTo>
                  <a:cubicBezTo>
                    <a:pt x="246941" y="148928"/>
                    <a:pt x="274096" y="143837"/>
                    <a:pt x="300827" y="134502"/>
                  </a:cubicBezTo>
                  <a:cubicBezTo>
                    <a:pt x="308888" y="158687"/>
                    <a:pt x="313131" y="184145"/>
                    <a:pt x="313131" y="209603"/>
                  </a:cubicBezTo>
                  <a:lnTo>
                    <a:pt x="219362" y="209603"/>
                  </a:lnTo>
                  <a:lnTo>
                    <a:pt x="219362" y="149353"/>
                  </a:lnTo>
                  <a:close/>
                  <a:moveTo>
                    <a:pt x="218937" y="225726"/>
                  </a:moveTo>
                  <a:lnTo>
                    <a:pt x="312283" y="225726"/>
                  </a:lnTo>
                  <a:cubicBezTo>
                    <a:pt x="310585" y="250760"/>
                    <a:pt x="305494" y="275369"/>
                    <a:pt x="296584" y="298705"/>
                  </a:cubicBezTo>
                  <a:cubicBezTo>
                    <a:pt x="271550" y="290219"/>
                    <a:pt x="245668" y="285976"/>
                    <a:pt x="218937" y="285552"/>
                  </a:cubicBezTo>
                  <a:lnTo>
                    <a:pt x="218937" y="225726"/>
                  </a:lnTo>
                  <a:close/>
                  <a:moveTo>
                    <a:pt x="218937" y="301675"/>
                  </a:moveTo>
                  <a:cubicBezTo>
                    <a:pt x="243122" y="302099"/>
                    <a:pt x="267307" y="306342"/>
                    <a:pt x="290219" y="313555"/>
                  </a:cubicBezTo>
                  <a:cubicBezTo>
                    <a:pt x="274096" y="347499"/>
                    <a:pt x="249487" y="378049"/>
                    <a:pt x="218937" y="401385"/>
                  </a:cubicBezTo>
                  <a:lnTo>
                    <a:pt x="218937" y="301675"/>
                  </a:lnTo>
                  <a:close/>
                  <a:moveTo>
                    <a:pt x="202814" y="18245"/>
                  </a:moveTo>
                  <a:lnTo>
                    <a:pt x="202814" y="132805"/>
                  </a:lnTo>
                  <a:cubicBezTo>
                    <a:pt x="176083" y="131532"/>
                    <a:pt x="150201" y="126016"/>
                    <a:pt x="125592" y="116257"/>
                  </a:cubicBezTo>
                  <a:cubicBezTo>
                    <a:pt x="142139" y="77646"/>
                    <a:pt x="168446" y="43703"/>
                    <a:pt x="202814" y="18245"/>
                  </a:cubicBezTo>
                  <a:close/>
                  <a:moveTo>
                    <a:pt x="175659" y="19518"/>
                  </a:moveTo>
                  <a:cubicBezTo>
                    <a:pt x="147655" y="44551"/>
                    <a:pt x="125168" y="75525"/>
                    <a:pt x="110742" y="109893"/>
                  </a:cubicBezTo>
                  <a:cubicBezTo>
                    <a:pt x="94618" y="102256"/>
                    <a:pt x="79344" y="92921"/>
                    <a:pt x="65342" y="81889"/>
                  </a:cubicBezTo>
                  <a:cubicBezTo>
                    <a:pt x="94194" y="49218"/>
                    <a:pt x="133229" y="27155"/>
                    <a:pt x="175659" y="19518"/>
                  </a:cubicBezTo>
                  <a:close/>
                  <a:moveTo>
                    <a:pt x="55159" y="94194"/>
                  </a:moveTo>
                  <a:cubicBezTo>
                    <a:pt x="70433" y="106499"/>
                    <a:pt x="87405" y="116682"/>
                    <a:pt x="104801" y="124743"/>
                  </a:cubicBezTo>
                  <a:cubicBezTo>
                    <a:pt x="95467" y="151898"/>
                    <a:pt x="90375" y="180326"/>
                    <a:pt x="90375" y="209178"/>
                  </a:cubicBezTo>
                  <a:lnTo>
                    <a:pt x="16548" y="209178"/>
                  </a:lnTo>
                  <a:cubicBezTo>
                    <a:pt x="16548" y="167597"/>
                    <a:pt x="30125" y="127713"/>
                    <a:pt x="55159" y="94194"/>
                  </a:cubicBezTo>
                  <a:close/>
                  <a:moveTo>
                    <a:pt x="16972" y="225726"/>
                  </a:moveTo>
                  <a:lnTo>
                    <a:pt x="90800" y="225726"/>
                  </a:lnTo>
                  <a:cubicBezTo>
                    <a:pt x="92497" y="254154"/>
                    <a:pt x="98437" y="281309"/>
                    <a:pt x="109044" y="307191"/>
                  </a:cubicBezTo>
                  <a:cubicBezTo>
                    <a:pt x="92072" y="314828"/>
                    <a:pt x="76373" y="323739"/>
                    <a:pt x="61523" y="334770"/>
                  </a:cubicBezTo>
                  <a:cubicBezTo>
                    <a:pt x="35217" y="303797"/>
                    <a:pt x="19942" y="266034"/>
                    <a:pt x="16972" y="225726"/>
                  </a:cubicBezTo>
                  <a:close/>
                </a:path>
              </a:pathLst>
            </a:custGeom>
            <a:solidFill>
              <a:srgbClr val="FFFFFF"/>
            </a:solidFill>
            <a:ln w="4233" cap="flat">
              <a:noFill/>
              <a:prstDash val="solid"/>
              <a:miter/>
            </a:ln>
          </p:spPr>
          <p:txBody>
            <a:bodyPr rtlCol="1" anchor="ctr"/>
            <a:lstStyle/>
            <a:p>
              <a:endParaRPr lang="fa-IR" dirty="0"/>
            </a:p>
          </p:txBody>
        </p:sp>
      </p:grpSp>
      <p:grpSp>
        <p:nvGrpSpPr>
          <p:cNvPr id="108" name="Group 107">
            <a:extLst>
              <a:ext uri="{FF2B5EF4-FFF2-40B4-BE49-F238E27FC236}">
                <a16:creationId xmlns:a16="http://schemas.microsoft.com/office/drawing/2014/main" id="{26C03EFC-F369-03DB-F5C6-5E2FD522DF8D}"/>
              </a:ext>
            </a:extLst>
          </p:cNvPr>
          <p:cNvGrpSpPr/>
          <p:nvPr/>
        </p:nvGrpSpPr>
        <p:grpSpPr>
          <a:xfrm>
            <a:off x="1236508" y="5843418"/>
            <a:ext cx="598925" cy="598926"/>
            <a:chOff x="6415920" y="3429000"/>
            <a:chExt cx="598925" cy="598926"/>
          </a:xfrm>
        </p:grpSpPr>
        <p:sp>
          <p:nvSpPr>
            <p:cNvPr id="109" name="Freeform: Shape 108">
              <a:hlinkClick r:id="rId8" action="ppaction://hlinksldjump"/>
              <a:extLst>
                <a:ext uri="{FF2B5EF4-FFF2-40B4-BE49-F238E27FC236}">
                  <a16:creationId xmlns:a16="http://schemas.microsoft.com/office/drawing/2014/main" id="{0C55D391-4CE3-08E1-556D-CB9DDAAD473D}"/>
                </a:ext>
              </a:extLst>
            </p:cNvPr>
            <p:cNvSpPr/>
            <p:nvPr userDrawn="1"/>
          </p:nvSpPr>
          <p:spPr>
            <a:xfrm rot="10800000">
              <a:off x="6415920" y="3429000"/>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110" name="Graphic 160">
              <a:extLst>
                <a:ext uri="{FF2B5EF4-FFF2-40B4-BE49-F238E27FC236}">
                  <a16:creationId xmlns:a16="http://schemas.microsoft.com/office/drawing/2014/main" id="{F9D9AFA9-8BCF-286B-8B63-FD0778C98273}"/>
                </a:ext>
              </a:extLst>
            </p:cNvPr>
            <p:cNvGrpSpPr/>
            <p:nvPr/>
          </p:nvGrpSpPr>
          <p:grpSpPr>
            <a:xfrm>
              <a:off x="6531388" y="3517408"/>
              <a:ext cx="367989" cy="422111"/>
              <a:chOff x="6520446" y="3517556"/>
              <a:chExt cx="367989" cy="422111"/>
            </a:xfrm>
            <a:solidFill>
              <a:schemeClr val="bg1"/>
            </a:solidFill>
          </p:grpSpPr>
          <p:sp>
            <p:nvSpPr>
              <p:cNvPr id="111" name="Freeform: Shape 110">
                <a:extLst>
                  <a:ext uri="{FF2B5EF4-FFF2-40B4-BE49-F238E27FC236}">
                    <a16:creationId xmlns:a16="http://schemas.microsoft.com/office/drawing/2014/main" id="{075F966F-A7E2-B91C-3772-AD7A51BFCE20}"/>
                  </a:ext>
                </a:extLst>
              </p:cNvPr>
              <p:cNvSpPr/>
              <p:nvPr/>
            </p:nvSpPr>
            <p:spPr>
              <a:xfrm>
                <a:off x="6688788" y="3870454"/>
                <a:ext cx="86557" cy="28141"/>
              </a:xfrm>
              <a:custGeom>
                <a:avLst/>
                <a:gdLst>
                  <a:gd name="connsiteX0" fmla="*/ 86515 w 86557"/>
                  <a:gd name="connsiteY0" fmla="*/ 10944 h 28141"/>
                  <a:gd name="connsiteX1" fmla="*/ 82227 w 86557"/>
                  <a:gd name="connsiteY1" fmla="*/ 16482 h 28141"/>
                  <a:gd name="connsiteX2" fmla="*/ 6831 w 86557"/>
                  <a:gd name="connsiteY2" fmla="*/ 28096 h 28141"/>
                  <a:gd name="connsiteX3" fmla="*/ 1114 w 86557"/>
                  <a:gd name="connsiteY3" fmla="*/ 23986 h 28141"/>
                  <a:gd name="connsiteX4" fmla="*/ 42 w 86557"/>
                  <a:gd name="connsiteY4" fmla="*/ 17018 h 28141"/>
                  <a:gd name="connsiteX5" fmla="*/ 4330 w 86557"/>
                  <a:gd name="connsiteY5" fmla="*/ 11480 h 28141"/>
                  <a:gd name="connsiteX6" fmla="*/ 79726 w 86557"/>
                  <a:gd name="connsiteY6" fmla="*/ 45 h 28141"/>
                  <a:gd name="connsiteX7" fmla="*/ 85443 w 86557"/>
                  <a:gd name="connsiteY7" fmla="*/ 4155 h 28141"/>
                  <a:gd name="connsiteX8" fmla="*/ 86515 w 86557"/>
                  <a:gd name="connsiteY8" fmla="*/ 10944 h 2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57" h="28141">
                    <a:moveTo>
                      <a:pt x="86515" y="10944"/>
                    </a:moveTo>
                    <a:cubicBezTo>
                      <a:pt x="86873" y="13624"/>
                      <a:pt x="84907" y="16125"/>
                      <a:pt x="82227" y="16482"/>
                    </a:cubicBezTo>
                    <a:lnTo>
                      <a:pt x="6831" y="28096"/>
                    </a:lnTo>
                    <a:cubicBezTo>
                      <a:pt x="3973" y="28453"/>
                      <a:pt x="1471" y="26666"/>
                      <a:pt x="1114" y="23986"/>
                    </a:cubicBezTo>
                    <a:lnTo>
                      <a:pt x="42" y="17018"/>
                    </a:lnTo>
                    <a:cubicBezTo>
                      <a:pt x="-315" y="14339"/>
                      <a:pt x="1650" y="11837"/>
                      <a:pt x="4330" y="11480"/>
                    </a:cubicBezTo>
                    <a:lnTo>
                      <a:pt x="79726" y="45"/>
                    </a:lnTo>
                    <a:cubicBezTo>
                      <a:pt x="82585" y="-312"/>
                      <a:pt x="85086" y="1475"/>
                      <a:pt x="85443" y="4155"/>
                    </a:cubicBezTo>
                    <a:lnTo>
                      <a:pt x="86515" y="10944"/>
                    </a:lnTo>
                    <a:close/>
                  </a:path>
                </a:pathLst>
              </a:custGeom>
              <a:solidFill>
                <a:schemeClr val="bg1"/>
              </a:solidFill>
              <a:ln w="1757" cap="flat">
                <a:solidFill>
                  <a:srgbClr val="FFFFFF"/>
                </a:solidFill>
                <a:prstDash val="solid"/>
                <a:miter/>
              </a:ln>
            </p:spPr>
            <p:txBody>
              <a:bodyPr rtlCol="1" anchor="ctr"/>
              <a:lstStyle/>
              <a:p>
                <a:endParaRPr lang="fa-IR"/>
              </a:p>
            </p:txBody>
          </p:sp>
          <p:sp>
            <p:nvSpPr>
              <p:cNvPr id="112" name="Freeform: Shape 111">
                <a:extLst>
                  <a:ext uri="{FF2B5EF4-FFF2-40B4-BE49-F238E27FC236}">
                    <a16:creationId xmlns:a16="http://schemas.microsoft.com/office/drawing/2014/main" id="{6AC470E1-63D4-D8DD-A95E-CA893B83204C}"/>
                  </a:ext>
                </a:extLst>
              </p:cNvPr>
              <p:cNvSpPr/>
              <p:nvPr/>
            </p:nvSpPr>
            <p:spPr>
              <a:xfrm>
                <a:off x="6700567" y="3895114"/>
                <a:ext cx="70145" cy="25990"/>
              </a:xfrm>
              <a:custGeom>
                <a:avLst/>
                <a:gdLst>
                  <a:gd name="connsiteX0" fmla="*/ 70091 w 70145"/>
                  <a:gd name="connsiteY0" fmla="*/ 11298 h 25990"/>
                  <a:gd name="connsiteX1" fmla="*/ 66696 w 70145"/>
                  <a:gd name="connsiteY1" fmla="*/ 16658 h 25990"/>
                  <a:gd name="connsiteX2" fmla="*/ 5950 w 70145"/>
                  <a:gd name="connsiteY2" fmla="*/ 25948 h 25990"/>
                  <a:gd name="connsiteX3" fmla="*/ 1127 w 70145"/>
                  <a:gd name="connsiteY3" fmla="*/ 21660 h 25990"/>
                  <a:gd name="connsiteX4" fmla="*/ 55 w 70145"/>
                  <a:gd name="connsiteY4" fmla="*/ 14692 h 25990"/>
                  <a:gd name="connsiteX5" fmla="*/ 3449 w 70145"/>
                  <a:gd name="connsiteY5" fmla="*/ 9333 h 25990"/>
                  <a:gd name="connsiteX6" fmla="*/ 64195 w 70145"/>
                  <a:gd name="connsiteY6" fmla="*/ 42 h 25990"/>
                  <a:gd name="connsiteX7" fmla="*/ 69019 w 70145"/>
                  <a:gd name="connsiteY7" fmla="*/ 4330 h 25990"/>
                  <a:gd name="connsiteX8" fmla="*/ 70091 w 70145"/>
                  <a:gd name="connsiteY8" fmla="*/ 11298 h 2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5" h="25990">
                    <a:moveTo>
                      <a:pt x="70091" y="11298"/>
                    </a:moveTo>
                    <a:cubicBezTo>
                      <a:pt x="70448" y="13978"/>
                      <a:pt x="69019" y="16479"/>
                      <a:pt x="66696" y="16658"/>
                    </a:cubicBezTo>
                    <a:lnTo>
                      <a:pt x="5950" y="25948"/>
                    </a:lnTo>
                    <a:cubicBezTo>
                      <a:pt x="3628" y="26306"/>
                      <a:pt x="1484" y="24340"/>
                      <a:pt x="1127" y="21660"/>
                    </a:cubicBezTo>
                    <a:lnTo>
                      <a:pt x="55" y="14692"/>
                    </a:lnTo>
                    <a:cubicBezTo>
                      <a:pt x="-303" y="12012"/>
                      <a:pt x="1127" y="9511"/>
                      <a:pt x="3449" y="9333"/>
                    </a:cubicBezTo>
                    <a:lnTo>
                      <a:pt x="64195" y="42"/>
                    </a:lnTo>
                    <a:cubicBezTo>
                      <a:pt x="66517" y="-315"/>
                      <a:pt x="68661" y="1650"/>
                      <a:pt x="69019" y="4330"/>
                    </a:cubicBezTo>
                    <a:lnTo>
                      <a:pt x="70091" y="11298"/>
                    </a:lnTo>
                    <a:close/>
                  </a:path>
                </a:pathLst>
              </a:custGeom>
              <a:solidFill>
                <a:schemeClr val="bg1"/>
              </a:solidFill>
              <a:ln w="1757" cap="flat">
                <a:solidFill>
                  <a:srgbClr val="FFFFFF"/>
                </a:solidFill>
                <a:prstDash val="solid"/>
                <a:miter/>
              </a:ln>
            </p:spPr>
            <p:txBody>
              <a:bodyPr rtlCol="1" anchor="ctr"/>
              <a:lstStyle/>
              <a:p>
                <a:endParaRPr lang="fa-IR"/>
              </a:p>
            </p:txBody>
          </p:sp>
          <p:sp>
            <p:nvSpPr>
              <p:cNvPr id="113" name="Freeform: Shape 112">
                <a:extLst>
                  <a:ext uri="{FF2B5EF4-FFF2-40B4-BE49-F238E27FC236}">
                    <a16:creationId xmlns:a16="http://schemas.microsoft.com/office/drawing/2014/main" id="{9373E14A-8999-D591-5275-A17E19BF71E5}"/>
                  </a:ext>
                </a:extLst>
              </p:cNvPr>
              <p:cNvSpPr/>
              <p:nvPr/>
            </p:nvSpPr>
            <p:spPr>
              <a:xfrm>
                <a:off x="6721704" y="3920883"/>
                <a:ext cx="32541" cy="18784"/>
              </a:xfrm>
              <a:custGeom>
                <a:avLst/>
                <a:gdLst>
                  <a:gd name="connsiteX0" fmla="*/ 32338 w 32541"/>
                  <a:gd name="connsiteY0" fmla="*/ 0 h 18784"/>
                  <a:gd name="connsiteX1" fmla="*/ 18581 w 32541"/>
                  <a:gd name="connsiteY1" fmla="*/ 18581 h 18784"/>
                  <a:gd name="connsiteX2" fmla="*/ 0 w 32541"/>
                  <a:gd name="connsiteY2" fmla="*/ 4824 h 18784"/>
                </a:gdLst>
                <a:ahLst/>
                <a:cxnLst>
                  <a:cxn ang="0">
                    <a:pos x="connsiteX0" y="connsiteY0"/>
                  </a:cxn>
                  <a:cxn ang="0">
                    <a:pos x="connsiteX1" y="connsiteY1"/>
                  </a:cxn>
                  <a:cxn ang="0">
                    <a:pos x="connsiteX2" y="connsiteY2"/>
                  </a:cxn>
                </a:cxnLst>
                <a:rect l="l" t="t" r="r" b="b"/>
                <a:pathLst>
                  <a:path w="32541" h="18784">
                    <a:moveTo>
                      <a:pt x="32338" y="0"/>
                    </a:moveTo>
                    <a:cubicBezTo>
                      <a:pt x="33767" y="8933"/>
                      <a:pt x="27514" y="17330"/>
                      <a:pt x="18581" y="18581"/>
                    </a:cubicBezTo>
                    <a:cubicBezTo>
                      <a:pt x="9648" y="20010"/>
                      <a:pt x="1251" y="13757"/>
                      <a:pt x="0" y="4824"/>
                    </a:cubicBezTo>
                  </a:path>
                </a:pathLst>
              </a:custGeom>
              <a:solidFill>
                <a:schemeClr val="bg1"/>
              </a:solidFill>
              <a:ln w="1757" cap="flat">
                <a:solidFill>
                  <a:srgbClr val="FFFFFF"/>
                </a:solidFill>
                <a:prstDash val="solid"/>
                <a:miter/>
              </a:ln>
            </p:spPr>
            <p:txBody>
              <a:bodyPr rtlCol="1" anchor="ctr"/>
              <a:lstStyle/>
              <a:p>
                <a:endParaRPr lang="fa-IR"/>
              </a:p>
            </p:txBody>
          </p:sp>
          <p:sp>
            <p:nvSpPr>
              <p:cNvPr id="114" name="Freeform: Shape 113">
                <a:hlinkClick r:id="rId8" action="ppaction://hlinksldjump"/>
                <a:extLst>
                  <a:ext uri="{FF2B5EF4-FFF2-40B4-BE49-F238E27FC236}">
                    <a16:creationId xmlns:a16="http://schemas.microsoft.com/office/drawing/2014/main" id="{833C003C-2F0E-E492-9DF2-DAE6E12ABE9E}"/>
                  </a:ext>
                </a:extLst>
              </p:cNvPr>
              <p:cNvSpPr/>
              <p:nvPr/>
            </p:nvSpPr>
            <p:spPr>
              <a:xfrm>
                <a:off x="6597788" y="3602379"/>
                <a:ext cx="216772" cy="268223"/>
              </a:xfrm>
              <a:custGeom>
                <a:avLst/>
                <a:gdLst>
                  <a:gd name="connsiteX0" fmla="*/ 178051 w 216772"/>
                  <a:gd name="connsiteY0" fmla="*/ 254006 h 268223"/>
                  <a:gd name="connsiteX1" fmla="*/ 85682 w 216772"/>
                  <a:gd name="connsiteY1" fmla="*/ 268121 h 268223"/>
                  <a:gd name="connsiteX2" fmla="*/ 73176 w 216772"/>
                  <a:gd name="connsiteY2" fmla="*/ 256686 h 268223"/>
                  <a:gd name="connsiteX3" fmla="*/ 74248 w 216772"/>
                  <a:gd name="connsiteY3" fmla="*/ 248110 h 268223"/>
                  <a:gd name="connsiteX4" fmla="*/ 38157 w 216772"/>
                  <a:gd name="connsiteY4" fmla="*/ 195940 h 268223"/>
                  <a:gd name="connsiteX5" fmla="*/ 25651 w 216772"/>
                  <a:gd name="connsiteY5" fmla="*/ 182541 h 268223"/>
                  <a:gd name="connsiteX6" fmla="*/ 1353 w 216772"/>
                  <a:gd name="connsiteY6" fmla="*/ 127691 h 268223"/>
                  <a:gd name="connsiteX7" fmla="*/ 3139 w 216772"/>
                  <a:gd name="connsiteY7" fmla="*/ 83561 h 268223"/>
                  <a:gd name="connsiteX8" fmla="*/ 20648 w 216772"/>
                  <a:gd name="connsiteY8" fmla="*/ 44969 h 268223"/>
                  <a:gd name="connsiteX9" fmla="*/ 51021 w 216772"/>
                  <a:gd name="connsiteY9" fmla="*/ 16204 h 268223"/>
                  <a:gd name="connsiteX10" fmla="*/ 91399 w 216772"/>
                  <a:gd name="connsiteY10" fmla="*/ 1197 h 268223"/>
                  <a:gd name="connsiteX11" fmla="*/ 134457 w 216772"/>
                  <a:gd name="connsiteY11" fmla="*/ 3519 h 268223"/>
                  <a:gd name="connsiteX12" fmla="*/ 172155 w 216772"/>
                  <a:gd name="connsiteY12" fmla="*/ 21922 h 268223"/>
                  <a:gd name="connsiteX13" fmla="*/ 200384 w 216772"/>
                  <a:gd name="connsiteY13" fmla="*/ 53545 h 268223"/>
                  <a:gd name="connsiteX14" fmla="*/ 215392 w 216772"/>
                  <a:gd name="connsiteY14" fmla="*/ 95174 h 268223"/>
                  <a:gd name="connsiteX15" fmla="*/ 216285 w 216772"/>
                  <a:gd name="connsiteY15" fmla="*/ 123403 h 268223"/>
                  <a:gd name="connsiteX16" fmla="*/ 212354 w 216772"/>
                  <a:gd name="connsiteY16" fmla="*/ 143949 h 268223"/>
                  <a:gd name="connsiteX17" fmla="*/ 212712 w 216772"/>
                  <a:gd name="connsiteY17" fmla="*/ 144128 h 268223"/>
                  <a:gd name="connsiteX18" fmla="*/ 210389 w 216772"/>
                  <a:gd name="connsiteY18" fmla="*/ 150202 h 268223"/>
                  <a:gd name="connsiteX19" fmla="*/ 208603 w 216772"/>
                  <a:gd name="connsiteY19" fmla="*/ 154669 h 268223"/>
                  <a:gd name="connsiteX20" fmla="*/ 200563 w 216772"/>
                  <a:gd name="connsiteY20" fmla="*/ 171106 h 268223"/>
                  <a:gd name="connsiteX21" fmla="*/ 181446 w 216772"/>
                  <a:gd name="connsiteY21" fmla="*/ 230244 h 268223"/>
                  <a:gd name="connsiteX22" fmla="*/ 185734 w 216772"/>
                  <a:gd name="connsiteY22" fmla="*/ 239534 h 268223"/>
                  <a:gd name="connsiteX23" fmla="*/ 178051 w 216772"/>
                  <a:gd name="connsiteY23" fmla="*/ 254006 h 268223"/>
                  <a:gd name="connsiteX24" fmla="*/ 84967 w 216772"/>
                  <a:gd name="connsiteY24" fmla="*/ 256686 h 268223"/>
                  <a:gd name="connsiteX25" fmla="*/ 174478 w 216772"/>
                  <a:gd name="connsiteY25" fmla="*/ 243108 h 268223"/>
                  <a:gd name="connsiteX26" fmla="*/ 174299 w 216772"/>
                  <a:gd name="connsiteY26" fmla="*/ 241321 h 268223"/>
                  <a:gd name="connsiteX27" fmla="*/ 173763 w 216772"/>
                  <a:gd name="connsiteY27" fmla="*/ 239177 h 268223"/>
                  <a:gd name="connsiteX28" fmla="*/ 170369 w 216772"/>
                  <a:gd name="connsiteY28" fmla="*/ 238641 h 268223"/>
                  <a:gd name="connsiteX29" fmla="*/ 170011 w 216772"/>
                  <a:gd name="connsiteY29" fmla="*/ 234175 h 268223"/>
                  <a:gd name="connsiteX30" fmla="*/ 190200 w 216772"/>
                  <a:gd name="connsiteY30" fmla="*/ 165746 h 268223"/>
                  <a:gd name="connsiteX31" fmla="*/ 197525 w 216772"/>
                  <a:gd name="connsiteY31" fmla="*/ 150738 h 268223"/>
                  <a:gd name="connsiteX32" fmla="*/ 197525 w 216772"/>
                  <a:gd name="connsiteY32" fmla="*/ 150560 h 268223"/>
                  <a:gd name="connsiteX33" fmla="*/ 199133 w 216772"/>
                  <a:gd name="connsiteY33" fmla="*/ 146272 h 268223"/>
                  <a:gd name="connsiteX34" fmla="*/ 199133 w 216772"/>
                  <a:gd name="connsiteY34" fmla="*/ 146272 h 268223"/>
                  <a:gd name="connsiteX35" fmla="*/ 203600 w 216772"/>
                  <a:gd name="connsiteY35" fmla="*/ 96961 h 268223"/>
                  <a:gd name="connsiteX36" fmla="*/ 190200 w 216772"/>
                  <a:gd name="connsiteY36" fmla="*/ 59620 h 268223"/>
                  <a:gd name="connsiteX37" fmla="*/ 164830 w 216772"/>
                  <a:gd name="connsiteY37" fmla="*/ 31391 h 268223"/>
                  <a:gd name="connsiteX38" fmla="*/ 131241 w 216772"/>
                  <a:gd name="connsiteY38" fmla="*/ 14954 h 268223"/>
                  <a:gd name="connsiteX39" fmla="*/ 92829 w 216772"/>
                  <a:gd name="connsiteY39" fmla="*/ 12810 h 268223"/>
                  <a:gd name="connsiteX40" fmla="*/ 56738 w 216772"/>
                  <a:gd name="connsiteY40" fmla="*/ 26210 h 268223"/>
                  <a:gd name="connsiteX41" fmla="*/ 29582 w 216772"/>
                  <a:gd name="connsiteY41" fmla="*/ 51937 h 268223"/>
                  <a:gd name="connsiteX42" fmla="*/ 13859 w 216772"/>
                  <a:gd name="connsiteY42" fmla="*/ 86598 h 268223"/>
                  <a:gd name="connsiteX43" fmla="*/ 12251 w 216772"/>
                  <a:gd name="connsiteY43" fmla="*/ 126262 h 268223"/>
                  <a:gd name="connsiteX44" fmla="*/ 34048 w 216772"/>
                  <a:gd name="connsiteY44" fmla="*/ 175573 h 268223"/>
                  <a:gd name="connsiteX45" fmla="*/ 34227 w 216772"/>
                  <a:gd name="connsiteY45" fmla="*/ 175751 h 268223"/>
                  <a:gd name="connsiteX46" fmla="*/ 45840 w 216772"/>
                  <a:gd name="connsiteY46" fmla="*/ 188079 h 268223"/>
                  <a:gd name="connsiteX47" fmla="*/ 85682 w 216772"/>
                  <a:gd name="connsiteY47" fmla="*/ 248110 h 268223"/>
                  <a:gd name="connsiteX48" fmla="*/ 86218 w 216772"/>
                  <a:gd name="connsiteY48" fmla="*/ 250969 h 268223"/>
                  <a:gd name="connsiteX49" fmla="*/ 84431 w 216772"/>
                  <a:gd name="connsiteY49" fmla="*/ 253113 h 268223"/>
                  <a:gd name="connsiteX50" fmla="*/ 84253 w 216772"/>
                  <a:gd name="connsiteY50" fmla="*/ 255436 h 268223"/>
                  <a:gd name="connsiteX51" fmla="*/ 84967 w 216772"/>
                  <a:gd name="connsiteY51" fmla="*/ 256686 h 2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6772" h="268223">
                    <a:moveTo>
                      <a:pt x="178051" y="254006"/>
                    </a:moveTo>
                    <a:lnTo>
                      <a:pt x="85682" y="268121"/>
                    </a:lnTo>
                    <a:cubicBezTo>
                      <a:pt x="79786" y="269014"/>
                      <a:pt x="74248" y="264011"/>
                      <a:pt x="73176" y="256686"/>
                    </a:cubicBezTo>
                    <a:cubicBezTo>
                      <a:pt x="72640" y="253649"/>
                      <a:pt x="73176" y="250612"/>
                      <a:pt x="74248" y="248110"/>
                    </a:cubicBezTo>
                    <a:cubicBezTo>
                      <a:pt x="68530" y="225956"/>
                      <a:pt x="51021" y="208626"/>
                      <a:pt x="38157" y="195940"/>
                    </a:cubicBezTo>
                    <a:cubicBezTo>
                      <a:pt x="32976" y="190938"/>
                      <a:pt x="28688" y="186471"/>
                      <a:pt x="25651" y="182541"/>
                    </a:cubicBezTo>
                    <a:cubicBezTo>
                      <a:pt x="12787" y="166818"/>
                      <a:pt x="4569" y="147880"/>
                      <a:pt x="1353" y="127691"/>
                    </a:cubicBezTo>
                    <a:cubicBezTo>
                      <a:pt x="-970" y="112862"/>
                      <a:pt x="-255" y="98033"/>
                      <a:pt x="3139" y="83561"/>
                    </a:cubicBezTo>
                    <a:cubicBezTo>
                      <a:pt x="6534" y="69625"/>
                      <a:pt x="12430" y="56583"/>
                      <a:pt x="20648" y="44969"/>
                    </a:cubicBezTo>
                    <a:cubicBezTo>
                      <a:pt x="28867" y="33356"/>
                      <a:pt x="39229" y="23708"/>
                      <a:pt x="51021" y="16204"/>
                    </a:cubicBezTo>
                    <a:cubicBezTo>
                      <a:pt x="63349" y="8343"/>
                      <a:pt x="76927" y="3341"/>
                      <a:pt x="91399" y="1197"/>
                    </a:cubicBezTo>
                    <a:cubicBezTo>
                      <a:pt x="105871" y="-947"/>
                      <a:pt x="120343" y="-233"/>
                      <a:pt x="134457" y="3519"/>
                    </a:cubicBezTo>
                    <a:cubicBezTo>
                      <a:pt x="148036" y="7093"/>
                      <a:pt x="160721" y="13346"/>
                      <a:pt x="172155" y="21922"/>
                    </a:cubicBezTo>
                    <a:cubicBezTo>
                      <a:pt x="183590" y="30498"/>
                      <a:pt x="193059" y="41217"/>
                      <a:pt x="200384" y="53545"/>
                    </a:cubicBezTo>
                    <a:cubicBezTo>
                      <a:pt x="208067" y="66230"/>
                      <a:pt x="213069" y="80345"/>
                      <a:pt x="215392" y="95174"/>
                    </a:cubicBezTo>
                    <a:cubicBezTo>
                      <a:pt x="216821" y="104465"/>
                      <a:pt x="217178" y="114112"/>
                      <a:pt x="216285" y="123403"/>
                    </a:cubicBezTo>
                    <a:cubicBezTo>
                      <a:pt x="215570" y="130371"/>
                      <a:pt x="214320" y="137160"/>
                      <a:pt x="212354" y="143949"/>
                    </a:cubicBezTo>
                    <a:lnTo>
                      <a:pt x="212712" y="144128"/>
                    </a:lnTo>
                    <a:lnTo>
                      <a:pt x="210389" y="150202"/>
                    </a:lnTo>
                    <a:cubicBezTo>
                      <a:pt x="209853" y="151810"/>
                      <a:pt x="209317" y="153240"/>
                      <a:pt x="208603" y="154669"/>
                    </a:cubicBezTo>
                    <a:cubicBezTo>
                      <a:pt x="206816" y="159314"/>
                      <a:pt x="203957" y="164853"/>
                      <a:pt x="200563" y="171106"/>
                    </a:cubicBezTo>
                    <a:cubicBezTo>
                      <a:pt x="192166" y="186650"/>
                      <a:pt x="180910" y="207732"/>
                      <a:pt x="181446" y="230244"/>
                    </a:cubicBezTo>
                    <a:cubicBezTo>
                      <a:pt x="183232" y="231852"/>
                      <a:pt x="185019" y="234711"/>
                      <a:pt x="185734" y="239534"/>
                    </a:cubicBezTo>
                    <a:cubicBezTo>
                      <a:pt x="187163" y="248468"/>
                      <a:pt x="182875" y="253292"/>
                      <a:pt x="178051" y="254006"/>
                    </a:cubicBezTo>
                    <a:close/>
                    <a:moveTo>
                      <a:pt x="84967" y="256686"/>
                    </a:moveTo>
                    <a:lnTo>
                      <a:pt x="174478" y="243108"/>
                    </a:lnTo>
                    <a:cubicBezTo>
                      <a:pt x="174478" y="242572"/>
                      <a:pt x="174478" y="242036"/>
                      <a:pt x="174299" y="241321"/>
                    </a:cubicBezTo>
                    <a:cubicBezTo>
                      <a:pt x="174120" y="240249"/>
                      <a:pt x="173942" y="239534"/>
                      <a:pt x="173763" y="239177"/>
                    </a:cubicBezTo>
                    <a:lnTo>
                      <a:pt x="170369" y="238641"/>
                    </a:lnTo>
                    <a:lnTo>
                      <a:pt x="170011" y="234175"/>
                    </a:lnTo>
                    <a:cubicBezTo>
                      <a:pt x="168046" y="207196"/>
                      <a:pt x="180910" y="183255"/>
                      <a:pt x="190200" y="165746"/>
                    </a:cubicBezTo>
                    <a:cubicBezTo>
                      <a:pt x="193416" y="159850"/>
                      <a:pt x="196096" y="154669"/>
                      <a:pt x="197525" y="150738"/>
                    </a:cubicBezTo>
                    <a:lnTo>
                      <a:pt x="197525" y="150560"/>
                    </a:lnTo>
                    <a:cubicBezTo>
                      <a:pt x="198061" y="149130"/>
                      <a:pt x="198597" y="147701"/>
                      <a:pt x="199133" y="146272"/>
                    </a:cubicBezTo>
                    <a:lnTo>
                      <a:pt x="199133" y="146272"/>
                    </a:lnTo>
                    <a:cubicBezTo>
                      <a:pt x="204672" y="130549"/>
                      <a:pt x="206101" y="113576"/>
                      <a:pt x="203600" y="96961"/>
                    </a:cubicBezTo>
                    <a:cubicBezTo>
                      <a:pt x="201635" y="83561"/>
                      <a:pt x="196989" y="71054"/>
                      <a:pt x="190200" y="59620"/>
                    </a:cubicBezTo>
                    <a:cubicBezTo>
                      <a:pt x="183590" y="48543"/>
                      <a:pt x="175014" y="39073"/>
                      <a:pt x="164830" y="31391"/>
                    </a:cubicBezTo>
                    <a:cubicBezTo>
                      <a:pt x="154646" y="23708"/>
                      <a:pt x="143390" y="18170"/>
                      <a:pt x="131241" y="14954"/>
                    </a:cubicBezTo>
                    <a:cubicBezTo>
                      <a:pt x="118735" y="11559"/>
                      <a:pt x="105692" y="10845"/>
                      <a:pt x="92829" y="12810"/>
                    </a:cubicBezTo>
                    <a:cubicBezTo>
                      <a:pt x="79965" y="14775"/>
                      <a:pt x="67816" y="19242"/>
                      <a:pt x="56738" y="26210"/>
                    </a:cubicBezTo>
                    <a:cubicBezTo>
                      <a:pt x="46019" y="32999"/>
                      <a:pt x="36907" y="41575"/>
                      <a:pt x="29582" y="51937"/>
                    </a:cubicBezTo>
                    <a:cubicBezTo>
                      <a:pt x="22078" y="62300"/>
                      <a:pt x="16897" y="73913"/>
                      <a:pt x="13859" y="86598"/>
                    </a:cubicBezTo>
                    <a:cubicBezTo>
                      <a:pt x="10643" y="99641"/>
                      <a:pt x="10107" y="112862"/>
                      <a:pt x="12251" y="126262"/>
                    </a:cubicBezTo>
                    <a:cubicBezTo>
                      <a:pt x="15110" y="144485"/>
                      <a:pt x="22614" y="161637"/>
                      <a:pt x="34048" y="175573"/>
                    </a:cubicBezTo>
                    <a:lnTo>
                      <a:pt x="34227" y="175751"/>
                    </a:lnTo>
                    <a:cubicBezTo>
                      <a:pt x="36907" y="179146"/>
                      <a:pt x="41016" y="183255"/>
                      <a:pt x="45840" y="188079"/>
                    </a:cubicBezTo>
                    <a:cubicBezTo>
                      <a:pt x="60133" y="202194"/>
                      <a:pt x="79786" y="221668"/>
                      <a:pt x="85682" y="248110"/>
                    </a:cubicBezTo>
                    <a:lnTo>
                      <a:pt x="86218" y="250969"/>
                    </a:lnTo>
                    <a:lnTo>
                      <a:pt x="84431" y="253113"/>
                    </a:lnTo>
                    <a:cubicBezTo>
                      <a:pt x="84253" y="253292"/>
                      <a:pt x="84074" y="254185"/>
                      <a:pt x="84253" y="255436"/>
                    </a:cubicBezTo>
                    <a:cubicBezTo>
                      <a:pt x="84610" y="255793"/>
                      <a:pt x="84789" y="256329"/>
                      <a:pt x="84967" y="256686"/>
                    </a:cubicBezTo>
                    <a:close/>
                  </a:path>
                </a:pathLst>
              </a:custGeom>
              <a:solidFill>
                <a:schemeClr val="bg1"/>
              </a:solidFill>
              <a:ln w="1757" cap="flat">
                <a:solidFill>
                  <a:srgbClr val="FFFFFF"/>
                </a:solidFill>
                <a:prstDash val="solid"/>
                <a:miter/>
              </a:ln>
            </p:spPr>
            <p:txBody>
              <a:bodyPr rtlCol="1" anchor="ctr"/>
              <a:lstStyle/>
              <a:p>
                <a:endParaRPr lang="fa-IR" dirty="0"/>
              </a:p>
            </p:txBody>
          </p:sp>
          <p:sp>
            <p:nvSpPr>
              <p:cNvPr id="115" name="Freeform: Shape 114">
                <a:extLst>
                  <a:ext uri="{FF2B5EF4-FFF2-40B4-BE49-F238E27FC236}">
                    <a16:creationId xmlns:a16="http://schemas.microsoft.com/office/drawing/2014/main" id="{76C64FAC-99D7-50B8-4C2D-4216046B72BA}"/>
                  </a:ext>
                </a:extLst>
              </p:cNvPr>
              <p:cNvSpPr/>
              <p:nvPr/>
            </p:nvSpPr>
            <p:spPr>
              <a:xfrm>
                <a:off x="6671238" y="3517556"/>
                <a:ext cx="18523" cy="57515"/>
              </a:xfrm>
              <a:custGeom>
                <a:avLst/>
                <a:gdLst>
                  <a:gd name="connsiteX0" fmla="*/ 13661 w 18523"/>
                  <a:gd name="connsiteY0" fmla="*/ 57433 h 57515"/>
                  <a:gd name="connsiteX1" fmla="*/ 7050 w 18523"/>
                  <a:gd name="connsiteY1" fmla="*/ 52609 h 57515"/>
                  <a:gd name="connsiteX2" fmla="*/ 82 w 18523"/>
                  <a:gd name="connsiteY2" fmla="*/ 6693 h 57515"/>
                  <a:gd name="connsiteX3" fmla="*/ 4906 w 18523"/>
                  <a:gd name="connsiteY3" fmla="*/ 82 h 57515"/>
                  <a:gd name="connsiteX4" fmla="*/ 11517 w 18523"/>
                  <a:gd name="connsiteY4" fmla="*/ 4906 h 57515"/>
                  <a:gd name="connsiteX5" fmla="*/ 18484 w 18523"/>
                  <a:gd name="connsiteY5" fmla="*/ 50823 h 57515"/>
                  <a:gd name="connsiteX6" fmla="*/ 13661 w 18523"/>
                  <a:gd name="connsiteY6" fmla="*/ 57433 h 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3" h="57515">
                    <a:moveTo>
                      <a:pt x="13661" y="57433"/>
                    </a:moveTo>
                    <a:cubicBezTo>
                      <a:pt x="10445" y="57969"/>
                      <a:pt x="7586" y="55825"/>
                      <a:pt x="7050" y="52609"/>
                    </a:cubicBezTo>
                    <a:lnTo>
                      <a:pt x="82" y="6693"/>
                    </a:lnTo>
                    <a:cubicBezTo>
                      <a:pt x="-454" y="3477"/>
                      <a:pt x="1690" y="618"/>
                      <a:pt x="4906" y="82"/>
                    </a:cubicBezTo>
                    <a:cubicBezTo>
                      <a:pt x="8122" y="-454"/>
                      <a:pt x="10981" y="1690"/>
                      <a:pt x="11517" y="4906"/>
                    </a:cubicBezTo>
                    <a:lnTo>
                      <a:pt x="18484" y="50823"/>
                    </a:lnTo>
                    <a:cubicBezTo>
                      <a:pt x="18842" y="54039"/>
                      <a:pt x="16698" y="56897"/>
                      <a:pt x="13661" y="57433"/>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116" name="Freeform: Shape 115">
                <a:extLst>
                  <a:ext uri="{FF2B5EF4-FFF2-40B4-BE49-F238E27FC236}">
                    <a16:creationId xmlns:a16="http://schemas.microsoft.com/office/drawing/2014/main" id="{02A16EB6-D5D9-EA1E-9D19-F7DB03E83289}"/>
                  </a:ext>
                </a:extLst>
              </p:cNvPr>
              <p:cNvSpPr/>
              <p:nvPr/>
            </p:nvSpPr>
            <p:spPr>
              <a:xfrm>
                <a:off x="6830964" y="3670135"/>
                <a:ext cx="57471" cy="18566"/>
              </a:xfrm>
              <a:custGeom>
                <a:avLst/>
                <a:gdLst>
                  <a:gd name="connsiteX0" fmla="*/ 52609 w 57471"/>
                  <a:gd name="connsiteY0" fmla="*/ 11517 h 18566"/>
                  <a:gd name="connsiteX1" fmla="*/ 6693 w 57471"/>
                  <a:gd name="connsiteY1" fmla="*/ 18484 h 18566"/>
                  <a:gd name="connsiteX2" fmla="*/ 82 w 57471"/>
                  <a:gd name="connsiteY2" fmla="*/ 13661 h 18566"/>
                  <a:gd name="connsiteX3" fmla="*/ 4906 w 57471"/>
                  <a:gd name="connsiteY3" fmla="*/ 7050 h 18566"/>
                  <a:gd name="connsiteX4" fmla="*/ 50823 w 57471"/>
                  <a:gd name="connsiteY4" fmla="*/ 82 h 18566"/>
                  <a:gd name="connsiteX5" fmla="*/ 57433 w 57471"/>
                  <a:gd name="connsiteY5" fmla="*/ 4906 h 18566"/>
                  <a:gd name="connsiteX6" fmla="*/ 52609 w 57471"/>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71"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790" y="8122"/>
                      <a:pt x="55646"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117" name="Freeform: Shape 116">
                <a:extLst>
                  <a:ext uri="{FF2B5EF4-FFF2-40B4-BE49-F238E27FC236}">
                    <a16:creationId xmlns:a16="http://schemas.microsoft.com/office/drawing/2014/main" id="{5C9B65D4-CFA4-54D7-D84E-04E05BBA174E}"/>
                  </a:ext>
                </a:extLst>
              </p:cNvPr>
              <p:cNvSpPr/>
              <p:nvPr/>
            </p:nvSpPr>
            <p:spPr>
              <a:xfrm>
                <a:off x="6520446" y="3717481"/>
                <a:ext cx="57515" cy="18566"/>
              </a:xfrm>
              <a:custGeom>
                <a:avLst/>
                <a:gdLst>
                  <a:gd name="connsiteX0" fmla="*/ 52609 w 57515"/>
                  <a:gd name="connsiteY0" fmla="*/ 11517 h 18566"/>
                  <a:gd name="connsiteX1" fmla="*/ 6693 w 57515"/>
                  <a:gd name="connsiteY1" fmla="*/ 18484 h 18566"/>
                  <a:gd name="connsiteX2" fmla="*/ 82 w 57515"/>
                  <a:gd name="connsiteY2" fmla="*/ 13661 h 18566"/>
                  <a:gd name="connsiteX3" fmla="*/ 4906 w 57515"/>
                  <a:gd name="connsiteY3" fmla="*/ 7050 h 18566"/>
                  <a:gd name="connsiteX4" fmla="*/ 50823 w 57515"/>
                  <a:gd name="connsiteY4" fmla="*/ 82 h 18566"/>
                  <a:gd name="connsiteX5" fmla="*/ 57433 w 57515"/>
                  <a:gd name="connsiteY5" fmla="*/ 4906 h 18566"/>
                  <a:gd name="connsiteX6" fmla="*/ 52609 w 57515"/>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5"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969" y="8122"/>
                      <a:pt x="55825"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118" name="Freeform: Shape 117">
                <a:extLst>
                  <a:ext uri="{FF2B5EF4-FFF2-40B4-BE49-F238E27FC236}">
                    <a16:creationId xmlns:a16="http://schemas.microsoft.com/office/drawing/2014/main" id="{91920F36-BE43-FA16-47AB-B28598D728F2}"/>
                  </a:ext>
                </a:extLst>
              </p:cNvPr>
              <p:cNvSpPr/>
              <p:nvPr/>
            </p:nvSpPr>
            <p:spPr>
              <a:xfrm>
                <a:off x="6775445" y="3536362"/>
                <a:ext cx="35983" cy="50841"/>
              </a:xfrm>
              <a:custGeom>
                <a:avLst/>
                <a:gdLst>
                  <a:gd name="connsiteX0" fmla="*/ 6647 w 35983"/>
                  <a:gd name="connsiteY0" fmla="*/ 50777 h 50841"/>
                  <a:gd name="connsiteX1" fmla="*/ 2716 w 35983"/>
                  <a:gd name="connsiteY1" fmla="*/ 50062 h 50841"/>
                  <a:gd name="connsiteX2" fmla="*/ 930 w 35983"/>
                  <a:gd name="connsiteY2" fmla="*/ 42201 h 50841"/>
                  <a:gd name="connsiteX3" fmla="*/ 25406 w 35983"/>
                  <a:gd name="connsiteY3" fmla="*/ 2716 h 50841"/>
                  <a:gd name="connsiteX4" fmla="*/ 33268 w 35983"/>
                  <a:gd name="connsiteY4" fmla="*/ 930 h 50841"/>
                  <a:gd name="connsiteX5" fmla="*/ 35054 w 35983"/>
                  <a:gd name="connsiteY5" fmla="*/ 8791 h 50841"/>
                  <a:gd name="connsiteX6" fmla="*/ 10577 w 35983"/>
                  <a:gd name="connsiteY6" fmla="*/ 48275 h 50841"/>
                  <a:gd name="connsiteX7" fmla="*/ 6647 w 35983"/>
                  <a:gd name="connsiteY7" fmla="*/ 50777 h 5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3" h="50841">
                    <a:moveTo>
                      <a:pt x="6647" y="50777"/>
                    </a:moveTo>
                    <a:cubicBezTo>
                      <a:pt x="5396" y="50955"/>
                      <a:pt x="3967" y="50777"/>
                      <a:pt x="2716" y="50062"/>
                    </a:cubicBezTo>
                    <a:cubicBezTo>
                      <a:pt x="36" y="48454"/>
                      <a:pt x="-857" y="44881"/>
                      <a:pt x="930" y="42201"/>
                    </a:cubicBezTo>
                    <a:lnTo>
                      <a:pt x="25406" y="2716"/>
                    </a:lnTo>
                    <a:cubicBezTo>
                      <a:pt x="27014" y="36"/>
                      <a:pt x="30588" y="-857"/>
                      <a:pt x="33268" y="930"/>
                    </a:cubicBezTo>
                    <a:cubicBezTo>
                      <a:pt x="35948" y="2537"/>
                      <a:pt x="36841" y="6111"/>
                      <a:pt x="35054" y="8791"/>
                    </a:cubicBezTo>
                    <a:lnTo>
                      <a:pt x="10577" y="48275"/>
                    </a:lnTo>
                    <a:cubicBezTo>
                      <a:pt x="9863" y="49526"/>
                      <a:pt x="8255" y="50598"/>
                      <a:pt x="6647" y="5077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119" name="Freeform: Shape 118">
                <a:extLst>
                  <a:ext uri="{FF2B5EF4-FFF2-40B4-BE49-F238E27FC236}">
                    <a16:creationId xmlns:a16="http://schemas.microsoft.com/office/drawing/2014/main" id="{CAB88EB6-BE51-30BE-CF43-850002021C49}"/>
                  </a:ext>
                </a:extLst>
              </p:cNvPr>
              <p:cNvSpPr/>
              <p:nvPr/>
            </p:nvSpPr>
            <p:spPr>
              <a:xfrm>
                <a:off x="6552694" y="3573923"/>
                <a:ext cx="46619" cy="41845"/>
              </a:xfrm>
              <a:custGeom>
                <a:avLst/>
                <a:gdLst>
                  <a:gd name="connsiteX0" fmla="*/ 41802 w 46619"/>
                  <a:gd name="connsiteY0" fmla="*/ 41802 h 41845"/>
                  <a:gd name="connsiteX1" fmla="*/ 37156 w 46619"/>
                  <a:gd name="connsiteY1" fmla="*/ 40551 h 41845"/>
                  <a:gd name="connsiteX2" fmla="*/ 1960 w 46619"/>
                  <a:gd name="connsiteY2" fmla="*/ 10000 h 41845"/>
                  <a:gd name="connsiteX3" fmla="*/ 1424 w 46619"/>
                  <a:gd name="connsiteY3" fmla="*/ 1960 h 41845"/>
                  <a:gd name="connsiteX4" fmla="*/ 9464 w 46619"/>
                  <a:gd name="connsiteY4" fmla="*/ 1424 h 41845"/>
                  <a:gd name="connsiteX5" fmla="*/ 44660 w 46619"/>
                  <a:gd name="connsiteY5" fmla="*/ 31797 h 41845"/>
                  <a:gd name="connsiteX6" fmla="*/ 45196 w 46619"/>
                  <a:gd name="connsiteY6" fmla="*/ 39836 h 41845"/>
                  <a:gd name="connsiteX7" fmla="*/ 41802 w 46619"/>
                  <a:gd name="connsiteY7" fmla="*/ 41802 h 4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19" h="41845">
                    <a:moveTo>
                      <a:pt x="41802" y="41802"/>
                    </a:moveTo>
                    <a:cubicBezTo>
                      <a:pt x="40194" y="41980"/>
                      <a:pt x="38407" y="41623"/>
                      <a:pt x="37156" y="40551"/>
                    </a:cubicBezTo>
                    <a:lnTo>
                      <a:pt x="1960" y="10000"/>
                    </a:lnTo>
                    <a:cubicBezTo>
                      <a:pt x="-363" y="7856"/>
                      <a:pt x="-720" y="4282"/>
                      <a:pt x="1424" y="1960"/>
                    </a:cubicBezTo>
                    <a:cubicBezTo>
                      <a:pt x="3568" y="-363"/>
                      <a:pt x="7141" y="-720"/>
                      <a:pt x="9464" y="1424"/>
                    </a:cubicBezTo>
                    <a:lnTo>
                      <a:pt x="44660" y="31797"/>
                    </a:lnTo>
                    <a:cubicBezTo>
                      <a:pt x="46983" y="33941"/>
                      <a:pt x="47340" y="37514"/>
                      <a:pt x="45196" y="39836"/>
                    </a:cubicBezTo>
                    <a:cubicBezTo>
                      <a:pt x="44303" y="40908"/>
                      <a:pt x="43052" y="41623"/>
                      <a:pt x="41802" y="41802"/>
                    </a:cubicBezTo>
                    <a:close/>
                  </a:path>
                </a:pathLst>
              </a:custGeom>
              <a:solidFill>
                <a:schemeClr val="bg1"/>
              </a:solidFill>
              <a:ln w="1757" cap="flat">
                <a:solidFill>
                  <a:srgbClr val="FFFFFF"/>
                </a:solidFill>
                <a:prstDash val="solid"/>
                <a:miter/>
              </a:ln>
            </p:spPr>
            <p:txBody>
              <a:bodyPr rtlCol="1" anchor="ctr"/>
              <a:lstStyle/>
              <a:p>
                <a:endParaRPr lang="fa-IR"/>
              </a:p>
            </p:txBody>
          </p:sp>
        </p:grpSp>
      </p:grpSp>
      <p:grpSp>
        <p:nvGrpSpPr>
          <p:cNvPr id="120" name="Group 119">
            <a:extLst>
              <a:ext uri="{FF2B5EF4-FFF2-40B4-BE49-F238E27FC236}">
                <a16:creationId xmlns:a16="http://schemas.microsoft.com/office/drawing/2014/main" id="{F789B3BC-3B38-44FC-9FCE-B5A11BCE8E55}"/>
              </a:ext>
            </a:extLst>
          </p:cNvPr>
          <p:cNvGrpSpPr/>
          <p:nvPr/>
        </p:nvGrpSpPr>
        <p:grpSpPr>
          <a:xfrm>
            <a:off x="525041" y="5843418"/>
            <a:ext cx="598925" cy="598926"/>
            <a:chOff x="4936175" y="3561634"/>
            <a:chExt cx="598925" cy="598926"/>
          </a:xfrm>
        </p:grpSpPr>
        <p:sp>
          <p:nvSpPr>
            <p:cNvPr id="121" name="Freeform: Shape 120">
              <a:hlinkClick r:id="rId9" action="ppaction://hlinksldjump"/>
              <a:extLst>
                <a:ext uri="{FF2B5EF4-FFF2-40B4-BE49-F238E27FC236}">
                  <a16:creationId xmlns:a16="http://schemas.microsoft.com/office/drawing/2014/main" id="{244AA09C-F4C8-4C98-C79D-B69D51EB9FA6}"/>
                </a:ext>
              </a:extLst>
            </p:cNvPr>
            <p:cNvSpPr/>
            <p:nvPr/>
          </p:nvSpPr>
          <p:spPr>
            <a:xfrm rot="10800000">
              <a:off x="4936175" y="35616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122" name="Graphic 121">
              <a:hlinkClick r:id="rId9" action="ppaction://hlinksldjump"/>
              <a:extLst>
                <a:ext uri="{FF2B5EF4-FFF2-40B4-BE49-F238E27FC236}">
                  <a16:creationId xmlns:a16="http://schemas.microsoft.com/office/drawing/2014/main" id="{DE1C9860-FB2F-6D43-4983-42C86679878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62236" y="3685811"/>
              <a:ext cx="346803" cy="350573"/>
            </a:xfrm>
            <a:prstGeom prst="rect">
              <a:avLst/>
            </a:prstGeom>
          </p:spPr>
        </p:pic>
      </p:grpSp>
      <p:sp>
        <p:nvSpPr>
          <p:cNvPr id="6" name="TextBox 5">
            <a:extLst>
              <a:ext uri="{FF2B5EF4-FFF2-40B4-BE49-F238E27FC236}">
                <a16:creationId xmlns:a16="http://schemas.microsoft.com/office/drawing/2014/main" id="{70875EE0-8F06-49A1-9478-A8BFFC0E921F}"/>
              </a:ext>
            </a:extLst>
          </p:cNvPr>
          <p:cNvSpPr txBox="1"/>
          <p:nvPr/>
        </p:nvSpPr>
        <p:spPr>
          <a:xfrm>
            <a:off x="2657764" y="461981"/>
            <a:ext cx="8236890" cy="461665"/>
          </a:xfrm>
          <a:prstGeom prst="rect">
            <a:avLst/>
          </a:prstGeom>
          <a:noFill/>
        </p:spPr>
        <p:txBody>
          <a:bodyPr wrap="square">
            <a:spAutoFit/>
          </a:bodyPr>
          <a:lstStyle/>
          <a:p>
            <a:pPr algn="ctr" rtl="1"/>
            <a:r>
              <a:rPr lang="fa-IR" sz="2400" b="1" dirty="0">
                <a:solidFill>
                  <a:prstClr val="black">
                    <a:lumMod val="95000"/>
                    <a:lumOff val="5000"/>
                  </a:prstClr>
                </a:solidFill>
                <a:latin typeface="Shabnam" panose="020B0603030804020204" pitchFamily="34" charset="-78"/>
                <a:cs typeface="Shabnam" panose="020B0603030804020204" pitchFamily="34" charset="-78"/>
              </a:rPr>
              <a:t>روش شناسی</a:t>
            </a:r>
            <a:endParaRPr lang="fa-IR" sz="2400" b="1" dirty="0">
              <a:latin typeface="Shabnam" panose="020B0603030804020204" pitchFamily="34" charset="-78"/>
              <a:cs typeface="Shabnam" panose="020B0603030804020204" pitchFamily="34" charset="-78"/>
            </a:endParaRPr>
          </a:p>
        </p:txBody>
      </p:sp>
      <p:grpSp>
        <p:nvGrpSpPr>
          <p:cNvPr id="3" name="Google Shape;1620;p33">
            <a:extLst>
              <a:ext uri="{FF2B5EF4-FFF2-40B4-BE49-F238E27FC236}">
                <a16:creationId xmlns:a16="http://schemas.microsoft.com/office/drawing/2014/main" id="{A3A7EFA6-E353-8E2F-89A9-455788FF7AD9}"/>
              </a:ext>
            </a:extLst>
          </p:cNvPr>
          <p:cNvGrpSpPr/>
          <p:nvPr/>
        </p:nvGrpSpPr>
        <p:grpSpPr>
          <a:xfrm>
            <a:off x="1971769" y="2217355"/>
            <a:ext cx="4968013" cy="734571"/>
            <a:chOff x="2088029" y="1263904"/>
            <a:chExt cx="4968013" cy="734571"/>
          </a:xfrm>
        </p:grpSpPr>
        <p:sp>
          <p:nvSpPr>
            <p:cNvPr id="7" name="Google Shape;1621;p33">
              <a:extLst>
                <a:ext uri="{FF2B5EF4-FFF2-40B4-BE49-F238E27FC236}">
                  <a16:creationId xmlns:a16="http://schemas.microsoft.com/office/drawing/2014/main" id="{501CE486-1113-AC6D-B341-37B46766E1F8}"/>
                </a:ext>
              </a:extLst>
            </p:cNvPr>
            <p:cNvSpPr/>
            <p:nvPr/>
          </p:nvSpPr>
          <p:spPr>
            <a:xfrm>
              <a:off x="2088100" y="1288964"/>
              <a:ext cx="4967942" cy="709511"/>
            </a:xfrm>
            <a:custGeom>
              <a:avLst/>
              <a:gdLst/>
              <a:ahLst/>
              <a:cxnLst/>
              <a:rect l="l" t="t" r="r" b="b"/>
              <a:pathLst>
                <a:path w="185250" h="26457" extrusionOk="0">
                  <a:moveTo>
                    <a:pt x="180499" y="1"/>
                  </a:moveTo>
                  <a:lnTo>
                    <a:pt x="91000" y="1"/>
                  </a:lnTo>
                  <a:lnTo>
                    <a:pt x="88428" y="1"/>
                  </a:lnTo>
                  <a:lnTo>
                    <a:pt x="3311" y="1"/>
                  </a:lnTo>
                  <a:cubicBezTo>
                    <a:pt x="1477" y="1"/>
                    <a:pt x="1" y="1477"/>
                    <a:pt x="1" y="3311"/>
                  </a:cubicBezTo>
                  <a:lnTo>
                    <a:pt x="1" y="23147"/>
                  </a:lnTo>
                  <a:cubicBezTo>
                    <a:pt x="1" y="24980"/>
                    <a:pt x="1477" y="26456"/>
                    <a:pt x="3311" y="26456"/>
                  </a:cubicBezTo>
                  <a:lnTo>
                    <a:pt x="88428" y="26456"/>
                  </a:lnTo>
                  <a:lnTo>
                    <a:pt x="91000" y="26456"/>
                  </a:lnTo>
                  <a:lnTo>
                    <a:pt x="180499" y="26456"/>
                  </a:lnTo>
                  <a:cubicBezTo>
                    <a:pt x="183131" y="26456"/>
                    <a:pt x="185250" y="24337"/>
                    <a:pt x="185250" y="21706"/>
                  </a:cubicBezTo>
                  <a:lnTo>
                    <a:pt x="185250" y="4740"/>
                  </a:lnTo>
                  <a:cubicBezTo>
                    <a:pt x="185250" y="2120"/>
                    <a:pt x="183119" y="1"/>
                    <a:pt x="180499" y="1"/>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22;p33">
              <a:extLst>
                <a:ext uri="{FF2B5EF4-FFF2-40B4-BE49-F238E27FC236}">
                  <a16:creationId xmlns:a16="http://schemas.microsoft.com/office/drawing/2014/main" id="{C70FF41C-CB99-E81C-F6EE-3625DE2DDEDC}"/>
                </a:ext>
              </a:extLst>
            </p:cNvPr>
            <p:cNvSpPr/>
            <p:nvPr/>
          </p:nvSpPr>
          <p:spPr>
            <a:xfrm>
              <a:off x="4459450" y="1263917"/>
              <a:ext cx="2596524" cy="709806"/>
            </a:xfrm>
            <a:custGeom>
              <a:avLst/>
              <a:gdLst/>
              <a:ahLst/>
              <a:cxnLst/>
              <a:rect l="l" t="t" r="r" b="b"/>
              <a:pathLst>
                <a:path w="96822" h="26468" extrusionOk="0">
                  <a:moveTo>
                    <a:pt x="0" y="0"/>
                  </a:moveTo>
                  <a:lnTo>
                    <a:pt x="0" y="26468"/>
                  </a:lnTo>
                  <a:lnTo>
                    <a:pt x="92071" y="26468"/>
                  </a:lnTo>
                  <a:cubicBezTo>
                    <a:pt x="94691" y="26468"/>
                    <a:pt x="96822" y="24337"/>
                    <a:pt x="96822" y="21717"/>
                  </a:cubicBezTo>
                  <a:lnTo>
                    <a:pt x="96822" y="4751"/>
                  </a:lnTo>
                  <a:cubicBezTo>
                    <a:pt x="96822" y="2120"/>
                    <a:pt x="94691" y="0"/>
                    <a:pt x="92071" y="0"/>
                  </a:cubicBezTo>
                  <a:close/>
                </a:path>
              </a:pathLst>
            </a:custGeom>
            <a:solidFill>
              <a:srgbClr val="F2F2F2"/>
            </a:solidFill>
            <a:ln>
              <a:noFill/>
            </a:ln>
          </p:spPr>
          <p:txBody>
            <a:bodyPr spcFirstLastPara="1" wrap="square" lIns="457200" tIns="91425" rIns="91425" bIns="91425" anchor="ctr" anchorCtr="0">
              <a:noAutofit/>
            </a:bodyPr>
            <a:lstStyle/>
            <a:p>
              <a:pPr marL="0" lvl="0" indent="0" algn="r" rtl="1">
                <a:spcBef>
                  <a:spcPts val="0"/>
                </a:spcBef>
                <a:spcAft>
                  <a:spcPts val="0"/>
                </a:spcAft>
                <a:buNone/>
              </a:pPr>
              <a:r>
                <a:rPr lang="ar-SA" sz="1200" dirty="0">
                  <a:latin typeface="Shabnam" panose="020B0604020202020204" charset="-78"/>
                  <a:cs typeface="Shabnam" panose="020B0604020202020204" charset="-78"/>
                </a:rPr>
                <a:t>کارایی محاسباتی بالایی دارند و پیاده‌سازی آن‌ها ساده است</a:t>
              </a:r>
              <a:r>
                <a:rPr lang="fa-IR" sz="1200" dirty="0">
                  <a:latin typeface="Shabnam" panose="020B0604020202020204" charset="-78"/>
                  <a:ea typeface="Roboto"/>
                  <a:cs typeface="Shabnam" panose="020B0604020202020204" charset="-78"/>
                  <a:sym typeface="Roboto"/>
                </a:rPr>
                <a:t>.</a:t>
              </a:r>
            </a:p>
          </p:txBody>
        </p:sp>
        <p:sp>
          <p:nvSpPr>
            <p:cNvPr id="34" name="Google Shape;1623;p33">
              <a:extLst>
                <a:ext uri="{FF2B5EF4-FFF2-40B4-BE49-F238E27FC236}">
                  <a16:creationId xmlns:a16="http://schemas.microsoft.com/office/drawing/2014/main" id="{B272A51A-85F0-8ABE-C5E2-0129F08F5DEF}"/>
                </a:ext>
              </a:extLst>
            </p:cNvPr>
            <p:cNvSpPr/>
            <p:nvPr/>
          </p:nvSpPr>
          <p:spPr>
            <a:xfrm>
              <a:off x="2088100" y="1263904"/>
              <a:ext cx="2735760" cy="709832"/>
            </a:xfrm>
            <a:custGeom>
              <a:avLst/>
              <a:gdLst/>
              <a:ahLst/>
              <a:cxnLst/>
              <a:rect l="l" t="t" r="r" b="b"/>
              <a:pathLst>
                <a:path w="102014" h="26469" extrusionOk="0">
                  <a:moveTo>
                    <a:pt x="3311" y="1"/>
                  </a:moveTo>
                  <a:cubicBezTo>
                    <a:pt x="1477" y="1"/>
                    <a:pt x="1" y="1489"/>
                    <a:pt x="1" y="3311"/>
                  </a:cubicBezTo>
                  <a:lnTo>
                    <a:pt x="1" y="23159"/>
                  </a:lnTo>
                  <a:cubicBezTo>
                    <a:pt x="1" y="24980"/>
                    <a:pt x="1477" y="26469"/>
                    <a:pt x="3311" y="26469"/>
                  </a:cubicBezTo>
                  <a:lnTo>
                    <a:pt x="91000" y="26469"/>
                  </a:lnTo>
                  <a:cubicBezTo>
                    <a:pt x="92036" y="26469"/>
                    <a:pt x="93012" y="25980"/>
                    <a:pt x="93643" y="25147"/>
                  </a:cubicBezTo>
                  <a:lnTo>
                    <a:pt x="101132" y="15229"/>
                  </a:lnTo>
                  <a:cubicBezTo>
                    <a:pt x="102013" y="14050"/>
                    <a:pt x="102013" y="12419"/>
                    <a:pt x="101132" y="11240"/>
                  </a:cubicBezTo>
                  <a:lnTo>
                    <a:pt x="93643" y="1323"/>
                  </a:lnTo>
                  <a:cubicBezTo>
                    <a:pt x="93012" y="489"/>
                    <a:pt x="92036" y="1"/>
                    <a:pt x="91000" y="1"/>
                  </a:cubicBezTo>
                  <a:close/>
                </a:path>
              </a:pathLst>
            </a:custGeom>
            <a:solidFill>
              <a:srgbClr val="0B2D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624;p33">
              <a:extLst>
                <a:ext uri="{FF2B5EF4-FFF2-40B4-BE49-F238E27FC236}">
                  <a16:creationId xmlns:a16="http://schemas.microsoft.com/office/drawing/2014/main" id="{43199C96-C1C0-0332-7EA2-56CAFD290B63}"/>
                </a:ext>
              </a:extLst>
            </p:cNvPr>
            <p:cNvSpPr/>
            <p:nvPr/>
          </p:nvSpPr>
          <p:spPr>
            <a:xfrm>
              <a:off x="4065102" y="1372083"/>
              <a:ext cx="516357" cy="516357"/>
            </a:xfrm>
            <a:custGeom>
              <a:avLst/>
              <a:gdLst/>
              <a:ahLst/>
              <a:cxnLst/>
              <a:rect l="l" t="t" r="r" b="b"/>
              <a:pathLst>
                <a:path w="13967" h="13967" extrusionOk="0">
                  <a:moveTo>
                    <a:pt x="6989" y="0"/>
                  </a:moveTo>
                  <a:cubicBezTo>
                    <a:pt x="3132" y="0"/>
                    <a:pt x="0" y="3120"/>
                    <a:pt x="0" y="6977"/>
                  </a:cubicBezTo>
                  <a:cubicBezTo>
                    <a:pt x="0" y="10835"/>
                    <a:pt x="3132" y="13966"/>
                    <a:pt x="6989" y="13966"/>
                  </a:cubicBezTo>
                  <a:cubicBezTo>
                    <a:pt x="10847" y="13966"/>
                    <a:pt x="13966" y="10835"/>
                    <a:pt x="13966" y="6977"/>
                  </a:cubicBezTo>
                  <a:cubicBezTo>
                    <a:pt x="13966" y="3120"/>
                    <a:pt x="10847" y="0"/>
                    <a:pt x="6989" y="0"/>
                  </a:cubicBezTo>
                  <a:close/>
                </a:path>
              </a:pathLst>
            </a:custGeom>
            <a:solidFill>
              <a:srgbClr val="0B2D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a:p>
          </p:txBody>
        </p:sp>
        <p:sp>
          <p:nvSpPr>
            <p:cNvPr id="36" name="Google Shape;1625;p33">
              <a:extLst>
                <a:ext uri="{FF2B5EF4-FFF2-40B4-BE49-F238E27FC236}">
                  <a16:creationId xmlns:a16="http://schemas.microsoft.com/office/drawing/2014/main" id="{4EA42E86-DB03-3D36-3F6A-16FE25796C88}"/>
                </a:ext>
              </a:extLst>
            </p:cNvPr>
            <p:cNvSpPr/>
            <p:nvPr/>
          </p:nvSpPr>
          <p:spPr>
            <a:xfrm>
              <a:off x="4076525" y="1349200"/>
              <a:ext cx="516357" cy="516357"/>
            </a:xfrm>
            <a:custGeom>
              <a:avLst/>
              <a:gdLst/>
              <a:ahLst/>
              <a:cxnLst/>
              <a:rect l="l" t="t" r="r" b="b"/>
              <a:pathLst>
                <a:path w="13967" h="13967" extrusionOk="0">
                  <a:moveTo>
                    <a:pt x="6990" y="0"/>
                  </a:moveTo>
                  <a:cubicBezTo>
                    <a:pt x="3132" y="0"/>
                    <a:pt x="1" y="3120"/>
                    <a:pt x="1" y="6977"/>
                  </a:cubicBezTo>
                  <a:cubicBezTo>
                    <a:pt x="1" y="10835"/>
                    <a:pt x="3132" y="13966"/>
                    <a:pt x="6990" y="13966"/>
                  </a:cubicBezTo>
                  <a:cubicBezTo>
                    <a:pt x="10847" y="13966"/>
                    <a:pt x="13967" y="10835"/>
                    <a:pt x="13967" y="6977"/>
                  </a:cubicBezTo>
                  <a:cubicBezTo>
                    <a:pt x="13967" y="3120"/>
                    <a:pt x="10847" y="0"/>
                    <a:pt x="6990" y="0"/>
                  </a:cubicBezTo>
                  <a:close/>
                </a:path>
              </a:pathLst>
            </a:custGeom>
            <a:solidFill>
              <a:srgbClr val="F6FAFA"/>
            </a:solidFill>
            <a:ln>
              <a:noFill/>
            </a:ln>
          </p:spPr>
          <p:txBody>
            <a:bodyPr spcFirstLastPara="1" wrap="square" lIns="0" tIns="91425" rIns="0" bIns="91425" anchor="ctr" anchorCtr="0">
              <a:noAutofit/>
            </a:bodyPr>
            <a:lstStyle/>
            <a:p>
              <a:pPr marL="0" lvl="0" indent="0" algn="ctr" rtl="0">
                <a:spcBef>
                  <a:spcPts val="0"/>
                </a:spcBef>
                <a:spcAft>
                  <a:spcPts val="0"/>
                </a:spcAft>
                <a:buClr>
                  <a:schemeClr val="dk1"/>
                </a:buClr>
                <a:buSzPts val="1100"/>
                <a:buFont typeface="Arial"/>
                <a:buNone/>
              </a:pPr>
              <a:r>
                <a:rPr lang="fa-IR" sz="2500" dirty="0">
                  <a:solidFill>
                    <a:srgbClr val="0D358D"/>
                  </a:solidFill>
                  <a:latin typeface="Shabnam" panose="020B0603030804020204" pitchFamily="34" charset="-78"/>
                  <a:ea typeface="Fira Sans Extra Condensed Medium"/>
                  <a:cs typeface="Shabnam" panose="020B0603030804020204" pitchFamily="34" charset="-78"/>
                  <a:sym typeface="Fira Sans Extra Condensed Medium"/>
                </a:rPr>
                <a:t>01</a:t>
              </a:r>
              <a:endParaRPr sz="2500" dirty="0">
                <a:solidFill>
                  <a:srgbClr val="0D358D"/>
                </a:solidFill>
                <a:latin typeface="Shabnam" panose="020B0603030804020204" pitchFamily="34" charset="-78"/>
                <a:cs typeface="Shabnam" panose="020B0603030804020204" pitchFamily="34" charset="-78"/>
              </a:endParaRPr>
            </a:p>
          </p:txBody>
        </p:sp>
        <p:grpSp>
          <p:nvGrpSpPr>
            <p:cNvPr id="37" name="Google Shape;1626;p33">
              <a:extLst>
                <a:ext uri="{FF2B5EF4-FFF2-40B4-BE49-F238E27FC236}">
                  <a16:creationId xmlns:a16="http://schemas.microsoft.com/office/drawing/2014/main" id="{C956E05B-E245-E95C-4845-61C38D2C8095}"/>
                </a:ext>
              </a:extLst>
            </p:cNvPr>
            <p:cNvGrpSpPr/>
            <p:nvPr/>
          </p:nvGrpSpPr>
          <p:grpSpPr>
            <a:xfrm>
              <a:off x="2088029" y="1300645"/>
              <a:ext cx="1872454" cy="636350"/>
              <a:chOff x="5086347" y="3658300"/>
              <a:chExt cx="3347255" cy="636350"/>
            </a:xfrm>
          </p:grpSpPr>
          <p:sp>
            <p:nvSpPr>
              <p:cNvPr id="38" name="Google Shape;1627;p33">
                <a:extLst>
                  <a:ext uri="{FF2B5EF4-FFF2-40B4-BE49-F238E27FC236}">
                    <a16:creationId xmlns:a16="http://schemas.microsoft.com/office/drawing/2014/main" id="{1713F992-7B8D-185C-6280-F60647100F97}"/>
                  </a:ext>
                </a:extLst>
              </p:cNvPr>
              <p:cNvSpPr txBox="1"/>
              <p:nvPr/>
            </p:nvSpPr>
            <p:spPr>
              <a:xfrm>
                <a:off x="5086347" y="3928950"/>
                <a:ext cx="3347255" cy="365700"/>
              </a:xfrm>
              <a:prstGeom prst="rect">
                <a:avLst/>
              </a:prstGeom>
              <a:noFill/>
              <a:ln>
                <a:noFill/>
              </a:ln>
            </p:spPr>
            <p:txBody>
              <a:bodyPr spcFirstLastPara="1" wrap="square" lIns="91425" tIns="91425" rIns="91425" bIns="91425" anchor="ctr" anchorCtr="0">
                <a:noAutofit/>
              </a:bodyPr>
              <a:lstStyle/>
              <a:p>
                <a:pPr marL="0" lvl="0" indent="0" algn="ctr" rtl="1">
                  <a:spcBef>
                    <a:spcPts val="0"/>
                  </a:spcBef>
                  <a:spcAft>
                    <a:spcPts val="0"/>
                  </a:spcAft>
                  <a:buNone/>
                </a:pPr>
                <a:r>
                  <a:rPr lang="fa-IR" sz="1000" dirty="0">
                    <a:solidFill>
                      <a:srgbClr val="FFFFFF"/>
                    </a:solidFill>
                    <a:latin typeface="Shabnam" panose="020B0603030804020204" pitchFamily="34" charset="-78"/>
                    <a:ea typeface="Roboto"/>
                    <a:cs typeface="Shabnam" panose="020B0603030804020204" pitchFamily="34" charset="-78"/>
                    <a:sym typeface="Roboto"/>
                  </a:rPr>
                  <a:t>محاسبات</a:t>
                </a:r>
                <a:endParaRPr sz="1000" dirty="0">
                  <a:solidFill>
                    <a:srgbClr val="FFFFFF"/>
                  </a:solidFill>
                  <a:latin typeface="Shabnam" panose="020B0603030804020204" pitchFamily="34" charset="-78"/>
                  <a:ea typeface="Roboto"/>
                  <a:cs typeface="Shabnam" panose="020B0603030804020204" pitchFamily="34" charset="-78"/>
                  <a:sym typeface="Roboto"/>
                </a:endParaRPr>
              </a:p>
            </p:txBody>
          </p:sp>
          <p:sp>
            <p:nvSpPr>
              <p:cNvPr id="39" name="Google Shape;1628;p33">
                <a:extLst>
                  <a:ext uri="{FF2B5EF4-FFF2-40B4-BE49-F238E27FC236}">
                    <a16:creationId xmlns:a16="http://schemas.microsoft.com/office/drawing/2014/main" id="{D9E2FAAF-9D32-7F9D-AF1A-B8660955510C}"/>
                  </a:ext>
                </a:extLst>
              </p:cNvPr>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a-IR" sz="1700" dirty="0">
                    <a:solidFill>
                      <a:srgbClr val="FFFFFF"/>
                    </a:solidFill>
                    <a:latin typeface="Shabnam" panose="020B0603030804020204" pitchFamily="34" charset="-78"/>
                    <a:ea typeface="Fira Sans Extra Condensed Medium"/>
                    <a:cs typeface="Shabnam" panose="020B0603030804020204" pitchFamily="34" charset="-78"/>
                    <a:sym typeface="Fira Sans Extra Condensed Medium"/>
                  </a:rPr>
                  <a:t>مزیت اول</a:t>
                </a:r>
                <a:endParaRPr sz="1700" dirty="0">
                  <a:solidFill>
                    <a:srgbClr val="FFFFFF"/>
                  </a:solidFill>
                  <a:latin typeface="Shabnam" panose="020B0603030804020204" pitchFamily="34" charset="-78"/>
                  <a:ea typeface="Fira Sans Extra Condensed Medium"/>
                  <a:cs typeface="Shabnam" panose="020B0603030804020204" pitchFamily="34" charset="-78"/>
                  <a:sym typeface="Fira Sans Extra Condensed Medium"/>
                </a:endParaRPr>
              </a:p>
            </p:txBody>
          </p:sp>
        </p:grpSp>
      </p:grpSp>
      <p:grpSp>
        <p:nvGrpSpPr>
          <p:cNvPr id="49" name="Google Shape;1638;p33">
            <a:extLst>
              <a:ext uri="{FF2B5EF4-FFF2-40B4-BE49-F238E27FC236}">
                <a16:creationId xmlns:a16="http://schemas.microsoft.com/office/drawing/2014/main" id="{7170C658-0D82-DD17-A0FF-F532BEFB212E}"/>
              </a:ext>
            </a:extLst>
          </p:cNvPr>
          <p:cNvGrpSpPr/>
          <p:nvPr/>
        </p:nvGrpSpPr>
        <p:grpSpPr>
          <a:xfrm>
            <a:off x="1971769" y="3141348"/>
            <a:ext cx="4968081" cy="732814"/>
            <a:chOff x="2087961" y="2060047"/>
            <a:chExt cx="4968081" cy="732814"/>
          </a:xfrm>
        </p:grpSpPr>
        <p:sp>
          <p:nvSpPr>
            <p:cNvPr id="50" name="Google Shape;1639;p33">
              <a:extLst>
                <a:ext uri="{FF2B5EF4-FFF2-40B4-BE49-F238E27FC236}">
                  <a16:creationId xmlns:a16="http://schemas.microsoft.com/office/drawing/2014/main" id="{9D10C1D6-F216-BEC7-2C66-9F971C9F20E6}"/>
                </a:ext>
              </a:extLst>
            </p:cNvPr>
            <p:cNvSpPr/>
            <p:nvPr/>
          </p:nvSpPr>
          <p:spPr>
            <a:xfrm>
              <a:off x="2088100" y="2083029"/>
              <a:ext cx="4967942" cy="709832"/>
            </a:xfrm>
            <a:custGeom>
              <a:avLst/>
              <a:gdLst/>
              <a:ahLst/>
              <a:cxnLst/>
              <a:rect l="l" t="t" r="r" b="b"/>
              <a:pathLst>
                <a:path w="185250" h="26469" extrusionOk="0">
                  <a:moveTo>
                    <a:pt x="180499" y="1"/>
                  </a:moveTo>
                  <a:lnTo>
                    <a:pt x="91000" y="1"/>
                  </a:lnTo>
                  <a:lnTo>
                    <a:pt x="88428" y="1"/>
                  </a:lnTo>
                  <a:lnTo>
                    <a:pt x="3311" y="1"/>
                  </a:lnTo>
                  <a:cubicBezTo>
                    <a:pt x="1477" y="1"/>
                    <a:pt x="1" y="1489"/>
                    <a:pt x="1" y="3311"/>
                  </a:cubicBezTo>
                  <a:lnTo>
                    <a:pt x="1" y="23158"/>
                  </a:lnTo>
                  <a:cubicBezTo>
                    <a:pt x="1" y="24980"/>
                    <a:pt x="1477" y="26468"/>
                    <a:pt x="3311" y="26468"/>
                  </a:cubicBezTo>
                  <a:lnTo>
                    <a:pt x="88428" y="26468"/>
                  </a:lnTo>
                  <a:lnTo>
                    <a:pt x="91000" y="26468"/>
                  </a:lnTo>
                  <a:lnTo>
                    <a:pt x="180499" y="26468"/>
                  </a:lnTo>
                  <a:cubicBezTo>
                    <a:pt x="183131" y="26468"/>
                    <a:pt x="185250" y="24337"/>
                    <a:pt x="185250" y="21718"/>
                  </a:cubicBezTo>
                  <a:lnTo>
                    <a:pt x="185250" y="4751"/>
                  </a:lnTo>
                  <a:cubicBezTo>
                    <a:pt x="185250" y="2132"/>
                    <a:pt x="183119" y="1"/>
                    <a:pt x="180499" y="1"/>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40;p33">
              <a:extLst>
                <a:ext uri="{FF2B5EF4-FFF2-40B4-BE49-F238E27FC236}">
                  <a16:creationId xmlns:a16="http://schemas.microsoft.com/office/drawing/2014/main" id="{194F27CD-F321-6578-AEDF-4B24F05C1848}"/>
                </a:ext>
              </a:extLst>
            </p:cNvPr>
            <p:cNvSpPr/>
            <p:nvPr/>
          </p:nvSpPr>
          <p:spPr>
            <a:xfrm>
              <a:off x="4459450" y="2060047"/>
              <a:ext cx="2596524" cy="709806"/>
            </a:xfrm>
            <a:custGeom>
              <a:avLst/>
              <a:gdLst/>
              <a:ahLst/>
              <a:cxnLst/>
              <a:rect l="l" t="t" r="r" b="b"/>
              <a:pathLst>
                <a:path w="96822" h="26468" extrusionOk="0">
                  <a:moveTo>
                    <a:pt x="0" y="0"/>
                  </a:moveTo>
                  <a:lnTo>
                    <a:pt x="0" y="26468"/>
                  </a:lnTo>
                  <a:lnTo>
                    <a:pt x="92071" y="26468"/>
                  </a:lnTo>
                  <a:cubicBezTo>
                    <a:pt x="94691" y="26468"/>
                    <a:pt x="96822" y="24337"/>
                    <a:pt x="96822" y="21717"/>
                  </a:cubicBezTo>
                  <a:lnTo>
                    <a:pt x="96822" y="4751"/>
                  </a:lnTo>
                  <a:cubicBezTo>
                    <a:pt x="96822" y="2132"/>
                    <a:pt x="94691" y="0"/>
                    <a:pt x="92071" y="0"/>
                  </a:cubicBezTo>
                  <a:close/>
                </a:path>
              </a:pathLst>
            </a:custGeom>
            <a:solidFill>
              <a:srgbClr val="F2F2F2"/>
            </a:solidFill>
            <a:ln>
              <a:noFill/>
            </a:ln>
          </p:spPr>
          <p:txBody>
            <a:bodyPr spcFirstLastPara="1" wrap="square" lIns="457200" tIns="91425" rIns="91425" bIns="91425" anchor="ctr" anchorCtr="0">
              <a:noAutofit/>
            </a:bodyPr>
            <a:lstStyle/>
            <a:p>
              <a:pPr marL="0" lvl="0" indent="0" algn="r" rtl="1">
                <a:spcBef>
                  <a:spcPts val="0"/>
                </a:spcBef>
                <a:spcAft>
                  <a:spcPts val="0"/>
                </a:spcAft>
                <a:buNone/>
              </a:pPr>
              <a:r>
                <a:rPr lang="ar-SA" sz="1200" dirty="0">
                  <a:latin typeface="Shabnam" panose="020B0604020202020204" charset="-78"/>
                  <a:cs typeface="Shabnam" panose="020B0604020202020204" charset="-78"/>
                </a:rPr>
                <a:t> کاهش مصرف منابع سخت‌افزاری شده</a:t>
              </a:r>
              <a:r>
                <a:rPr lang="fa-IR" sz="1200" dirty="0">
                  <a:latin typeface="Shabnam" panose="020B0604020202020204" charset="-78"/>
                  <a:cs typeface="Shabnam" panose="020B0604020202020204" charset="-78"/>
                </a:rPr>
                <a:t> </a:t>
              </a:r>
              <a:r>
                <a:rPr lang="ar-SA" sz="1200" dirty="0">
                  <a:latin typeface="Shabnam" panose="020B0604020202020204" charset="-78"/>
                  <a:cs typeface="Shabnam" panose="020B0604020202020204" charset="-78"/>
                </a:rPr>
                <a:t>استفاده از آن‌ها </a:t>
              </a:r>
              <a:r>
                <a:rPr lang="fa-IR" sz="1200" dirty="0">
                  <a:latin typeface="Shabnam" panose="020B0604020202020204" charset="-78"/>
                  <a:cs typeface="Shabnam" panose="020B0604020202020204" charset="-78"/>
                </a:rPr>
                <a:t>در</a:t>
              </a:r>
              <a:r>
                <a:rPr lang="ar-SA" sz="1200" b="1" dirty="0">
                  <a:latin typeface="Shabnam" panose="020B0604020202020204" charset="-78"/>
                  <a:cs typeface="Shabnam" panose="020B0604020202020204" charset="-78"/>
                </a:rPr>
                <a:t> دستگاه‌های موبایل</a:t>
              </a:r>
              <a:r>
                <a:rPr lang="ar-SA" sz="1200" dirty="0">
                  <a:latin typeface="Shabnam" panose="020B0604020202020204" charset="-78"/>
                  <a:cs typeface="Shabnam" panose="020B0604020202020204" charset="-78"/>
                </a:rPr>
                <a:t> تسهیل می‌کنند.</a:t>
              </a:r>
              <a:endParaRPr lang="fa-IR" sz="1200" dirty="0">
                <a:latin typeface="Shabnam" panose="020B0604020202020204" charset="-78"/>
                <a:ea typeface="Roboto"/>
                <a:cs typeface="Shabnam" panose="020B0604020202020204" charset="-78"/>
                <a:sym typeface="Roboto"/>
              </a:endParaRPr>
            </a:p>
          </p:txBody>
        </p:sp>
        <p:sp>
          <p:nvSpPr>
            <p:cNvPr id="52" name="Google Shape;1641;p33">
              <a:extLst>
                <a:ext uri="{FF2B5EF4-FFF2-40B4-BE49-F238E27FC236}">
                  <a16:creationId xmlns:a16="http://schemas.microsoft.com/office/drawing/2014/main" id="{6AD9CC89-6242-9EBD-3B67-306F980D5380}"/>
                </a:ext>
              </a:extLst>
            </p:cNvPr>
            <p:cNvSpPr/>
            <p:nvPr/>
          </p:nvSpPr>
          <p:spPr>
            <a:xfrm>
              <a:off x="2088100" y="2060047"/>
              <a:ext cx="2735760" cy="709806"/>
            </a:xfrm>
            <a:custGeom>
              <a:avLst/>
              <a:gdLst/>
              <a:ahLst/>
              <a:cxnLst/>
              <a:rect l="l" t="t" r="r" b="b"/>
              <a:pathLst>
                <a:path w="102014" h="26468" extrusionOk="0">
                  <a:moveTo>
                    <a:pt x="3311" y="0"/>
                  </a:moveTo>
                  <a:cubicBezTo>
                    <a:pt x="1477" y="0"/>
                    <a:pt x="1" y="1489"/>
                    <a:pt x="1" y="3310"/>
                  </a:cubicBezTo>
                  <a:lnTo>
                    <a:pt x="1" y="23146"/>
                  </a:lnTo>
                  <a:cubicBezTo>
                    <a:pt x="1" y="24980"/>
                    <a:pt x="1477" y="26468"/>
                    <a:pt x="3311" y="26468"/>
                  </a:cubicBezTo>
                  <a:lnTo>
                    <a:pt x="91000" y="26468"/>
                  </a:lnTo>
                  <a:cubicBezTo>
                    <a:pt x="92036" y="26468"/>
                    <a:pt x="93012" y="25980"/>
                    <a:pt x="93643" y="25146"/>
                  </a:cubicBezTo>
                  <a:lnTo>
                    <a:pt x="101132" y="15228"/>
                  </a:lnTo>
                  <a:cubicBezTo>
                    <a:pt x="102013" y="14050"/>
                    <a:pt x="102013" y="12419"/>
                    <a:pt x="101132" y="11240"/>
                  </a:cubicBezTo>
                  <a:lnTo>
                    <a:pt x="93643" y="1322"/>
                  </a:lnTo>
                  <a:cubicBezTo>
                    <a:pt x="93012" y="489"/>
                    <a:pt x="92036" y="0"/>
                    <a:pt x="91000" y="0"/>
                  </a:cubicBezTo>
                  <a:close/>
                </a:path>
              </a:pathLst>
            </a:custGeom>
            <a:solidFill>
              <a:srgbClr val="103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642;p33">
              <a:extLst>
                <a:ext uri="{FF2B5EF4-FFF2-40B4-BE49-F238E27FC236}">
                  <a16:creationId xmlns:a16="http://schemas.microsoft.com/office/drawing/2014/main" id="{A282C8AA-87FB-BA6E-E928-7336099B4C6A}"/>
                </a:ext>
              </a:extLst>
            </p:cNvPr>
            <p:cNvSpPr/>
            <p:nvPr/>
          </p:nvSpPr>
          <p:spPr>
            <a:xfrm>
              <a:off x="4065102" y="2168213"/>
              <a:ext cx="516357" cy="516357"/>
            </a:xfrm>
            <a:custGeom>
              <a:avLst/>
              <a:gdLst/>
              <a:ahLst/>
              <a:cxnLst/>
              <a:rect l="l" t="t" r="r" b="b"/>
              <a:pathLst>
                <a:path w="13967" h="13967" extrusionOk="0">
                  <a:moveTo>
                    <a:pt x="6989" y="0"/>
                  </a:moveTo>
                  <a:cubicBezTo>
                    <a:pt x="3132" y="0"/>
                    <a:pt x="0" y="3120"/>
                    <a:pt x="0" y="6977"/>
                  </a:cubicBezTo>
                  <a:cubicBezTo>
                    <a:pt x="0" y="10835"/>
                    <a:pt x="3132" y="13966"/>
                    <a:pt x="6989" y="13966"/>
                  </a:cubicBezTo>
                  <a:cubicBezTo>
                    <a:pt x="10847" y="13966"/>
                    <a:pt x="13966" y="10835"/>
                    <a:pt x="13966" y="6977"/>
                  </a:cubicBezTo>
                  <a:cubicBezTo>
                    <a:pt x="13966" y="3120"/>
                    <a:pt x="10847" y="0"/>
                    <a:pt x="6989" y="0"/>
                  </a:cubicBezTo>
                  <a:close/>
                </a:path>
              </a:pathLst>
            </a:custGeom>
            <a:solidFill>
              <a:srgbClr val="103F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a:p>
          </p:txBody>
        </p:sp>
        <p:sp>
          <p:nvSpPr>
            <p:cNvPr id="54" name="Google Shape;1643;p33">
              <a:extLst>
                <a:ext uri="{FF2B5EF4-FFF2-40B4-BE49-F238E27FC236}">
                  <a16:creationId xmlns:a16="http://schemas.microsoft.com/office/drawing/2014/main" id="{4E0882EE-3BB7-422D-7CEA-A4C5FC99DC3E}"/>
                </a:ext>
              </a:extLst>
            </p:cNvPr>
            <p:cNvSpPr/>
            <p:nvPr/>
          </p:nvSpPr>
          <p:spPr>
            <a:xfrm>
              <a:off x="4076525" y="2145330"/>
              <a:ext cx="516357" cy="516357"/>
            </a:xfrm>
            <a:custGeom>
              <a:avLst/>
              <a:gdLst/>
              <a:ahLst/>
              <a:cxnLst/>
              <a:rect l="l" t="t" r="r" b="b"/>
              <a:pathLst>
                <a:path w="13967" h="13967" extrusionOk="0">
                  <a:moveTo>
                    <a:pt x="6990" y="0"/>
                  </a:moveTo>
                  <a:cubicBezTo>
                    <a:pt x="3132" y="0"/>
                    <a:pt x="1" y="3120"/>
                    <a:pt x="1" y="6977"/>
                  </a:cubicBezTo>
                  <a:cubicBezTo>
                    <a:pt x="1" y="10835"/>
                    <a:pt x="3132" y="13966"/>
                    <a:pt x="6990" y="13966"/>
                  </a:cubicBezTo>
                  <a:cubicBezTo>
                    <a:pt x="10847" y="13966"/>
                    <a:pt x="13967" y="10835"/>
                    <a:pt x="13967" y="6977"/>
                  </a:cubicBezTo>
                  <a:cubicBezTo>
                    <a:pt x="13967" y="3120"/>
                    <a:pt x="10847" y="0"/>
                    <a:pt x="6990" y="0"/>
                  </a:cubicBezTo>
                  <a:close/>
                </a:path>
              </a:pathLst>
            </a:custGeom>
            <a:solidFill>
              <a:srgbClr val="F6FAFA"/>
            </a:solidFill>
            <a:ln>
              <a:noFill/>
            </a:ln>
          </p:spPr>
          <p:txBody>
            <a:bodyPr spcFirstLastPara="1" wrap="square" lIns="0" tIns="91425" rIns="0" bIns="91425" anchor="ctr" anchorCtr="0">
              <a:noAutofit/>
            </a:bodyPr>
            <a:lstStyle/>
            <a:p>
              <a:pPr marL="0" lvl="0" indent="0" algn="ctr" rtl="1">
                <a:spcBef>
                  <a:spcPts val="0"/>
                </a:spcBef>
                <a:spcAft>
                  <a:spcPts val="0"/>
                </a:spcAft>
                <a:buNone/>
              </a:pPr>
              <a:r>
                <a:rPr lang="fa-IR" sz="2500" dirty="0">
                  <a:solidFill>
                    <a:srgbClr val="103FA8"/>
                  </a:solidFill>
                  <a:latin typeface="Shabnam" panose="020B0603030804020204" pitchFamily="34" charset="-78"/>
                  <a:ea typeface="Fira Sans Extra Condensed Medium"/>
                  <a:cs typeface="Shabnam" panose="020B0603030804020204" pitchFamily="34" charset="-78"/>
                  <a:sym typeface="Fira Sans Extra Condensed Medium"/>
                </a:rPr>
                <a:t>02</a:t>
              </a:r>
              <a:endParaRPr sz="2500" dirty="0">
                <a:solidFill>
                  <a:srgbClr val="103FA8"/>
                </a:solidFill>
                <a:latin typeface="Shabnam" panose="020B0603030804020204" pitchFamily="34" charset="-78"/>
                <a:cs typeface="Shabnam" panose="020B0603030804020204" pitchFamily="34" charset="-78"/>
              </a:endParaRPr>
            </a:p>
          </p:txBody>
        </p:sp>
        <p:grpSp>
          <p:nvGrpSpPr>
            <p:cNvPr id="55" name="Google Shape;1644;p33">
              <a:extLst>
                <a:ext uri="{FF2B5EF4-FFF2-40B4-BE49-F238E27FC236}">
                  <a16:creationId xmlns:a16="http://schemas.microsoft.com/office/drawing/2014/main" id="{3A7C6A82-6287-4930-9C8B-C4014ADCF933}"/>
                </a:ext>
              </a:extLst>
            </p:cNvPr>
            <p:cNvGrpSpPr/>
            <p:nvPr/>
          </p:nvGrpSpPr>
          <p:grpSpPr>
            <a:xfrm>
              <a:off x="2087961" y="2096775"/>
              <a:ext cx="1872521" cy="636350"/>
              <a:chOff x="5086225" y="3658300"/>
              <a:chExt cx="3347375" cy="636350"/>
            </a:xfrm>
          </p:grpSpPr>
          <p:sp>
            <p:nvSpPr>
              <p:cNvPr id="56" name="Google Shape;1645;p33">
                <a:extLst>
                  <a:ext uri="{FF2B5EF4-FFF2-40B4-BE49-F238E27FC236}">
                    <a16:creationId xmlns:a16="http://schemas.microsoft.com/office/drawing/2014/main" id="{02EB1165-2005-B288-C217-79811CDA2E7B}"/>
                  </a:ext>
                </a:extLst>
              </p:cNvPr>
              <p:cNvSpPr txBox="1"/>
              <p:nvPr/>
            </p:nvSpPr>
            <p:spPr>
              <a:xfrm>
                <a:off x="5086225" y="3928950"/>
                <a:ext cx="3347375" cy="365700"/>
              </a:xfrm>
              <a:prstGeom prst="rect">
                <a:avLst/>
              </a:prstGeom>
              <a:noFill/>
              <a:ln>
                <a:noFill/>
              </a:ln>
            </p:spPr>
            <p:txBody>
              <a:bodyPr spcFirstLastPara="1" wrap="square" lIns="91425" tIns="91425" rIns="91425" bIns="91425" anchor="ctr" anchorCtr="0">
                <a:noAutofit/>
              </a:bodyPr>
              <a:lstStyle/>
              <a:p>
                <a:pPr marL="0" lvl="0" indent="0" algn="ctr" rtl="1">
                  <a:spcBef>
                    <a:spcPts val="0"/>
                  </a:spcBef>
                  <a:spcAft>
                    <a:spcPts val="0"/>
                  </a:spcAft>
                  <a:buNone/>
                </a:pPr>
                <a:r>
                  <a:rPr lang="fa-IR" sz="1000" dirty="0">
                    <a:solidFill>
                      <a:srgbClr val="FFFFFF"/>
                    </a:solidFill>
                    <a:latin typeface="Shabnam" panose="020B0603030804020204" pitchFamily="34" charset="-78"/>
                    <a:ea typeface="Roboto"/>
                    <a:cs typeface="Shabnam" panose="020B0603030804020204" pitchFamily="34" charset="-78"/>
                    <a:sym typeface="Roboto"/>
                  </a:rPr>
                  <a:t>سخت افزار</a:t>
                </a:r>
              </a:p>
            </p:txBody>
          </p:sp>
          <p:sp>
            <p:nvSpPr>
              <p:cNvPr id="57" name="Google Shape;1646;p33">
                <a:extLst>
                  <a:ext uri="{FF2B5EF4-FFF2-40B4-BE49-F238E27FC236}">
                    <a16:creationId xmlns:a16="http://schemas.microsoft.com/office/drawing/2014/main" id="{0BCD3D17-617B-6B82-8448-BEBCBA93D494}"/>
                  </a:ext>
                </a:extLst>
              </p:cNvPr>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a-IR" sz="1700" dirty="0">
                    <a:solidFill>
                      <a:srgbClr val="FFFFFF"/>
                    </a:solidFill>
                    <a:latin typeface="Shabnam" panose="020B0603030804020204" pitchFamily="34" charset="-78"/>
                    <a:ea typeface="Fira Sans Extra Condensed Medium"/>
                    <a:cs typeface="Shabnam" panose="020B0603030804020204" pitchFamily="34" charset="-78"/>
                    <a:sym typeface="Fira Sans Extra Condensed Medium"/>
                  </a:rPr>
                  <a:t>مزیت دوم</a:t>
                </a:r>
              </a:p>
            </p:txBody>
          </p:sp>
        </p:grpSp>
      </p:grpSp>
      <p:grpSp>
        <p:nvGrpSpPr>
          <p:cNvPr id="58" name="Google Shape;1647;p33">
            <a:extLst>
              <a:ext uri="{FF2B5EF4-FFF2-40B4-BE49-F238E27FC236}">
                <a16:creationId xmlns:a16="http://schemas.microsoft.com/office/drawing/2014/main" id="{53B6502B-E19F-DEF5-5A9F-68BD05616B6F}"/>
              </a:ext>
            </a:extLst>
          </p:cNvPr>
          <p:cNvGrpSpPr/>
          <p:nvPr/>
        </p:nvGrpSpPr>
        <p:grpSpPr>
          <a:xfrm>
            <a:off x="1971841" y="4063584"/>
            <a:ext cx="4968009" cy="738553"/>
            <a:chOff x="2088033" y="2856982"/>
            <a:chExt cx="4968009" cy="738553"/>
          </a:xfrm>
        </p:grpSpPr>
        <p:sp>
          <p:nvSpPr>
            <p:cNvPr id="59" name="Google Shape;1648;p33">
              <a:extLst>
                <a:ext uri="{FF2B5EF4-FFF2-40B4-BE49-F238E27FC236}">
                  <a16:creationId xmlns:a16="http://schemas.microsoft.com/office/drawing/2014/main" id="{D51C0E8C-35B6-E095-AA47-2933D8D6EFD8}"/>
                </a:ext>
              </a:extLst>
            </p:cNvPr>
            <p:cNvSpPr/>
            <p:nvPr/>
          </p:nvSpPr>
          <p:spPr>
            <a:xfrm>
              <a:off x="2088100" y="2885703"/>
              <a:ext cx="4967942" cy="709832"/>
            </a:xfrm>
            <a:custGeom>
              <a:avLst/>
              <a:gdLst/>
              <a:ahLst/>
              <a:cxnLst/>
              <a:rect l="l" t="t" r="r" b="b"/>
              <a:pathLst>
                <a:path w="185250" h="26469" extrusionOk="0">
                  <a:moveTo>
                    <a:pt x="180499" y="1"/>
                  </a:moveTo>
                  <a:lnTo>
                    <a:pt x="91000" y="1"/>
                  </a:lnTo>
                  <a:lnTo>
                    <a:pt x="88428" y="1"/>
                  </a:lnTo>
                  <a:lnTo>
                    <a:pt x="3311" y="1"/>
                  </a:lnTo>
                  <a:cubicBezTo>
                    <a:pt x="1477" y="1"/>
                    <a:pt x="1" y="1489"/>
                    <a:pt x="1" y="3311"/>
                  </a:cubicBezTo>
                  <a:lnTo>
                    <a:pt x="1" y="23147"/>
                  </a:lnTo>
                  <a:cubicBezTo>
                    <a:pt x="1" y="24980"/>
                    <a:pt x="1477" y="26468"/>
                    <a:pt x="3311" y="26468"/>
                  </a:cubicBezTo>
                  <a:lnTo>
                    <a:pt x="88428" y="26468"/>
                  </a:lnTo>
                  <a:lnTo>
                    <a:pt x="91000" y="26468"/>
                  </a:lnTo>
                  <a:lnTo>
                    <a:pt x="180499" y="26468"/>
                  </a:lnTo>
                  <a:cubicBezTo>
                    <a:pt x="183131" y="26468"/>
                    <a:pt x="185250" y="24337"/>
                    <a:pt x="185250" y="21718"/>
                  </a:cubicBezTo>
                  <a:lnTo>
                    <a:pt x="185250" y="4751"/>
                  </a:lnTo>
                  <a:cubicBezTo>
                    <a:pt x="185250" y="2120"/>
                    <a:pt x="183119" y="1"/>
                    <a:pt x="180499" y="1"/>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49;p33">
              <a:extLst>
                <a:ext uri="{FF2B5EF4-FFF2-40B4-BE49-F238E27FC236}">
                  <a16:creationId xmlns:a16="http://schemas.microsoft.com/office/drawing/2014/main" id="{4CA9994C-3EE8-665C-4D5A-887304A82B88}"/>
                </a:ext>
              </a:extLst>
            </p:cNvPr>
            <p:cNvSpPr/>
            <p:nvPr/>
          </p:nvSpPr>
          <p:spPr>
            <a:xfrm>
              <a:off x="4459450" y="2856982"/>
              <a:ext cx="2596524" cy="709806"/>
            </a:xfrm>
            <a:custGeom>
              <a:avLst/>
              <a:gdLst/>
              <a:ahLst/>
              <a:cxnLst/>
              <a:rect l="l" t="t" r="r" b="b"/>
              <a:pathLst>
                <a:path w="96822" h="26468" extrusionOk="0">
                  <a:moveTo>
                    <a:pt x="0" y="0"/>
                  </a:moveTo>
                  <a:lnTo>
                    <a:pt x="0" y="26468"/>
                  </a:lnTo>
                  <a:lnTo>
                    <a:pt x="92071" y="26468"/>
                  </a:lnTo>
                  <a:cubicBezTo>
                    <a:pt x="94691" y="26468"/>
                    <a:pt x="96822" y="24337"/>
                    <a:pt x="96822" y="21717"/>
                  </a:cubicBezTo>
                  <a:lnTo>
                    <a:pt x="96822" y="4751"/>
                  </a:lnTo>
                  <a:cubicBezTo>
                    <a:pt x="96822" y="2132"/>
                    <a:pt x="94691" y="0"/>
                    <a:pt x="92071" y="0"/>
                  </a:cubicBezTo>
                  <a:close/>
                </a:path>
              </a:pathLst>
            </a:custGeom>
            <a:solidFill>
              <a:srgbClr val="F2F2F2"/>
            </a:solidFill>
            <a:ln>
              <a:noFill/>
            </a:ln>
          </p:spPr>
          <p:txBody>
            <a:bodyPr spcFirstLastPara="1" wrap="square" lIns="457200" tIns="91425" rIns="91425" bIns="91425" anchor="ctr" anchorCtr="0">
              <a:noAutofit/>
            </a:bodyPr>
            <a:lstStyle/>
            <a:p>
              <a:pPr marL="0" lvl="0" indent="0" algn="r" rtl="1">
                <a:spcBef>
                  <a:spcPts val="0"/>
                </a:spcBef>
                <a:spcAft>
                  <a:spcPts val="0"/>
                </a:spcAft>
                <a:buNone/>
              </a:pPr>
              <a:r>
                <a:rPr lang="ar-SA" sz="1200" dirty="0">
                  <a:latin typeface="Shabnam" panose="020B0604020202020204" charset="-78"/>
                  <a:cs typeface="Shabnam" panose="020B0604020202020204" charset="-78"/>
                </a:rPr>
                <a:t>زیرا پارامترهای آن‌ها به‌راحتی قابل تنظیم بوده و امکان دریافت </a:t>
              </a:r>
              <a:r>
                <a:rPr lang="ar-SA" sz="1200" b="1" dirty="0">
                  <a:latin typeface="Shabnam" panose="020B0604020202020204" charset="-78"/>
                  <a:cs typeface="Shabnam" panose="020B0604020202020204" charset="-78"/>
                </a:rPr>
                <a:t>بازخورد فوری</a:t>
              </a:r>
              <a:r>
                <a:rPr lang="ar-SA" sz="1200" dirty="0">
                  <a:latin typeface="Shabnam" panose="020B0604020202020204" charset="-78"/>
                  <a:cs typeface="Shabnam" panose="020B0604020202020204" charset="-78"/>
                </a:rPr>
                <a:t> را فراهم می‌کنند</a:t>
              </a:r>
              <a:endParaRPr lang="fa-IR" sz="1200" dirty="0">
                <a:latin typeface="Shabnam" panose="020B0604020202020204" charset="-78"/>
                <a:ea typeface="Roboto"/>
                <a:cs typeface="Shabnam" panose="020B0604020202020204" charset="-78"/>
                <a:sym typeface="Roboto"/>
              </a:endParaRPr>
            </a:p>
          </p:txBody>
        </p:sp>
        <p:sp>
          <p:nvSpPr>
            <p:cNvPr id="61" name="Google Shape;1650;p33">
              <a:extLst>
                <a:ext uri="{FF2B5EF4-FFF2-40B4-BE49-F238E27FC236}">
                  <a16:creationId xmlns:a16="http://schemas.microsoft.com/office/drawing/2014/main" id="{A5F052CD-7071-5390-5039-37B68A04EBA6}"/>
                </a:ext>
              </a:extLst>
            </p:cNvPr>
            <p:cNvSpPr/>
            <p:nvPr/>
          </p:nvSpPr>
          <p:spPr>
            <a:xfrm>
              <a:off x="2088100" y="2856982"/>
              <a:ext cx="2735760" cy="709806"/>
            </a:xfrm>
            <a:custGeom>
              <a:avLst/>
              <a:gdLst/>
              <a:ahLst/>
              <a:cxnLst/>
              <a:rect l="l" t="t" r="r" b="b"/>
              <a:pathLst>
                <a:path w="102014" h="26468" extrusionOk="0">
                  <a:moveTo>
                    <a:pt x="3311" y="0"/>
                  </a:moveTo>
                  <a:cubicBezTo>
                    <a:pt x="1477" y="0"/>
                    <a:pt x="1" y="1489"/>
                    <a:pt x="1" y="3310"/>
                  </a:cubicBezTo>
                  <a:lnTo>
                    <a:pt x="1" y="23146"/>
                  </a:lnTo>
                  <a:cubicBezTo>
                    <a:pt x="1" y="24980"/>
                    <a:pt x="1477" y="26468"/>
                    <a:pt x="3311" y="26468"/>
                  </a:cubicBezTo>
                  <a:lnTo>
                    <a:pt x="91000" y="26468"/>
                  </a:lnTo>
                  <a:cubicBezTo>
                    <a:pt x="92036" y="26468"/>
                    <a:pt x="93012" y="25980"/>
                    <a:pt x="93643" y="25146"/>
                  </a:cubicBezTo>
                  <a:lnTo>
                    <a:pt x="101132" y="15228"/>
                  </a:lnTo>
                  <a:cubicBezTo>
                    <a:pt x="102013" y="14050"/>
                    <a:pt x="102013" y="12419"/>
                    <a:pt x="101132" y="11240"/>
                  </a:cubicBezTo>
                  <a:lnTo>
                    <a:pt x="93643" y="1322"/>
                  </a:lnTo>
                  <a:cubicBezTo>
                    <a:pt x="93012" y="488"/>
                    <a:pt x="92036" y="0"/>
                    <a:pt x="91000" y="0"/>
                  </a:cubicBezTo>
                  <a:close/>
                </a:path>
              </a:pathLst>
            </a:custGeom>
            <a:solidFill>
              <a:srgbClr val="145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1651;p33">
              <a:extLst>
                <a:ext uri="{FF2B5EF4-FFF2-40B4-BE49-F238E27FC236}">
                  <a16:creationId xmlns:a16="http://schemas.microsoft.com/office/drawing/2014/main" id="{33335212-0033-767F-CEE9-07030583C4D5}"/>
                </a:ext>
              </a:extLst>
            </p:cNvPr>
            <p:cNvSpPr/>
            <p:nvPr/>
          </p:nvSpPr>
          <p:spPr>
            <a:xfrm>
              <a:off x="4065102" y="2964664"/>
              <a:ext cx="516357" cy="516357"/>
            </a:xfrm>
            <a:custGeom>
              <a:avLst/>
              <a:gdLst/>
              <a:ahLst/>
              <a:cxnLst/>
              <a:rect l="l" t="t" r="r" b="b"/>
              <a:pathLst>
                <a:path w="13967" h="13967" extrusionOk="0">
                  <a:moveTo>
                    <a:pt x="6989" y="0"/>
                  </a:moveTo>
                  <a:cubicBezTo>
                    <a:pt x="3132" y="0"/>
                    <a:pt x="0" y="3120"/>
                    <a:pt x="0" y="6977"/>
                  </a:cubicBezTo>
                  <a:cubicBezTo>
                    <a:pt x="0" y="10835"/>
                    <a:pt x="3132" y="13966"/>
                    <a:pt x="6989" y="13966"/>
                  </a:cubicBezTo>
                  <a:cubicBezTo>
                    <a:pt x="10847" y="13966"/>
                    <a:pt x="13966" y="10835"/>
                    <a:pt x="13966" y="6977"/>
                  </a:cubicBezTo>
                  <a:cubicBezTo>
                    <a:pt x="13966" y="3120"/>
                    <a:pt x="10847" y="0"/>
                    <a:pt x="6989" y="0"/>
                  </a:cubicBezTo>
                  <a:close/>
                </a:path>
              </a:pathLst>
            </a:custGeom>
            <a:solidFill>
              <a:srgbClr val="1450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dirty="0"/>
            </a:p>
          </p:txBody>
        </p:sp>
        <p:sp>
          <p:nvSpPr>
            <p:cNvPr id="63" name="Google Shape;1652;p33">
              <a:extLst>
                <a:ext uri="{FF2B5EF4-FFF2-40B4-BE49-F238E27FC236}">
                  <a16:creationId xmlns:a16="http://schemas.microsoft.com/office/drawing/2014/main" id="{F89FCA6A-CF43-682D-C086-8758ED20A77A}"/>
                </a:ext>
              </a:extLst>
            </p:cNvPr>
            <p:cNvSpPr/>
            <p:nvPr/>
          </p:nvSpPr>
          <p:spPr>
            <a:xfrm>
              <a:off x="4076525" y="2942265"/>
              <a:ext cx="516357" cy="516357"/>
            </a:xfrm>
            <a:custGeom>
              <a:avLst/>
              <a:gdLst/>
              <a:ahLst/>
              <a:cxnLst/>
              <a:rect l="l" t="t" r="r" b="b"/>
              <a:pathLst>
                <a:path w="13967" h="13967" extrusionOk="0">
                  <a:moveTo>
                    <a:pt x="6990" y="0"/>
                  </a:moveTo>
                  <a:cubicBezTo>
                    <a:pt x="3132" y="0"/>
                    <a:pt x="1" y="3120"/>
                    <a:pt x="1" y="6977"/>
                  </a:cubicBezTo>
                  <a:cubicBezTo>
                    <a:pt x="1" y="10835"/>
                    <a:pt x="3132" y="13966"/>
                    <a:pt x="6990" y="13966"/>
                  </a:cubicBezTo>
                  <a:cubicBezTo>
                    <a:pt x="10847" y="13966"/>
                    <a:pt x="13967" y="10835"/>
                    <a:pt x="13967" y="6977"/>
                  </a:cubicBezTo>
                  <a:cubicBezTo>
                    <a:pt x="13967" y="3120"/>
                    <a:pt x="10847" y="0"/>
                    <a:pt x="6990" y="0"/>
                  </a:cubicBezTo>
                  <a:close/>
                </a:path>
              </a:pathLst>
            </a:custGeom>
            <a:solidFill>
              <a:srgbClr val="F6FAFA"/>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fa-IR" sz="2500" dirty="0">
                  <a:solidFill>
                    <a:srgbClr val="1450D6"/>
                  </a:solidFill>
                  <a:latin typeface="Shabnam" panose="020B0603030804020204" pitchFamily="34" charset="-78"/>
                  <a:ea typeface="Fira Sans Extra Condensed Medium"/>
                  <a:cs typeface="Shabnam" panose="020B0603030804020204" pitchFamily="34" charset="-78"/>
                  <a:sym typeface="Fira Sans Extra Condensed Medium"/>
                </a:rPr>
                <a:t>03</a:t>
              </a:r>
              <a:endParaRPr sz="2500" dirty="0">
                <a:solidFill>
                  <a:srgbClr val="1450D6"/>
                </a:solidFill>
                <a:latin typeface="Shabnam" panose="020B0603030804020204" pitchFamily="34" charset="-78"/>
                <a:cs typeface="Shabnam" panose="020B0603030804020204" pitchFamily="34" charset="-78"/>
              </a:endParaRPr>
            </a:p>
          </p:txBody>
        </p:sp>
        <p:grpSp>
          <p:nvGrpSpPr>
            <p:cNvPr id="64" name="Google Shape;1653;p33">
              <a:extLst>
                <a:ext uri="{FF2B5EF4-FFF2-40B4-BE49-F238E27FC236}">
                  <a16:creationId xmlns:a16="http://schemas.microsoft.com/office/drawing/2014/main" id="{75339196-E67B-E56F-39B2-C3D539012E35}"/>
                </a:ext>
              </a:extLst>
            </p:cNvPr>
            <p:cNvGrpSpPr/>
            <p:nvPr/>
          </p:nvGrpSpPr>
          <p:grpSpPr>
            <a:xfrm>
              <a:off x="2088033" y="2893710"/>
              <a:ext cx="1872454" cy="636350"/>
              <a:chOff x="5086347" y="3658300"/>
              <a:chExt cx="3347255" cy="636350"/>
            </a:xfrm>
          </p:grpSpPr>
          <p:sp>
            <p:nvSpPr>
              <p:cNvPr id="66" name="Google Shape;1654;p33">
                <a:extLst>
                  <a:ext uri="{FF2B5EF4-FFF2-40B4-BE49-F238E27FC236}">
                    <a16:creationId xmlns:a16="http://schemas.microsoft.com/office/drawing/2014/main" id="{C2AC9699-7C45-7CC6-4C7C-749EC4365087}"/>
                  </a:ext>
                </a:extLst>
              </p:cNvPr>
              <p:cNvSpPr txBox="1"/>
              <p:nvPr/>
            </p:nvSpPr>
            <p:spPr>
              <a:xfrm>
                <a:off x="5086347" y="3928950"/>
                <a:ext cx="3347255" cy="365700"/>
              </a:xfrm>
              <a:prstGeom prst="rect">
                <a:avLst/>
              </a:prstGeom>
              <a:noFill/>
              <a:ln>
                <a:noFill/>
              </a:ln>
            </p:spPr>
            <p:txBody>
              <a:bodyPr spcFirstLastPara="1" wrap="square" lIns="91425" tIns="91425" rIns="91425" bIns="91425" anchor="ctr" anchorCtr="0">
                <a:noAutofit/>
              </a:bodyPr>
              <a:lstStyle/>
              <a:p>
                <a:pPr marL="0" lvl="0" indent="0" algn="ctr" rtl="1">
                  <a:spcBef>
                    <a:spcPts val="0"/>
                  </a:spcBef>
                  <a:spcAft>
                    <a:spcPts val="0"/>
                  </a:spcAft>
                  <a:buNone/>
                </a:pPr>
                <a:r>
                  <a:rPr lang="ar-SA" sz="1000" b="1" dirty="0">
                    <a:solidFill>
                      <a:schemeClr val="bg1"/>
                    </a:solidFill>
                    <a:latin typeface="Shabnam" panose="020B0604020202020204" charset="-78"/>
                    <a:cs typeface="Shabnam" panose="020B0604020202020204" charset="-78"/>
                  </a:rPr>
                  <a:t>پردازش‌های بلادرنگ </a:t>
                </a:r>
                <a:endParaRPr lang="fa-IR" sz="1000" dirty="0">
                  <a:solidFill>
                    <a:schemeClr val="bg1"/>
                  </a:solidFill>
                  <a:latin typeface="Shabnam" panose="020B0604020202020204" charset="-78"/>
                  <a:ea typeface="Roboto"/>
                  <a:cs typeface="Shabnam" panose="020B0604020202020204" charset="-78"/>
                  <a:sym typeface="Roboto"/>
                </a:endParaRPr>
              </a:p>
            </p:txBody>
          </p:sp>
          <p:sp>
            <p:nvSpPr>
              <p:cNvPr id="67" name="Google Shape;1655;p33">
                <a:extLst>
                  <a:ext uri="{FF2B5EF4-FFF2-40B4-BE49-F238E27FC236}">
                    <a16:creationId xmlns:a16="http://schemas.microsoft.com/office/drawing/2014/main" id="{6B13FCF5-162D-3A81-E331-455ED2853F8B}"/>
                  </a:ext>
                </a:extLst>
              </p:cNvPr>
              <p:cNvSpPr txBox="1"/>
              <p:nvPr/>
            </p:nvSpPr>
            <p:spPr>
              <a:xfrm>
                <a:off x="5222700" y="3658300"/>
                <a:ext cx="3210900" cy="36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a-IR" sz="1700" dirty="0">
                    <a:solidFill>
                      <a:srgbClr val="FFFFFF"/>
                    </a:solidFill>
                    <a:latin typeface="Shabnam" panose="020B0603030804020204" pitchFamily="34" charset="-78"/>
                    <a:ea typeface="Fira Sans Extra Condensed Medium"/>
                    <a:cs typeface="Shabnam" panose="020B0603030804020204" pitchFamily="34" charset="-78"/>
                    <a:sym typeface="Fira Sans Extra Condensed Medium"/>
                  </a:rPr>
                  <a:t>مزیت سوم</a:t>
                </a:r>
              </a:p>
            </p:txBody>
          </p:sp>
        </p:grpSp>
      </p:grpSp>
      <p:sp>
        <p:nvSpPr>
          <p:cNvPr id="73" name="Rectangle 72">
            <a:extLst>
              <a:ext uri="{FF2B5EF4-FFF2-40B4-BE49-F238E27FC236}">
                <a16:creationId xmlns:a16="http://schemas.microsoft.com/office/drawing/2014/main" id="{3C37D9CD-3233-61EF-7AB6-56219C5A9AE8}"/>
              </a:ext>
            </a:extLst>
          </p:cNvPr>
          <p:cNvSpPr/>
          <p:nvPr/>
        </p:nvSpPr>
        <p:spPr>
          <a:xfrm>
            <a:off x="7399248" y="1350910"/>
            <a:ext cx="4220831" cy="1762021"/>
          </a:xfrm>
          <a:prstGeom prst="rect">
            <a:avLst/>
          </a:prstGeom>
          <a:noFill/>
        </p:spPr>
        <p:txBody>
          <a:bodyPr wrap="square" lIns="91440" tIns="45720" rIns="91440" bIns="45720">
            <a:spAutoFit/>
          </a:bodyPr>
          <a:lstStyle/>
          <a:p>
            <a:pPr algn="just" rtl="1">
              <a:lnSpc>
                <a:spcPct val="200000"/>
              </a:lnSpc>
            </a:pPr>
            <a:r>
              <a:rPr lang="ar-SA" sz="1400" dirty="0">
                <a:latin typeface="Shabnam" panose="020B0604020202020204" charset="-78"/>
                <a:cs typeface="Shabnam" panose="020B0604020202020204" charset="-78"/>
              </a:rPr>
              <a:t>روش‌های مختلفی برای هموارسازی با حفظ لبه‌ها پیشنهاد شده‌اند که شامل </a:t>
            </a:r>
            <a:r>
              <a:rPr lang="ar-SA" sz="1400" b="1" dirty="0">
                <a:latin typeface="Shabnam" panose="020B0604020202020204" charset="-78"/>
                <a:cs typeface="Shabnam" panose="020B0604020202020204" charset="-78"/>
              </a:rPr>
              <a:t>روش‌های مبتنی بر فیلتر، تکنیک‌های بهینه‌سازی سراسری و روش‌های مبتنی بر یادگیری عمیق</a:t>
            </a:r>
            <a:r>
              <a:rPr lang="ar-SA" sz="1400" dirty="0">
                <a:latin typeface="Shabnam" panose="020B0604020202020204" charset="-78"/>
                <a:cs typeface="Shabnam" panose="020B0604020202020204" charset="-78"/>
              </a:rPr>
              <a:t> می‌شوند.</a:t>
            </a:r>
            <a:endParaRPr lang="fa-IR" sz="1400" dirty="0">
              <a:latin typeface="Shabnam" panose="020B0604020202020204" charset="-78"/>
              <a:cs typeface="Shabnam" panose="020B0604020202020204" charset="-78"/>
            </a:endParaRPr>
          </a:p>
        </p:txBody>
      </p:sp>
      <p:sp>
        <p:nvSpPr>
          <p:cNvPr id="96" name="Rectangle: Rounded Corners 95">
            <a:extLst>
              <a:ext uri="{FF2B5EF4-FFF2-40B4-BE49-F238E27FC236}">
                <a16:creationId xmlns:a16="http://schemas.microsoft.com/office/drawing/2014/main" id="{8009BE8F-06DD-E33D-FBDB-B05F21CB6B95}"/>
              </a:ext>
            </a:extLst>
          </p:cNvPr>
          <p:cNvSpPr/>
          <p:nvPr/>
        </p:nvSpPr>
        <p:spPr>
          <a:xfrm>
            <a:off x="-1066800" y="-1922404"/>
            <a:ext cx="14325600" cy="1504950"/>
          </a:xfrm>
          <a:prstGeom prst="roundRect">
            <a:avLst/>
          </a:prstGeom>
          <a:solidFill>
            <a:srgbClr val="0B2D7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23" name="Rectangle: Rounded Corners 122">
            <a:hlinkClick r:id="" action="ppaction://hlinkshowjump?jump=previousslide"/>
            <a:extLst>
              <a:ext uri="{FF2B5EF4-FFF2-40B4-BE49-F238E27FC236}">
                <a16:creationId xmlns:a16="http://schemas.microsoft.com/office/drawing/2014/main" id="{F0566DF8-A0DA-39A5-2B1A-E2F9F8524845}"/>
              </a:ext>
            </a:extLst>
          </p:cNvPr>
          <p:cNvSpPr/>
          <p:nvPr/>
        </p:nvSpPr>
        <p:spPr>
          <a:xfrm rot="10800000">
            <a:off x="371848" y="1329071"/>
            <a:ext cx="794388" cy="3443132"/>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124" name="Group 123">
            <a:extLst>
              <a:ext uri="{FF2B5EF4-FFF2-40B4-BE49-F238E27FC236}">
                <a16:creationId xmlns:a16="http://schemas.microsoft.com/office/drawing/2014/main" id="{31BE7EE4-490C-F047-E94B-1E7113EDB774}"/>
              </a:ext>
            </a:extLst>
          </p:cNvPr>
          <p:cNvGrpSpPr/>
          <p:nvPr/>
        </p:nvGrpSpPr>
        <p:grpSpPr>
          <a:xfrm rot="5400000">
            <a:off x="518883" y="4086959"/>
            <a:ext cx="503994" cy="503995"/>
            <a:chOff x="1067339" y="6218461"/>
            <a:chExt cx="503994" cy="503995"/>
          </a:xfrm>
          <a:solidFill>
            <a:schemeClr val="tx1">
              <a:lumMod val="75000"/>
              <a:lumOff val="25000"/>
            </a:schemeClr>
          </a:solidFill>
        </p:grpSpPr>
        <p:sp>
          <p:nvSpPr>
            <p:cNvPr id="125" name="Freeform: Shape 124">
              <a:hlinkClick r:id="" action="ppaction://hlinkshowjump?jump=nextslide"/>
              <a:extLst>
                <a:ext uri="{FF2B5EF4-FFF2-40B4-BE49-F238E27FC236}">
                  <a16:creationId xmlns:a16="http://schemas.microsoft.com/office/drawing/2014/main" id="{E80E1CB7-0C66-131F-5F75-9D0872B4924C}"/>
                </a:ext>
              </a:extLst>
            </p:cNvPr>
            <p:cNvSpPr/>
            <p:nvPr/>
          </p:nvSpPr>
          <p:spPr>
            <a:xfrm>
              <a:off x="1067339"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126" name="Freeform: Shape 125">
              <a:hlinkClick r:id="" action="ppaction://hlinkshowjump?jump=nextslide"/>
              <a:extLst>
                <a:ext uri="{FF2B5EF4-FFF2-40B4-BE49-F238E27FC236}">
                  <a16:creationId xmlns:a16="http://schemas.microsoft.com/office/drawing/2014/main" id="{C5B9D3DE-15BC-8135-628C-D34889361C0E}"/>
                </a:ext>
              </a:extLst>
            </p:cNvPr>
            <p:cNvSpPr/>
            <p:nvPr/>
          </p:nvSpPr>
          <p:spPr>
            <a:xfrm>
              <a:off x="1226935" y="6379109"/>
              <a:ext cx="180598" cy="175348"/>
            </a:xfrm>
            <a:custGeom>
              <a:avLst/>
              <a:gdLst>
                <a:gd name="connsiteX0" fmla="*/ 92399 w 180598"/>
                <a:gd name="connsiteY0" fmla="*/ 3150 h 175348"/>
                <a:gd name="connsiteX1" fmla="*/ 79799 w 180598"/>
                <a:gd name="connsiteY1" fmla="*/ 3150 h 175348"/>
                <a:gd name="connsiteX2" fmla="*/ 79799 w 180598"/>
                <a:gd name="connsiteY2" fmla="*/ 15750 h 175348"/>
                <a:gd name="connsiteX3" fmla="*/ 142798 w 180598"/>
                <a:gd name="connsiteY3" fmla="*/ 78749 h 175348"/>
                <a:gd name="connsiteX4" fmla="*/ 8400 w 180598"/>
                <a:gd name="connsiteY4" fmla="*/ 78749 h 175348"/>
                <a:gd name="connsiteX5" fmla="*/ 0 w 180598"/>
                <a:gd name="connsiteY5" fmla="*/ 87149 h 175348"/>
                <a:gd name="connsiteX6" fmla="*/ 8400 w 180598"/>
                <a:gd name="connsiteY6" fmla="*/ 95549 h 175348"/>
                <a:gd name="connsiteX7" fmla="*/ 146998 w 180598"/>
                <a:gd name="connsiteY7" fmla="*/ 95549 h 175348"/>
                <a:gd name="connsiteX8" fmla="*/ 83999 w 180598"/>
                <a:gd name="connsiteY8" fmla="*/ 158548 h 175348"/>
                <a:gd name="connsiteX9" fmla="*/ 83999 w 180598"/>
                <a:gd name="connsiteY9" fmla="*/ 171148 h 175348"/>
                <a:gd name="connsiteX10" fmla="*/ 92399 w 180598"/>
                <a:gd name="connsiteY10" fmla="*/ 175348 h 175348"/>
                <a:gd name="connsiteX11" fmla="*/ 100799 w 180598"/>
                <a:gd name="connsiteY11" fmla="*/ 171148 h 175348"/>
                <a:gd name="connsiteX12" fmla="*/ 180598 w 180598"/>
                <a:gd name="connsiteY12" fmla="*/ 91349 h 175348"/>
                <a:gd name="connsiteX13" fmla="*/ 92399 w 1805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598" h="175348">
                  <a:moveTo>
                    <a:pt x="92399" y="3150"/>
                  </a:moveTo>
                  <a:cubicBezTo>
                    <a:pt x="88199" y="-1050"/>
                    <a:pt x="79799" y="-1050"/>
                    <a:pt x="79799" y="3150"/>
                  </a:cubicBezTo>
                  <a:cubicBezTo>
                    <a:pt x="75599" y="7350"/>
                    <a:pt x="75599" y="15750"/>
                    <a:pt x="79799" y="15750"/>
                  </a:cubicBezTo>
                  <a:lnTo>
                    <a:pt x="142798" y="78749"/>
                  </a:lnTo>
                  <a:lnTo>
                    <a:pt x="8400" y="78749"/>
                  </a:lnTo>
                  <a:cubicBezTo>
                    <a:pt x="4200" y="78749"/>
                    <a:pt x="0" y="82949"/>
                    <a:pt x="0" y="87149"/>
                  </a:cubicBezTo>
                  <a:cubicBezTo>
                    <a:pt x="0" y="91349"/>
                    <a:pt x="4200" y="95549"/>
                    <a:pt x="8400" y="95549"/>
                  </a:cubicBezTo>
                  <a:lnTo>
                    <a:pt x="146998" y="95549"/>
                  </a:lnTo>
                  <a:lnTo>
                    <a:pt x="83999" y="158548"/>
                  </a:lnTo>
                  <a:cubicBezTo>
                    <a:pt x="79799" y="162748"/>
                    <a:pt x="79799" y="166948"/>
                    <a:pt x="83999" y="171148"/>
                  </a:cubicBezTo>
                  <a:cubicBezTo>
                    <a:pt x="83999" y="171148"/>
                    <a:pt x="88199" y="175348"/>
                    <a:pt x="92399" y="175348"/>
                  </a:cubicBezTo>
                  <a:cubicBezTo>
                    <a:pt x="96599" y="175348"/>
                    <a:pt x="96599" y="175348"/>
                    <a:pt x="100799" y="171148"/>
                  </a:cubicBezTo>
                  <a:lnTo>
                    <a:pt x="180598"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127" name="Group 126">
            <a:extLst>
              <a:ext uri="{FF2B5EF4-FFF2-40B4-BE49-F238E27FC236}">
                <a16:creationId xmlns:a16="http://schemas.microsoft.com/office/drawing/2014/main" id="{C0112C61-D590-D441-58FA-12F4AD8FCAE1}"/>
              </a:ext>
            </a:extLst>
          </p:cNvPr>
          <p:cNvGrpSpPr/>
          <p:nvPr/>
        </p:nvGrpSpPr>
        <p:grpSpPr>
          <a:xfrm rot="5400000">
            <a:off x="518883" y="2792093"/>
            <a:ext cx="503994" cy="503995"/>
            <a:chOff x="193750" y="6218461"/>
            <a:chExt cx="503994" cy="503995"/>
          </a:xfrm>
          <a:solidFill>
            <a:schemeClr val="tx1">
              <a:lumMod val="75000"/>
              <a:lumOff val="25000"/>
            </a:schemeClr>
          </a:solidFill>
        </p:grpSpPr>
        <p:sp>
          <p:nvSpPr>
            <p:cNvPr id="128" name="Freeform: Shape 127">
              <a:hlinkClick r:id="" action="ppaction://hlinkshowjump?jump=previousslide"/>
              <a:extLst>
                <a:ext uri="{FF2B5EF4-FFF2-40B4-BE49-F238E27FC236}">
                  <a16:creationId xmlns:a16="http://schemas.microsoft.com/office/drawing/2014/main" id="{81046A85-DFE5-4CF9-7FB3-B85EC26B56AD}"/>
                </a:ext>
              </a:extLst>
            </p:cNvPr>
            <p:cNvSpPr/>
            <p:nvPr/>
          </p:nvSpPr>
          <p:spPr>
            <a:xfrm>
              <a:off x="193750"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129" name="Freeform: Shape 128">
              <a:hlinkClick r:id="" action="ppaction://hlinkshowjump?jump=previousslide"/>
              <a:extLst>
                <a:ext uri="{FF2B5EF4-FFF2-40B4-BE49-F238E27FC236}">
                  <a16:creationId xmlns:a16="http://schemas.microsoft.com/office/drawing/2014/main" id="{1C2D232B-0943-0F2F-7031-8093B1EA6E5D}"/>
                </a:ext>
              </a:extLst>
            </p:cNvPr>
            <p:cNvSpPr/>
            <p:nvPr/>
          </p:nvSpPr>
          <p:spPr>
            <a:xfrm>
              <a:off x="357545" y="6379109"/>
              <a:ext cx="184798" cy="175348"/>
            </a:xfrm>
            <a:custGeom>
              <a:avLst/>
              <a:gdLst>
                <a:gd name="connsiteX0" fmla="*/ 92399 w 184798"/>
                <a:gd name="connsiteY0" fmla="*/ 3150 h 175348"/>
                <a:gd name="connsiteX1" fmla="*/ 104999 w 184798"/>
                <a:gd name="connsiteY1" fmla="*/ 3150 h 175348"/>
                <a:gd name="connsiteX2" fmla="*/ 104999 w 184798"/>
                <a:gd name="connsiteY2" fmla="*/ 15750 h 175348"/>
                <a:gd name="connsiteX3" fmla="*/ 42000 w 184798"/>
                <a:gd name="connsiteY3" fmla="*/ 78749 h 175348"/>
                <a:gd name="connsiteX4" fmla="*/ 176398 w 184798"/>
                <a:gd name="connsiteY4" fmla="*/ 78749 h 175348"/>
                <a:gd name="connsiteX5" fmla="*/ 184798 w 184798"/>
                <a:gd name="connsiteY5" fmla="*/ 87149 h 175348"/>
                <a:gd name="connsiteX6" fmla="*/ 176398 w 184798"/>
                <a:gd name="connsiteY6" fmla="*/ 95549 h 175348"/>
                <a:gd name="connsiteX7" fmla="*/ 42000 w 184798"/>
                <a:gd name="connsiteY7" fmla="*/ 95549 h 175348"/>
                <a:gd name="connsiteX8" fmla="*/ 104999 w 184798"/>
                <a:gd name="connsiteY8" fmla="*/ 158548 h 175348"/>
                <a:gd name="connsiteX9" fmla="*/ 104999 w 184798"/>
                <a:gd name="connsiteY9" fmla="*/ 171148 h 175348"/>
                <a:gd name="connsiteX10" fmla="*/ 96599 w 184798"/>
                <a:gd name="connsiteY10" fmla="*/ 175348 h 175348"/>
                <a:gd name="connsiteX11" fmla="*/ 88199 w 184798"/>
                <a:gd name="connsiteY11" fmla="*/ 171148 h 175348"/>
                <a:gd name="connsiteX12" fmla="*/ 0 w 184798"/>
                <a:gd name="connsiteY12" fmla="*/ 91349 h 175348"/>
                <a:gd name="connsiteX13" fmla="*/ 92399 w 1847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798" h="175348">
                  <a:moveTo>
                    <a:pt x="92399" y="3150"/>
                  </a:moveTo>
                  <a:cubicBezTo>
                    <a:pt x="96599" y="-1050"/>
                    <a:pt x="104999" y="-1050"/>
                    <a:pt x="104999" y="3150"/>
                  </a:cubicBezTo>
                  <a:cubicBezTo>
                    <a:pt x="109199" y="7350"/>
                    <a:pt x="109199" y="15750"/>
                    <a:pt x="104999" y="15750"/>
                  </a:cubicBezTo>
                  <a:lnTo>
                    <a:pt x="42000" y="78749"/>
                  </a:lnTo>
                  <a:lnTo>
                    <a:pt x="176398" y="78749"/>
                  </a:lnTo>
                  <a:cubicBezTo>
                    <a:pt x="180598" y="78749"/>
                    <a:pt x="184798" y="82949"/>
                    <a:pt x="184798" y="87149"/>
                  </a:cubicBezTo>
                  <a:cubicBezTo>
                    <a:pt x="184798" y="91349"/>
                    <a:pt x="180598" y="95549"/>
                    <a:pt x="176398" y="95549"/>
                  </a:cubicBezTo>
                  <a:lnTo>
                    <a:pt x="42000" y="95549"/>
                  </a:lnTo>
                  <a:lnTo>
                    <a:pt x="104999" y="158548"/>
                  </a:lnTo>
                  <a:cubicBezTo>
                    <a:pt x="109199" y="162748"/>
                    <a:pt x="109199" y="166948"/>
                    <a:pt x="104999" y="171148"/>
                  </a:cubicBezTo>
                  <a:cubicBezTo>
                    <a:pt x="104999" y="171148"/>
                    <a:pt x="100799" y="175348"/>
                    <a:pt x="96599" y="175348"/>
                  </a:cubicBezTo>
                  <a:cubicBezTo>
                    <a:pt x="92399" y="175348"/>
                    <a:pt x="92399" y="175348"/>
                    <a:pt x="88199" y="171148"/>
                  </a:cubicBezTo>
                  <a:lnTo>
                    <a:pt x="0"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130" name="Group 129">
            <a:extLst>
              <a:ext uri="{FF2B5EF4-FFF2-40B4-BE49-F238E27FC236}">
                <a16:creationId xmlns:a16="http://schemas.microsoft.com/office/drawing/2014/main" id="{DF62B0D8-45C0-7A3C-FA52-C19FC158288A}"/>
              </a:ext>
            </a:extLst>
          </p:cNvPr>
          <p:cNvGrpSpPr/>
          <p:nvPr/>
        </p:nvGrpSpPr>
        <p:grpSpPr>
          <a:xfrm>
            <a:off x="518882" y="1510330"/>
            <a:ext cx="503997" cy="503996"/>
            <a:chOff x="5744889" y="1622267"/>
            <a:chExt cx="702233" cy="702232"/>
          </a:xfrm>
        </p:grpSpPr>
        <p:sp>
          <p:nvSpPr>
            <p:cNvPr id="131" name="Freeform: Shape 130">
              <a:hlinkClick r:id="rId12" action="ppaction://hlinksldjump"/>
              <a:extLst>
                <a:ext uri="{FF2B5EF4-FFF2-40B4-BE49-F238E27FC236}">
                  <a16:creationId xmlns:a16="http://schemas.microsoft.com/office/drawing/2014/main" id="{E4AE96BF-1585-2950-C635-48CD10883C62}"/>
                </a:ext>
              </a:extLst>
            </p:cNvPr>
            <p:cNvSpPr/>
            <p:nvPr userDrawn="1"/>
          </p:nvSpPr>
          <p:spPr>
            <a:xfrm rot="5400000">
              <a:off x="5744890" y="1622266"/>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132" name="Graphic 22">
              <a:extLst>
                <a:ext uri="{FF2B5EF4-FFF2-40B4-BE49-F238E27FC236}">
                  <a16:creationId xmlns:a16="http://schemas.microsoft.com/office/drawing/2014/main" id="{16A98E73-0DF3-BBB2-5E98-BB17442B786C}"/>
                </a:ext>
              </a:extLst>
            </p:cNvPr>
            <p:cNvGrpSpPr/>
            <p:nvPr userDrawn="1"/>
          </p:nvGrpSpPr>
          <p:grpSpPr>
            <a:xfrm>
              <a:off x="5933972" y="1939647"/>
              <a:ext cx="324068" cy="78868"/>
              <a:chOff x="826461" y="3271912"/>
              <a:chExt cx="324068" cy="78868"/>
            </a:xfrm>
            <a:solidFill>
              <a:schemeClr val="bg1"/>
            </a:solidFill>
          </p:grpSpPr>
          <p:sp>
            <p:nvSpPr>
              <p:cNvPr id="133" name="Freeform: Shape 132">
                <a:hlinkClick r:id="rId12" action="ppaction://hlinksldjump"/>
                <a:extLst>
                  <a:ext uri="{FF2B5EF4-FFF2-40B4-BE49-F238E27FC236}">
                    <a16:creationId xmlns:a16="http://schemas.microsoft.com/office/drawing/2014/main" id="{90E55D34-C3B7-6F23-8BC0-52E1D170F38C}"/>
                  </a:ext>
                </a:extLst>
              </p:cNvPr>
              <p:cNvSpPr/>
              <p:nvPr/>
            </p:nvSpPr>
            <p:spPr>
              <a:xfrm>
                <a:off x="826461"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134" name="Freeform: Shape 133">
                <a:hlinkClick r:id="rId12" action="ppaction://hlinksldjump"/>
                <a:extLst>
                  <a:ext uri="{FF2B5EF4-FFF2-40B4-BE49-F238E27FC236}">
                    <a16:creationId xmlns:a16="http://schemas.microsoft.com/office/drawing/2014/main" id="{8B4548F3-CB1A-83E7-03CC-4B3B828209A7}"/>
                  </a:ext>
                </a:extLst>
              </p:cNvPr>
              <p:cNvSpPr/>
              <p:nvPr/>
            </p:nvSpPr>
            <p:spPr>
              <a:xfrm>
                <a:off x="9490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135" name="Freeform: Shape 134">
                <a:hlinkClick r:id="rId12" action="ppaction://hlinksldjump"/>
                <a:extLst>
                  <a:ext uri="{FF2B5EF4-FFF2-40B4-BE49-F238E27FC236}">
                    <a16:creationId xmlns:a16="http://schemas.microsoft.com/office/drawing/2014/main" id="{CA21FE4B-5C3C-5A15-1FAB-27EDB9FC92D3}"/>
                  </a:ext>
                </a:extLst>
              </p:cNvPr>
              <p:cNvSpPr/>
              <p:nvPr/>
            </p:nvSpPr>
            <p:spPr>
              <a:xfrm>
                <a:off x="10716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a:p>
            </p:txBody>
          </p:sp>
        </p:grpSp>
      </p:grpSp>
      <p:grpSp>
        <p:nvGrpSpPr>
          <p:cNvPr id="136" name="Group 135">
            <a:extLst>
              <a:ext uri="{FF2B5EF4-FFF2-40B4-BE49-F238E27FC236}">
                <a16:creationId xmlns:a16="http://schemas.microsoft.com/office/drawing/2014/main" id="{E67D608D-849A-7119-EB88-E7C9ADB8D05E}"/>
              </a:ext>
            </a:extLst>
          </p:cNvPr>
          <p:cNvGrpSpPr/>
          <p:nvPr/>
        </p:nvGrpSpPr>
        <p:grpSpPr>
          <a:xfrm>
            <a:off x="518884" y="2151211"/>
            <a:ext cx="503996" cy="503995"/>
            <a:chOff x="5744891" y="2619594"/>
            <a:chExt cx="702233" cy="702232"/>
          </a:xfrm>
        </p:grpSpPr>
        <p:sp>
          <p:nvSpPr>
            <p:cNvPr id="137" name="Freeform: Shape 136">
              <a:hlinkClick r:id="rId13" action="ppaction://hlinksldjump"/>
              <a:extLst>
                <a:ext uri="{FF2B5EF4-FFF2-40B4-BE49-F238E27FC236}">
                  <a16:creationId xmlns:a16="http://schemas.microsoft.com/office/drawing/2014/main" id="{B434799F-FF11-2D4D-AD60-91F1960F7912}"/>
                </a:ext>
              </a:extLst>
            </p:cNvPr>
            <p:cNvSpPr/>
            <p:nvPr userDrawn="1"/>
          </p:nvSpPr>
          <p:spPr>
            <a:xfrm rot="5400000">
              <a:off x="5744892" y="2619593"/>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138" name="Graphic 5">
              <a:extLst>
                <a:ext uri="{FF2B5EF4-FFF2-40B4-BE49-F238E27FC236}">
                  <a16:creationId xmlns:a16="http://schemas.microsoft.com/office/drawing/2014/main" id="{0CEBC915-C875-039C-82EF-B4BED1F72EE5}"/>
                </a:ext>
              </a:extLst>
            </p:cNvPr>
            <p:cNvGrpSpPr/>
            <p:nvPr userDrawn="1"/>
          </p:nvGrpSpPr>
          <p:grpSpPr>
            <a:xfrm>
              <a:off x="5873289" y="2768472"/>
              <a:ext cx="445434" cy="404469"/>
              <a:chOff x="1924722" y="2565716"/>
              <a:chExt cx="1152292" cy="1046321"/>
            </a:xfrm>
            <a:solidFill>
              <a:schemeClr val="bg1"/>
            </a:solidFill>
          </p:grpSpPr>
          <p:sp>
            <p:nvSpPr>
              <p:cNvPr id="139" name="Freeform: Shape 138">
                <a:hlinkClick r:id="rId13" action="ppaction://hlinksldjump"/>
                <a:extLst>
                  <a:ext uri="{FF2B5EF4-FFF2-40B4-BE49-F238E27FC236}">
                    <a16:creationId xmlns:a16="http://schemas.microsoft.com/office/drawing/2014/main" id="{D8B695C9-210D-6140-3701-64E793DF31E7}"/>
                  </a:ext>
                </a:extLst>
              </p:cNvPr>
              <p:cNvSpPr/>
              <p:nvPr/>
            </p:nvSpPr>
            <p:spPr>
              <a:xfrm>
                <a:off x="1924722" y="2565716"/>
                <a:ext cx="1152292" cy="589481"/>
              </a:xfrm>
              <a:custGeom>
                <a:avLst/>
                <a:gdLst>
                  <a:gd name="connsiteX0" fmla="*/ 1141455 w 1152292"/>
                  <a:gd name="connsiteY0" fmla="*/ 529114 h 589481"/>
                  <a:gd name="connsiteX1" fmla="*/ 898568 w 1152292"/>
                  <a:gd name="connsiteY1" fmla="*/ 296704 h 589481"/>
                  <a:gd name="connsiteX2" fmla="*/ 898568 w 1152292"/>
                  <a:gd name="connsiteY2" fmla="*/ 295751 h 589481"/>
                  <a:gd name="connsiteX3" fmla="*/ 898568 w 1152292"/>
                  <a:gd name="connsiteY3" fmla="*/ 83344 h 589481"/>
                  <a:gd name="connsiteX4" fmla="*/ 866183 w 1152292"/>
                  <a:gd name="connsiteY4" fmla="*/ 50959 h 589481"/>
                  <a:gd name="connsiteX5" fmla="*/ 833798 w 1152292"/>
                  <a:gd name="connsiteY5" fmla="*/ 83344 h 589481"/>
                  <a:gd name="connsiteX6" fmla="*/ 833798 w 1152292"/>
                  <a:gd name="connsiteY6" fmla="*/ 232886 h 589481"/>
                  <a:gd name="connsiteX7" fmla="*/ 600435 w 1152292"/>
                  <a:gd name="connsiteY7" fmla="*/ 10001 h 589481"/>
                  <a:gd name="connsiteX8" fmla="*/ 551858 w 1152292"/>
                  <a:gd name="connsiteY8" fmla="*/ 10001 h 589481"/>
                  <a:gd name="connsiteX9" fmla="*/ 10838 w 1152292"/>
                  <a:gd name="connsiteY9" fmla="*/ 529114 h 589481"/>
                  <a:gd name="connsiteX10" fmla="*/ 9885 w 1152292"/>
                  <a:gd name="connsiteY10" fmla="*/ 578644 h 589481"/>
                  <a:gd name="connsiteX11" fmla="*/ 59415 w 1152292"/>
                  <a:gd name="connsiteY11" fmla="*/ 579596 h 589481"/>
                  <a:gd name="connsiteX12" fmla="*/ 576623 w 1152292"/>
                  <a:gd name="connsiteY12" fmla="*/ 84296 h 589481"/>
                  <a:gd name="connsiteX13" fmla="*/ 1093830 w 1152292"/>
                  <a:gd name="connsiteY13" fmla="*/ 579596 h 589481"/>
                  <a:gd name="connsiteX14" fmla="*/ 1117643 w 1152292"/>
                  <a:gd name="connsiteY14" fmla="*/ 589121 h 589481"/>
                  <a:gd name="connsiteX15" fmla="*/ 1142408 w 1152292"/>
                  <a:gd name="connsiteY15" fmla="*/ 578644 h 589481"/>
                  <a:gd name="connsiteX16" fmla="*/ 1141455 w 1152292"/>
                  <a:gd name="connsiteY16" fmla="*/ 529114 h 58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92" h="589481">
                    <a:moveTo>
                      <a:pt x="1141455" y="529114"/>
                    </a:moveTo>
                    <a:lnTo>
                      <a:pt x="898568" y="296704"/>
                    </a:lnTo>
                    <a:cubicBezTo>
                      <a:pt x="898568" y="296704"/>
                      <a:pt x="898568" y="295751"/>
                      <a:pt x="898568" y="295751"/>
                    </a:cubicBezTo>
                    <a:lnTo>
                      <a:pt x="898568" y="83344"/>
                    </a:lnTo>
                    <a:cubicBezTo>
                      <a:pt x="898568" y="65246"/>
                      <a:pt x="884280" y="50959"/>
                      <a:pt x="866183" y="50959"/>
                    </a:cubicBezTo>
                    <a:cubicBezTo>
                      <a:pt x="848085" y="50959"/>
                      <a:pt x="833798" y="65246"/>
                      <a:pt x="833798" y="83344"/>
                    </a:cubicBezTo>
                    <a:lnTo>
                      <a:pt x="833798" y="232886"/>
                    </a:lnTo>
                    <a:lnTo>
                      <a:pt x="600435" y="10001"/>
                    </a:lnTo>
                    <a:cubicBezTo>
                      <a:pt x="587100" y="-3334"/>
                      <a:pt x="566145" y="-3334"/>
                      <a:pt x="551858" y="10001"/>
                    </a:cubicBezTo>
                    <a:lnTo>
                      <a:pt x="10838" y="529114"/>
                    </a:lnTo>
                    <a:cubicBezTo>
                      <a:pt x="-3450" y="542449"/>
                      <a:pt x="-3450" y="564356"/>
                      <a:pt x="9885" y="578644"/>
                    </a:cubicBezTo>
                    <a:cubicBezTo>
                      <a:pt x="23220" y="592931"/>
                      <a:pt x="45128" y="592931"/>
                      <a:pt x="59415" y="579596"/>
                    </a:cubicBezTo>
                    <a:lnTo>
                      <a:pt x="576623" y="84296"/>
                    </a:lnTo>
                    <a:lnTo>
                      <a:pt x="1093830" y="579596"/>
                    </a:lnTo>
                    <a:cubicBezTo>
                      <a:pt x="1100498" y="586264"/>
                      <a:pt x="1109070" y="589121"/>
                      <a:pt x="1117643" y="589121"/>
                    </a:cubicBezTo>
                    <a:cubicBezTo>
                      <a:pt x="1127168" y="589121"/>
                      <a:pt x="1135740" y="585311"/>
                      <a:pt x="1142408" y="578644"/>
                    </a:cubicBezTo>
                    <a:cubicBezTo>
                      <a:pt x="1155743" y="564356"/>
                      <a:pt x="1155743" y="542449"/>
                      <a:pt x="1141455" y="529114"/>
                    </a:cubicBezTo>
                    <a:close/>
                  </a:path>
                </a:pathLst>
              </a:custGeom>
              <a:grpFill/>
              <a:ln w="9525" cap="flat">
                <a:solidFill>
                  <a:schemeClr val="bg1"/>
                </a:solidFill>
                <a:prstDash val="solid"/>
                <a:miter/>
              </a:ln>
            </p:spPr>
            <p:txBody>
              <a:bodyPr rtlCol="1" anchor="ctr"/>
              <a:lstStyle/>
              <a:p>
                <a:endParaRPr lang="fa-IR" dirty="0"/>
              </a:p>
            </p:txBody>
          </p:sp>
          <p:sp>
            <p:nvSpPr>
              <p:cNvPr id="141" name="Freeform: Shape 140">
                <a:hlinkClick r:id="rId13" action="ppaction://hlinksldjump"/>
                <a:extLst>
                  <a:ext uri="{FF2B5EF4-FFF2-40B4-BE49-F238E27FC236}">
                    <a16:creationId xmlns:a16="http://schemas.microsoft.com/office/drawing/2014/main" id="{0A1BF718-65BE-80FC-F11F-34F96F1A7855}"/>
                  </a:ext>
                </a:extLst>
              </p:cNvPr>
              <p:cNvSpPr/>
              <p:nvPr/>
            </p:nvSpPr>
            <p:spPr>
              <a:xfrm>
                <a:off x="2104153" y="3110070"/>
                <a:ext cx="795337" cy="501967"/>
              </a:xfrm>
              <a:custGeom>
                <a:avLst/>
                <a:gdLst>
                  <a:gd name="connsiteX0" fmla="*/ 758190 w 795337"/>
                  <a:gd name="connsiteY0" fmla="*/ 501967 h 501967"/>
                  <a:gd name="connsiteX1" fmla="*/ 490538 w 795337"/>
                  <a:gd name="connsiteY1" fmla="*/ 501967 h 501967"/>
                  <a:gd name="connsiteX2" fmla="*/ 455295 w 795337"/>
                  <a:gd name="connsiteY2" fmla="*/ 466725 h 501967"/>
                  <a:gd name="connsiteX3" fmla="*/ 455295 w 795337"/>
                  <a:gd name="connsiteY3" fmla="*/ 190500 h 501967"/>
                  <a:gd name="connsiteX4" fmla="*/ 338138 w 795337"/>
                  <a:gd name="connsiteY4" fmla="*/ 190500 h 501967"/>
                  <a:gd name="connsiteX5" fmla="*/ 338138 w 795337"/>
                  <a:gd name="connsiteY5" fmla="*/ 466725 h 501967"/>
                  <a:gd name="connsiteX6" fmla="*/ 302895 w 795337"/>
                  <a:gd name="connsiteY6" fmla="*/ 501967 h 501967"/>
                  <a:gd name="connsiteX7" fmla="*/ 35242 w 795337"/>
                  <a:gd name="connsiteY7" fmla="*/ 501967 h 501967"/>
                  <a:gd name="connsiteX8" fmla="*/ 0 w 795337"/>
                  <a:gd name="connsiteY8" fmla="*/ 466725 h 501967"/>
                  <a:gd name="connsiteX9" fmla="*/ 0 w 795337"/>
                  <a:gd name="connsiteY9" fmla="*/ 35242 h 501967"/>
                  <a:gd name="connsiteX10" fmla="*/ 35242 w 795337"/>
                  <a:gd name="connsiteY10" fmla="*/ 0 h 501967"/>
                  <a:gd name="connsiteX11" fmla="*/ 70485 w 795337"/>
                  <a:gd name="connsiteY11" fmla="*/ 35242 h 501967"/>
                  <a:gd name="connsiteX12" fmla="*/ 70485 w 795337"/>
                  <a:gd name="connsiteY12" fmla="*/ 431483 h 501967"/>
                  <a:gd name="connsiteX13" fmla="*/ 268605 w 795337"/>
                  <a:gd name="connsiteY13" fmla="*/ 431483 h 501967"/>
                  <a:gd name="connsiteX14" fmla="*/ 268605 w 795337"/>
                  <a:gd name="connsiteY14" fmla="*/ 155258 h 501967"/>
                  <a:gd name="connsiteX15" fmla="*/ 303848 w 795337"/>
                  <a:gd name="connsiteY15" fmla="*/ 120015 h 501967"/>
                  <a:gd name="connsiteX16" fmla="*/ 491490 w 795337"/>
                  <a:gd name="connsiteY16" fmla="*/ 120015 h 501967"/>
                  <a:gd name="connsiteX17" fmla="*/ 526732 w 795337"/>
                  <a:gd name="connsiteY17" fmla="*/ 155258 h 501967"/>
                  <a:gd name="connsiteX18" fmla="*/ 526732 w 795337"/>
                  <a:gd name="connsiteY18" fmla="*/ 431483 h 501967"/>
                  <a:gd name="connsiteX19" fmla="*/ 724853 w 795337"/>
                  <a:gd name="connsiteY19" fmla="*/ 431483 h 501967"/>
                  <a:gd name="connsiteX20" fmla="*/ 724853 w 795337"/>
                  <a:gd name="connsiteY20" fmla="*/ 35242 h 501967"/>
                  <a:gd name="connsiteX21" fmla="*/ 760095 w 795337"/>
                  <a:gd name="connsiteY21" fmla="*/ 0 h 501967"/>
                  <a:gd name="connsiteX22" fmla="*/ 795338 w 795337"/>
                  <a:gd name="connsiteY22" fmla="*/ 35242 h 501967"/>
                  <a:gd name="connsiteX23" fmla="*/ 795338 w 795337"/>
                  <a:gd name="connsiteY23" fmla="*/ 466725 h 501967"/>
                  <a:gd name="connsiteX24" fmla="*/ 758190 w 795337"/>
                  <a:gd name="connsiteY24" fmla="*/ 501967 h 50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5337" h="501967">
                    <a:moveTo>
                      <a:pt x="758190" y="501967"/>
                    </a:moveTo>
                    <a:lnTo>
                      <a:pt x="490538" y="501967"/>
                    </a:lnTo>
                    <a:cubicBezTo>
                      <a:pt x="471488" y="501967"/>
                      <a:pt x="455295" y="486728"/>
                      <a:pt x="455295" y="466725"/>
                    </a:cubicBezTo>
                    <a:lnTo>
                      <a:pt x="455295" y="190500"/>
                    </a:lnTo>
                    <a:lnTo>
                      <a:pt x="338138" y="190500"/>
                    </a:lnTo>
                    <a:lnTo>
                      <a:pt x="338138" y="466725"/>
                    </a:lnTo>
                    <a:cubicBezTo>
                      <a:pt x="338138" y="485775"/>
                      <a:pt x="322898" y="501967"/>
                      <a:pt x="302895" y="501967"/>
                    </a:cubicBezTo>
                    <a:lnTo>
                      <a:pt x="35242" y="501967"/>
                    </a:lnTo>
                    <a:cubicBezTo>
                      <a:pt x="16192" y="501967"/>
                      <a:pt x="0" y="486728"/>
                      <a:pt x="0" y="466725"/>
                    </a:cubicBezTo>
                    <a:lnTo>
                      <a:pt x="0" y="35242"/>
                    </a:lnTo>
                    <a:cubicBezTo>
                      <a:pt x="0" y="16192"/>
                      <a:pt x="15240" y="0"/>
                      <a:pt x="35242" y="0"/>
                    </a:cubicBezTo>
                    <a:cubicBezTo>
                      <a:pt x="54292" y="0"/>
                      <a:pt x="70485" y="15240"/>
                      <a:pt x="70485" y="35242"/>
                    </a:cubicBezTo>
                    <a:lnTo>
                      <a:pt x="70485" y="431483"/>
                    </a:lnTo>
                    <a:lnTo>
                      <a:pt x="268605" y="431483"/>
                    </a:lnTo>
                    <a:lnTo>
                      <a:pt x="268605" y="155258"/>
                    </a:lnTo>
                    <a:cubicBezTo>
                      <a:pt x="268605" y="136208"/>
                      <a:pt x="283845" y="120015"/>
                      <a:pt x="303848" y="120015"/>
                    </a:cubicBezTo>
                    <a:lnTo>
                      <a:pt x="491490" y="120015"/>
                    </a:lnTo>
                    <a:cubicBezTo>
                      <a:pt x="510540" y="120015"/>
                      <a:pt x="526732" y="135255"/>
                      <a:pt x="526732" y="155258"/>
                    </a:cubicBezTo>
                    <a:lnTo>
                      <a:pt x="526732" y="431483"/>
                    </a:lnTo>
                    <a:lnTo>
                      <a:pt x="724853" y="431483"/>
                    </a:lnTo>
                    <a:lnTo>
                      <a:pt x="724853" y="35242"/>
                    </a:lnTo>
                    <a:cubicBezTo>
                      <a:pt x="724853" y="16192"/>
                      <a:pt x="740093" y="0"/>
                      <a:pt x="760095" y="0"/>
                    </a:cubicBezTo>
                    <a:cubicBezTo>
                      <a:pt x="779145" y="0"/>
                      <a:pt x="795338" y="15240"/>
                      <a:pt x="795338" y="35242"/>
                    </a:cubicBezTo>
                    <a:lnTo>
                      <a:pt x="795338" y="466725"/>
                    </a:lnTo>
                    <a:cubicBezTo>
                      <a:pt x="793432" y="486728"/>
                      <a:pt x="778193" y="501967"/>
                      <a:pt x="758190" y="501967"/>
                    </a:cubicBezTo>
                    <a:close/>
                  </a:path>
                </a:pathLst>
              </a:custGeom>
              <a:grpFill/>
              <a:ln w="9525" cap="flat">
                <a:solidFill>
                  <a:schemeClr val="bg1"/>
                </a:solidFill>
                <a:prstDash val="solid"/>
                <a:miter/>
              </a:ln>
            </p:spPr>
            <p:txBody>
              <a:bodyPr rtlCol="1" anchor="ctr"/>
              <a:lstStyle/>
              <a:p>
                <a:endParaRPr lang="fa-IR" dirty="0"/>
              </a:p>
            </p:txBody>
          </p:sp>
        </p:grpSp>
      </p:grpSp>
      <p:sp>
        <p:nvSpPr>
          <p:cNvPr id="142" name="Oval 141">
            <a:hlinkClick r:id="" action="ppaction://hlinkshowjump?jump=previousslide"/>
            <a:extLst>
              <a:ext uri="{FF2B5EF4-FFF2-40B4-BE49-F238E27FC236}">
                <a16:creationId xmlns:a16="http://schemas.microsoft.com/office/drawing/2014/main" id="{468F9C53-44BE-67C0-E971-806005F98A37}"/>
              </a:ext>
            </a:extLst>
          </p:cNvPr>
          <p:cNvSpPr/>
          <p:nvPr/>
        </p:nvSpPr>
        <p:spPr>
          <a:xfrm rot="10800000">
            <a:off x="520719" y="3432976"/>
            <a:ext cx="503997" cy="503998"/>
          </a:xfrm>
          <a:prstGeom prst="ellipse">
            <a:avLst/>
          </a:prstGeom>
          <a:solidFill>
            <a:schemeClr val="bg1"/>
          </a:solidFill>
          <a:ln w="41852" cap="flat">
            <a:solidFill>
              <a:srgbClr val="0B2D77"/>
            </a:solidFill>
            <a:prstDash val="solid"/>
            <a:miter/>
          </a:ln>
        </p:spPr>
        <p:txBody>
          <a:bodyPr rtlCol="1" anchor="ctr"/>
          <a:lstStyle/>
          <a:p>
            <a:endParaRPr lang="fa-IR" dirty="0"/>
          </a:p>
        </p:txBody>
      </p:sp>
      <p:sp>
        <p:nvSpPr>
          <p:cNvPr id="143" name="Slide Number Placeholder 5">
            <a:extLst>
              <a:ext uri="{FF2B5EF4-FFF2-40B4-BE49-F238E27FC236}">
                <a16:creationId xmlns:a16="http://schemas.microsoft.com/office/drawing/2014/main" id="{0402E593-B3A3-4C16-1667-D371D533D71C}"/>
              </a:ext>
            </a:extLst>
          </p:cNvPr>
          <p:cNvSpPr txBox="1">
            <a:spLocks/>
          </p:cNvSpPr>
          <p:nvPr/>
        </p:nvSpPr>
        <p:spPr>
          <a:xfrm>
            <a:off x="420093" y="3525954"/>
            <a:ext cx="720744" cy="365125"/>
          </a:xfrm>
          <a:prstGeom prst="rect">
            <a:avLst/>
          </a:prstGeom>
        </p:spPr>
        <p:txBody>
          <a:bodyPr vert="horz" lIns="91440" tIns="45720" rIns="91440" bIns="45720" rtlCol="0" anchor="ctr"/>
          <a:lstStyle>
            <a:defPPr>
              <a:defRPr lang="en-US"/>
            </a:defPPr>
            <a:lvl1pPr marL="0" algn="r" defTabSz="914400" rtl="0" eaLnBrk="1" latinLnBrk="0" hangingPunct="1">
              <a:defRPr sz="2400" kern="1200">
                <a:solidFill>
                  <a:schemeClr val="tx1"/>
                </a:solidFill>
                <a:latin typeface="Shabnam" panose="020B0603030804020204" pitchFamily="34" charset="-78"/>
                <a:ea typeface="+mn-ea"/>
                <a:cs typeface="Shabnam" panose="020B0603030804020204" pitchFamily="34" charset="-7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0358F92-8C6A-4C4D-A4C8-8A05157D4BAD}" type="slidenum">
              <a:rPr lang="fa-IR" sz="2000" smtClean="0">
                <a:solidFill>
                  <a:srgbClr val="0B2D77"/>
                </a:solidFill>
              </a:rPr>
              <a:pPr algn="ctr"/>
              <a:t>7</a:t>
            </a:fld>
            <a:endParaRPr lang="en-US" dirty="0">
              <a:solidFill>
                <a:srgbClr val="0B2D77"/>
              </a:solidFill>
            </a:endParaRPr>
          </a:p>
        </p:txBody>
      </p:sp>
      <p:sp>
        <p:nvSpPr>
          <p:cNvPr id="8" name="TextBox 7">
            <a:extLst>
              <a:ext uri="{FF2B5EF4-FFF2-40B4-BE49-F238E27FC236}">
                <a16:creationId xmlns:a16="http://schemas.microsoft.com/office/drawing/2014/main" id="{6385C894-207B-D1F7-10ED-E350041C97C7}"/>
              </a:ext>
            </a:extLst>
          </p:cNvPr>
          <p:cNvSpPr txBox="1"/>
          <p:nvPr/>
        </p:nvSpPr>
        <p:spPr>
          <a:xfrm>
            <a:off x="2153322" y="1568838"/>
            <a:ext cx="3942678" cy="338554"/>
          </a:xfrm>
          <a:prstGeom prst="rect">
            <a:avLst/>
          </a:prstGeom>
          <a:noFill/>
        </p:spPr>
        <p:txBody>
          <a:bodyPr wrap="square">
            <a:spAutoFit/>
          </a:bodyPr>
          <a:lstStyle/>
          <a:p>
            <a:pPr algn="ctr"/>
            <a:r>
              <a:rPr lang="fa-IR" sz="1600" dirty="0">
                <a:ln w="0"/>
                <a:solidFill>
                  <a:schemeClr val="accent1"/>
                </a:solidFill>
                <a:effectLst>
                  <a:outerShdw blurRad="38100" dist="25400" dir="5400000" algn="ctr" rotWithShape="0">
                    <a:srgbClr val="6E747A">
                      <a:alpha val="43000"/>
                    </a:srgbClr>
                  </a:outerShdw>
                </a:effectLst>
                <a:latin typeface="Shabnam" panose="020B0604020202020204" charset="-78"/>
                <a:cs typeface="Shabnam" panose="020B0604020202020204" charset="-78"/>
              </a:rPr>
              <a:t>مزیت ها استفاده از فیلتر </a:t>
            </a:r>
            <a:endParaRPr lang="en-US" sz="1600" dirty="0">
              <a:ln w="0"/>
              <a:solidFill>
                <a:schemeClr val="accent1"/>
              </a:solidFill>
              <a:effectLst>
                <a:outerShdw blurRad="38100" dist="25400" dir="5400000" algn="ctr" rotWithShape="0">
                  <a:srgbClr val="6E747A">
                    <a:alpha val="43000"/>
                  </a:srgbClr>
                </a:outerShdw>
              </a:effectLst>
              <a:latin typeface="Shabnam" panose="020B0604020202020204" charset="-78"/>
              <a:cs typeface="Shabnam" panose="020B0604020202020204" charset="-78"/>
            </a:endParaRPr>
          </a:p>
        </p:txBody>
      </p:sp>
      <p:grpSp>
        <p:nvGrpSpPr>
          <p:cNvPr id="9" name="Group 8">
            <a:extLst>
              <a:ext uri="{FF2B5EF4-FFF2-40B4-BE49-F238E27FC236}">
                <a16:creationId xmlns:a16="http://schemas.microsoft.com/office/drawing/2014/main" id="{5A89DA1E-DEDE-E3FD-0A24-61BA34BF7E30}"/>
              </a:ext>
            </a:extLst>
          </p:cNvPr>
          <p:cNvGrpSpPr/>
          <p:nvPr/>
        </p:nvGrpSpPr>
        <p:grpSpPr>
          <a:xfrm>
            <a:off x="7793424" y="3233109"/>
            <a:ext cx="3844046" cy="2159441"/>
            <a:chOff x="7793424" y="3233109"/>
            <a:chExt cx="3844046" cy="2159441"/>
          </a:xfrm>
        </p:grpSpPr>
        <p:sp>
          <p:nvSpPr>
            <p:cNvPr id="4" name="TextBox 3">
              <a:extLst>
                <a:ext uri="{FF2B5EF4-FFF2-40B4-BE49-F238E27FC236}">
                  <a16:creationId xmlns:a16="http://schemas.microsoft.com/office/drawing/2014/main" id="{EEF1AA40-7023-8F96-4E0A-85867C65D0ED}"/>
                </a:ext>
              </a:extLst>
            </p:cNvPr>
            <p:cNvSpPr txBox="1"/>
            <p:nvPr/>
          </p:nvSpPr>
          <p:spPr>
            <a:xfrm>
              <a:off x="7793424" y="3233109"/>
              <a:ext cx="3844046" cy="646331"/>
            </a:xfrm>
            <a:prstGeom prst="rect">
              <a:avLst/>
            </a:prstGeom>
            <a:noFill/>
          </p:spPr>
          <p:txBody>
            <a:bodyPr wrap="square">
              <a:spAutoFit/>
            </a:bodyPr>
            <a:lstStyle/>
            <a:p>
              <a:pPr algn="r"/>
              <a:r>
                <a:rPr lang="ar-SA" b="1" dirty="0">
                  <a:latin typeface="Shabnam" panose="020B0604020202020204" charset="-78"/>
                  <a:cs typeface="Shabnam" panose="020B0604020202020204" charset="-78"/>
                </a:rPr>
                <a:t>این مطالعه بر روش‌های مبتنی بر فیلتر تمرکز دارد،</a:t>
              </a:r>
              <a:r>
                <a:rPr lang="en-US" b="1" dirty="0">
                  <a:latin typeface="Shabnam" panose="020B0604020202020204" charset="-78"/>
                  <a:cs typeface="Shabnam" panose="020B0604020202020204" charset="-78"/>
                </a:rPr>
                <a:t> </a:t>
              </a:r>
            </a:p>
          </p:txBody>
        </p:sp>
        <p:pic>
          <p:nvPicPr>
            <p:cNvPr id="3074" name="Picture 2" descr="Calculation process of a filter in the convolutional layer. The first... |  Download Scientific Diagram">
              <a:extLst>
                <a:ext uri="{FF2B5EF4-FFF2-40B4-BE49-F238E27FC236}">
                  <a16:creationId xmlns:a16="http://schemas.microsoft.com/office/drawing/2014/main" id="{3CC1819A-E0B0-6F01-149F-0E0EADA0BF1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84525" y="3891079"/>
              <a:ext cx="3581822" cy="150147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4813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wipe(up)">
                                      <p:cBhvr>
                                        <p:cTn id="16" dur="500"/>
                                        <p:tgtEl>
                                          <p:spTgt spid="73"/>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wipe(left)">
                                      <p:cBhvr>
                                        <p:cTn id="24" dur="500"/>
                                        <p:tgtEl>
                                          <p:spTgt spid="49"/>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wipe(left)">
                                      <p:cBhvr>
                                        <p:cTn id="28" dur="500"/>
                                        <p:tgtEl>
                                          <p:spTgt spid="58"/>
                                        </p:tgtEl>
                                      </p:cBhvr>
                                    </p:animEffect>
                                  </p:childTnLst>
                                </p:cTn>
                              </p:par>
                            </p:childTnLst>
                          </p:cTn>
                        </p:par>
                        <p:par>
                          <p:cTn id="29" fill="hold">
                            <p:stCondLst>
                              <p:cond delay="2500"/>
                            </p:stCondLst>
                            <p:childTnLst>
                              <p:par>
                                <p:cTn id="30" presetID="22" presetClass="entr" presetSubtype="2"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wipe(right)">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down)">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6" grpId="0"/>
      <p:bldP spid="73"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مستطیل سمت چپ">
            <a:hlinkClick r:id="" action="ppaction://hlinkshowjump?jump=previousslide"/>
            <a:extLst>
              <a:ext uri="{FF2B5EF4-FFF2-40B4-BE49-F238E27FC236}">
                <a16:creationId xmlns:a16="http://schemas.microsoft.com/office/drawing/2014/main" id="{05DEEC7C-0C6E-D0DF-A24C-9E388CC5CD6B}"/>
              </a:ext>
            </a:extLst>
          </p:cNvPr>
          <p:cNvSpPr/>
          <p:nvPr/>
        </p:nvSpPr>
        <p:spPr>
          <a:xfrm rot="16200000">
            <a:off x="5674053" y="4144774"/>
            <a:ext cx="843895" cy="3933374"/>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67" name="!!مستطیل سمت راست">
            <a:hlinkClick r:id="" action="ppaction://hlinkshowjump?jump=previousslide"/>
            <a:extLst>
              <a:ext uri="{FF2B5EF4-FFF2-40B4-BE49-F238E27FC236}">
                <a16:creationId xmlns:a16="http://schemas.microsoft.com/office/drawing/2014/main" id="{899282C6-7E7B-EE00-29E7-2A8D9B500F97}"/>
              </a:ext>
            </a:extLst>
          </p:cNvPr>
          <p:cNvSpPr/>
          <p:nvPr/>
        </p:nvSpPr>
        <p:spPr>
          <a:xfrm rot="16200000">
            <a:off x="6379375" y="5565347"/>
            <a:ext cx="843895" cy="1093074"/>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68" name="!!مستطیل وسط">
            <a:hlinkClick r:id="" action="ppaction://hlinkshowjump?jump=previousslide"/>
            <a:extLst>
              <a:ext uri="{FF2B5EF4-FFF2-40B4-BE49-F238E27FC236}">
                <a16:creationId xmlns:a16="http://schemas.microsoft.com/office/drawing/2014/main" id="{161232AB-56D4-B4DC-4629-00FAA4495C5A}"/>
              </a:ext>
            </a:extLst>
          </p:cNvPr>
          <p:cNvSpPr/>
          <p:nvPr/>
        </p:nvSpPr>
        <p:spPr>
          <a:xfrm rot="16200000">
            <a:off x="5675501" y="4146717"/>
            <a:ext cx="843895" cy="3930477"/>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69" name="Group 68">
            <a:extLst>
              <a:ext uri="{FF2B5EF4-FFF2-40B4-BE49-F238E27FC236}">
                <a16:creationId xmlns:a16="http://schemas.microsoft.com/office/drawing/2014/main" id="{02FD6DC8-24A2-832E-1C80-12BA24187E02}"/>
              </a:ext>
            </a:extLst>
          </p:cNvPr>
          <p:cNvGrpSpPr/>
          <p:nvPr/>
        </p:nvGrpSpPr>
        <p:grpSpPr>
          <a:xfrm>
            <a:off x="7224567" y="5812492"/>
            <a:ext cx="598925" cy="598926"/>
            <a:chOff x="3910691" y="2437163"/>
            <a:chExt cx="598925" cy="598926"/>
          </a:xfrm>
        </p:grpSpPr>
        <p:sp>
          <p:nvSpPr>
            <p:cNvPr id="70" name="Freeform: Shape 69">
              <a:hlinkClick r:id="rId3" action="ppaction://hlinksldjump"/>
              <a:extLst>
                <a:ext uri="{FF2B5EF4-FFF2-40B4-BE49-F238E27FC236}">
                  <a16:creationId xmlns:a16="http://schemas.microsoft.com/office/drawing/2014/main" id="{7B3339DD-2C31-3265-E56C-1D3BF145E434}"/>
                </a:ext>
              </a:extLst>
            </p:cNvPr>
            <p:cNvSpPr/>
            <p:nvPr userDrawn="1"/>
          </p:nvSpPr>
          <p:spPr>
            <a:xfrm rot="10800000">
              <a:off x="3910691" y="2437163"/>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7F7F7F"/>
            </a:solidFill>
            <a:ln w="41852" cap="flat">
              <a:solidFill>
                <a:schemeClr val="bg1"/>
              </a:solidFill>
              <a:prstDash val="solid"/>
              <a:miter/>
            </a:ln>
          </p:spPr>
          <p:txBody>
            <a:bodyPr rtlCol="1" anchor="ctr"/>
            <a:lstStyle/>
            <a:p>
              <a:endParaRPr lang="fa-IR" dirty="0"/>
            </a:p>
          </p:txBody>
        </p:sp>
        <p:pic>
          <p:nvPicPr>
            <p:cNvPr id="71" name="Graphic 70">
              <a:hlinkClick r:id="rId3" action="ppaction://hlinksldjump"/>
              <a:extLst>
                <a:ext uri="{FF2B5EF4-FFF2-40B4-BE49-F238E27FC236}">
                  <a16:creationId xmlns:a16="http://schemas.microsoft.com/office/drawing/2014/main" id="{3620A3AD-86F9-765D-1E0D-61EAEF9E02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082452">
              <a:off x="3970589" y="2596773"/>
              <a:ext cx="479128" cy="279707"/>
            </a:xfrm>
            <a:prstGeom prst="rect">
              <a:avLst/>
            </a:prstGeom>
          </p:spPr>
        </p:pic>
      </p:grpSp>
      <p:grpSp>
        <p:nvGrpSpPr>
          <p:cNvPr id="72" name="Group 71">
            <a:extLst>
              <a:ext uri="{FF2B5EF4-FFF2-40B4-BE49-F238E27FC236}">
                <a16:creationId xmlns:a16="http://schemas.microsoft.com/office/drawing/2014/main" id="{2C952214-B3D0-30A2-5DC1-D1414E7FD63F}"/>
              </a:ext>
            </a:extLst>
          </p:cNvPr>
          <p:cNvGrpSpPr/>
          <p:nvPr/>
        </p:nvGrpSpPr>
        <p:grpSpPr>
          <a:xfrm>
            <a:off x="6509738" y="5812492"/>
            <a:ext cx="598925" cy="598926"/>
            <a:chOff x="4240843" y="3714034"/>
            <a:chExt cx="598925" cy="598926"/>
          </a:xfrm>
        </p:grpSpPr>
        <p:sp>
          <p:nvSpPr>
            <p:cNvPr id="73" name="Freeform: Shape 72">
              <a:hlinkClick r:id="rId6" action="ppaction://hlinksldjump"/>
              <a:extLst>
                <a:ext uri="{FF2B5EF4-FFF2-40B4-BE49-F238E27FC236}">
                  <a16:creationId xmlns:a16="http://schemas.microsoft.com/office/drawing/2014/main" id="{A8D9CFA3-3A1E-0304-48E4-CCE53D97DC0C}"/>
                </a:ext>
              </a:extLst>
            </p:cNvPr>
            <p:cNvSpPr/>
            <p:nvPr/>
          </p:nvSpPr>
          <p:spPr>
            <a:xfrm rot="10800000">
              <a:off x="4240843"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74" name="Graphic 224">
              <a:extLst>
                <a:ext uri="{FF2B5EF4-FFF2-40B4-BE49-F238E27FC236}">
                  <a16:creationId xmlns:a16="http://schemas.microsoft.com/office/drawing/2014/main" id="{75100FB6-1E2A-034A-739B-5F13D7D0C82B}"/>
                </a:ext>
              </a:extLst>
            </p:cNvPr>
            <p:cNvGrpSpPr/>
            <p:nvPr/>
          </p:nvGrpSpPr>
          <p:grpSpPr>
            <a:xfrm rot="20293263">
              <a:off x="4358196" y="3870311"/>
              <a:ext cx="364228" cy="330822"/>
              <a:chOff x="5182655" y="3953385"/>
              <a:chExt cx="289182" cy="262659"/>
            </a:xfrm>
            <a:solidFill>
              <a:srgbClr val="FFFFFF"/>
            </a:solidFill>
          </p:grpSpPr>
          <p:sp>
            <p:nvSpPr>
              <p:cNvPr id="75" name="Freeform: Shape 74">
                <a:hlinkClick r:id="rId6" action="ppaction://hlinksldjump"/>
                <a:extLst>
                  <a:ext uri="{FF2B5EF4-FFF2-40B4-BE49-F238E27FC236}">
                    <a16:creationId xmlns:a16="http://schemas.microsoft.com/office/drawing/2014/main" id="{FD131B1F-1020-9DA3-0B12-DCEFD8FC37A6}"/>
                  </a:ext>
                </a:extLst>
              </p:cNvPr>
              <p:cNvSpPr/>
              <p:nvPr/>
            </p:nvSpPr>
            <p:spPr>
              <a:xfrm>
                <a:off x="5182655" y="3953385"/>
                <a:ext cx="289182" cy="262659"/>
              </a:xfrm>
              <a:custGeom>
                <a:avLst/>
                <a:gdLst>
                  <a:gd name="connsiteX0" fmla="*/ 250348 w 289182"/>
                  <a:gd name="connsiteY0" fmla="*/ 0 h 262659"/>
                  <a:gd name="connsiteX1" fmla="*/ 39146 w 289182"/>
                  <a:gd name="connsiteY1" fmla="*/ 0 h 262659"/>
                  <a:gd name="connsiteX2" fmla="*/ 0 w 289182"/>
                  <a:gd name="connsiteY2" fmla="*/ 39146 h 262659"/>
                  <a:gd name="connsiteX3" fmla="*/ 0 w 289182"/>
                  <a:gd name="connsiteY3" fmla="*/ 174580 h 262659"/>
                  <a:gd name="connsiteX4" fmla="*/ 39146 w 289182"/>
                  <a:gd name="connsiteY4" fmla="*/ 213726 h 262659"/>
                  <a:gd name="connsiteX5" fmla="*/ 176474 w 289182"/>
                  <a:gd name="connsiteY5" fmla="*/ 213726 h 262659"/>
                  <a:gd name="connsiteX6" fmla="*/ 247191 w 289182"/>
                  <a:gd name="connsiteY6" fmla="*/ 261397 h 262659"/>
                  <a:gd name="connsiteX7" fmla="*/ 251295 w 289182"/>
                  <a:gd name="connsiteY7" fmla="*/ 262659 h 262659"/>
                  <a:gd name="connsiteX8" fmla="*/ 254767 w 289182"/>
                  <a:gd name="connsiteY8" fmla="*/ 261712 h 262659"/>
                  <a:gd name="connsiteX9" fmla="*/ 258871 w 289182"/>
                  <a:gd name="connsiteY9" fmla="*/ 255083 h 262659"/>
                  <a:gd name="connsiteX10" fmla="*/ 258871 w 289182"/>
                  <a:gd name="connsiteY10" fmla="*/ 209938 h 262659"/>
                  <a:gd name="connsiteX11" fmla="*/ 289178 w 289182"/>
                  <a:gd name="connsiteY11" fmla="*/ 174580 h 262659"/>
                  <a:gd name="connsiteX12" fmla="*/ 289178 w 289182"/>
                  <a:gd name="connsiteY12" fmla="*/ 39146 h 262659"/>
                  <a:gd name="connsiteX13" fmla="*/ 250348 w 289182"/>
                  <a:gd name="connsiteY13" fmla="*/ 0 h 262659"/>
                  <a:gd name="connsiteX14" fmla="*/ 274340 w 289182"/>
                  <a:gd name="connsiteY14" fmla="*/ 174580 h 262659"/>
                  <a:gd name="connsiteX15" fmla="*/ 249085 w 289182"/>
                  <a:gd name="connsiteY15" fmla="*/ 197626 h 262659"/>
                  <a:gd name="connsiteX16" fmla="*/ 243718 w 289182"/>
                  <a:gd name="connsiteY16" fmla="*/ 204887 h 262659"/>
                  <a:gd name="connsiteX17" fmla="*/ 243718 w 289182"/>
                  <a:gd name="connsiteY17" fmla="*/ 240876 h 262659"/>
                  <a:gd name="connsiteX18" fmla="*/ 183104 w 289182"/>
                  <a:gd name="connsiteY18" fmla="*/ 199836 h 262659"/>
                  <a:gd name="connsiteX19" fmla="*/ 179000 w 289182"/>
                  <a:gd name="connsiteY19" fmla="*/ 198573 h 262659"/>
                  <a:gd name="connsiteX20" fmla="*/ 39146 w 289182"/>
                  <a:gd name="connsiteY20" fmla="*/ 198573 h 262659"/>
                  <a:gd name="connsiteX21" fmla="*/ 15153 w 289182"/>
                  <a:gd name="connsiteY21" fmla="*/ 174580 h 262659"/>
                  <a:gd name="connsiteX22" fmla="*/ 15153 w 289182"/>
                  <a:gd name="connsiteY22" fmla="*/ 39146 h 262659"/>
                  <a:gd name="connsiteX23" fmla="*/ 39146 w 289182"/>
                  <a:gd name="connsiteY23" fmla="*/ 15153 h 262659"/>
                  <a:gd name="connsiteX24" fmla="*/ 250348 w 289182"/>
                  <a:gd name="connsiteY24" fmla="*/ 15153 h 262659"/>
                  <a:gd name="connsiteX25" fmla="*/ 274340 w 289182"/>
                  <a:gd name="connsiteY25" fmla="*/ 39146 h 262659"/>
                  <a:gd name="connsiteX26" fmla="*/ 274340 w 289182"/>
                  <a:gd name="connsiteY26" fmla="*/ 174580 h 26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9182" h="262659">
                    <a:moveTo>
                      <a:pt x="250348" y="0"/>
                    </a:moveTo>
                    <a:lnTo>
                      <a:pt x="39146" y="0"/>
                    </a:lnTo>
                    <a:cubicBezTo>
                      <a:pt x="17679" y="0"/>
                      <a:pt x="0" y="17679"/>
                      <a:pt x="0" y="39146"/>
                    </a:cubicBezTo>
                    <a:lnTo>
                      <a:pt x="0" y="174580"/>
                    </a:lnTo>
                    <a:cubicBezTo>
                      <a:pt x="0" y="196047"/>
                      <a:pt x="17679" y="213726"/>
                      <a:pt x="39146" y="213726"/>
                    </a:cubicBezTo>
                    <a:lnTo>
                      <a:pt x="176474" y="213726"/>
                    </a:lnTo>
                    <a:lnTo>
                      <a:pt x="247191" y="261397"/>
                    </a:lnTo>
                    <a:cubicBezTo>
                      <a:pt x="248453" y="262344"/>
                      <a:pt x="250032" y="262659"/>
                      <a:pt x="251295" y="262659"/>
                    </a:cubicBezTo>
                    <a:cubicBezTo>
                      <a:pt x="252557" y="262659"/>
                      <a:pt x="253820" y="262344"/>
                      <a:pt x="254767" y="261712"/>
                    </a:cubicBezTo>
                    <a:cubicBezTo>
                      <a:pt x="257293" y="260450"/>
                      <a:pt x="258871" y="257924"/>
                      <a:pt x="258871" y="255083"/>
                    </a:cubicBezTo>
                    <a:lnTo>
                      <a:pt x="258871" y="209938"/>
                    </a:lnTo>
                    <a:cubicBezTo>
                      <a:pt x="272762" y="204256"/>
                      <a:pt x="289178" y="191628"/>
                      <a:pt x="289178" y="174580"/>
                    </a:cubicBezTo>
                    <a:lnTo>
                      <a:pt x="289178" y="39146"/>
                    </a:lnTo>
                    <a:cubicBezTo>
                      <a:pt x="289494" y="17679"/>
                      <a:pt x="272131" y="0"/>
                      <a:pt x="250348" y="0"/>
                    </a:cubicBezTo>
                    <a:close/>
                    <a:moveTo>
                      <a:pt x="274340" y="174580"/>
                    </a:moveTo>
                    <a:cubicBezTo>
                      <a:pt x="274340" y="183420"/>
                      <a:pt x="261081" y="193838"/>
                      <a:pt x="249085" y="197626"/>
                    </a:cubicBezTo>
                    <a:cubicBezTo>
                      <a:pt x="245928" y="198573"/>
                      <a:pt x="243718" y="201414"/>
                      <a:pt x="243718" y="204887"/>
                    </a:cubicBezTo>
                    <a:lnTo>
                      <a:pt x="243718" y="240876"/>
                    </a:lnTo>
                    <a:lnTo>
                      <a:pt x="183104" y="199836"/>
                    </a:lnTo>
                    <a:cubicBezTo>
                      <a:pt x="181841" y="198889"/>
                      <a:pt x="180263" y="198573"/>
                      <a:pt x="179000" y="198573"/>
                    </a:cubicBezTo>
                    <a:lnTo>
                      <a:pt x="39146" y="198573"/>
                    </a:lnTo>
                    <a:cubicBezTo>
                      <a:pt x="25887" y="198573"/>
                      <a:pt x="15153" y="187839"/>
                      <a:pt x="15153" y="174580"/>
                    </a:cubicBezTo>
                    <a:lnTo>
                      <a:pt x="15153" y="39146"/>
                    </a:lnTo>
                    <a:cubicBezTo>
                      <a:pt x="15153" y="25887"/>
                      <a:pt x="25887" y="15153"/>
                      <a:pt x="39146" y="15153"/>
                    </a:cubicBezTo>
                    <a:lnTo>
                      <a:pt x="250348" y="15153"/>
                    </a:lnTo>
                    <a:cubicBezTo>
                      <a:pt x="263607" y="15153"/>
                      <a:pt x="274340" y="25887"/>
                      <a:pt x="274340" y="39146"/>
                    </a:cubicBezTo>
                    <a:lnTo>
                      <a:pt x="274340" y="174580"/>
                    </a:lnTo>
                    <a:close/>
                  </a:path>
                </a:pathLst>
              </a:custGeom>
              <a:solidFill>
                <a:srgbClr val="FFFFFF"/>
              </a:solidFill>
              <a:ln w="3106" cap="flat">
                <a:noFill/>
                <a:prstDash val="solid"/>
                <a:miter/>
              </a:ln>
            </p:spPr>
            <p:txBody>
              <a:bodyPr rtlCol="1" anchor="ctr"/>
              <a:lstStyle/>
              <a:p>
                <a:endParaRPr lang="fa-IR"/>
              </a:p>
            </p:txBody>
          </p:sp>
          <p:sp>
            <p:nvSpPr>
              <p:cNvPr id="76" name="Freeform: Shape 75">
                <a:extLst>
                  <a:ext uri="{FF2B5EF4-FFF2-40B4-BE49-F238E27FC236}">
                    <a16:creationId xmlns:a16="http://schemas.microsoft.com/office/drawing/2014/main" id="{0341E67A-5594-7701-C71F-FA93B632C036}"/>
                  </a:ext>
                </a:extLst>
              </p:cNvPr>
              <p:cNvSpPr/>
              <p:nvPr/>
            </p:nvSpPr>
            <p:spPr>
              <a:xfrm>
                <a:off x="5224007" y="4003896"/>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77" name="Freeform: Shape 76">
                <a:extLst>
                  <a:ext uri="{FF2B5EF4-FFF2-40B4-BE49-F238E27FC236}">
                    <a16:creationId xmlns:a16="http://schemas.microsoft.com/office/drawing/2014/main" id="{1558E941-60C9-4F53-4E7C-AE16D7730492}"/>
                  </a:ext>
                </a:extLst>
              </p:cNvPr>
              <p:cNvSpPr/>
              <p:nvPr/>
            </p:nvSpPr>
            <p:spPr>
              <a:xfrm>
                <a:off x="5224007" y="4045568"/>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6732"/>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78" name="Freeform: Shape 77">
                <a:extLst>
                  <a:ext uri="{FF2B5EF4-FFF2-40B4-BE49-F238E27FC236}">
                    <a16:creationId xmlns:a16="http://schemas.microsoft.com/office/drawing/2014/main" id="{647373E5-5907-A9D9-E73C-1DFE9C2753A8}"/>
                  </a:ext>
                </a:extLst>
              </p:cNvPr>
              <p:cNvSpPr/>
              <p:nvPr/>
            </p:nvSpPr>
            <p:spPr>
              <a:xfrm>
                <a:off x="5224007" y="4085661"/>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grpSp>
      </p:grpSp>
      <p:grpSp>
        <p:nvGrpSpPr>
          <p:cNvPr id="79" name="Group 78">
            <a:extLst>
              <a:ext uri="{FF2B5EF4-FFF2-40B4-BE49-F238E27FC236}">
                <a16:creationId xmlns:a16="http://schemas.microsoft.com/office/drawing/2014/main" id="{1D47C817-4B1E-3CAF-BB52-99EB69DD1B48}"/>
              </a:ext>
            </a:extLst>
          </p:cNvPr>
          <p:cNvGrpSpPr/>
          <p:nvPr/>
        </p:nvGrpSpPr>
        <p:grpSpPr>
          <a:xfrm>
            <a:off x="5794856" y="5812492"/>
            <a:ext cx="598925" cy="598926"/>
            <a:chOff x="5088575" y="3714034"/>
            <a:chExt cx="598925" cy="598926"/>
          </a:xfrm>
        </p:grpSpPr>
        <p:sp>
          <p:nvSpPr>
            <p:cNvPr id="80" name="Freeform: Shape 79">
              <a:hlinkClick r:id="rId7" action="ppaction://hlinksldjump"/>
              <a:extLst>
                <a:ext uri="{FF2B5EF4-FFF2-40B4-BE49-F238E27FC236}">
                  <a16:creationId xmlns:a16="http://schemas.microsoft.com/office/drawing/2014/main" id="{664965EF-C61E-41D5-7D42-B6762C8D2C18}"/>
                </a:ext>
              </a:extLst>
            </p:cNvPr>
            <p:cNvSpPr/>
            <p:nvPr/>
          </p:nvSpPr>
          <p:spPr>
            <a:xfrm rot="10800000">
              <a:off x="5088575"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81" name="Graphic 235">
              <a:hlinkClick r:id="rId7" action="ppaction://hlinksldjump"/>
              <a:extLst>
                <a:ext uri="{FF2B5EF4-FFF2-40B4-BE49-F238E27FC236}">
                  <a16:creationId xmlns:a16="http://schemas.microsoft.com/office/drawing/2014/main" id="{338D7674-D93A-3B05-555C-4C2AE82C5B01}"/>
                </a:ext>
              </a:extLst>
            </p:cNvPr>
            <p:cNvSpPr/>
            <p:nvPr/>
          </p:nvSpPr>
          <p:spPr>
            <a:xfrm rot="20481639">
              <a:off x="5206775" y="3832600"/>
              <a:ext cx="362524" cy="361795"/>
            </a:xfrm>
            <a:custGeom>
              <a:avLst/>
              <a:gdLst>
                <a:gd name="connsiteX0" fmla="*/ 199844 w 422175"/>
                <a:gd name="connsiteY0" fmla="*/ 421327 h 421326"/>
                <a:gd name="connsiteX1" fmla="*/ 220210 w 422175"/>
                <a:gd name="connsiteY1" fmla="*/ 421327 h 421326"/>
                <a:gd name="connsiteX2" fmla="*/ 422176 w 422175"/>
                <a:gd name="connsiteY2" fmla="*/ 210451 h 421326"/>
                <a:gd name="connsiteX3" fmla="*/ 219786 w 422175"/>
                <a:gd name="connsiteY3" fmla="*/ 0 h 421326"/>
                <a:gd name="connsiteX4" fmla="*/ 199844 w 422175"/>
                <a:gd name="connsiteY4" fmla="*/ 0 h 421326"/>
                <a:gd name="connsiteX5" fmla="*/ 199844 w 422175"/>
                <a:gd name="connsiteY5" fmla="*/ 0 h 421326"/>
                <a:gd name="connsiteX6" fmla="*/ 0 w 422175"/>
                <a:gd name="connsiteY6" fmla="*/ 210876 h 421326"/>
                <a:gd name="connsiteX7" fmla="*/ 199844 w 422175"/>
                <a:gd name="connsiteY7" fmla="*/ 421327 h 421326"/>
                <a:gd name="connsiteX8" fmla="*/ 72130 w 422175"/>
                <a:gd name="connsiteY8" fmla="*/ 347075 h 421326"/>
                <a:gd name="connsiteX9" fmla="*/ 115409 w 422175"/>
                <a:gd name="connsiteY9" fmla="*/ 322466 h 421326"/>
                <a:gd name="connsiteX10" fmla="*/ 175659 w 422175"/>
                <a:gd name="connsiteY10" fmla="*/ 402234 h 421326"/>
                <a:gd name="connsiteX11" fmla="*/ 72130 w 422175"/>
                <a:gd name="connsiteY11" fmla="*/ 347075 h 421326"/>
                <a:gd name="connsiteX12" fmla="*/ 202814 w 422175"/>
                <a:gd name="connsiteY12" fmla="*/ 403506 h 421326"/>
                <a:gd name="connsiteX13" fmla="*/ 130683 w 422175"/>
                <a:gd name="connsiteY13" fmla="*/ 316526 h 421326"/>
                <a:gd name="connsiteX14" fmla="*/ 202814 w 422175"/>
                <a:gd name="connsiteY14" fmla="*/ 302099 h 421326"/>
                <a:gd name="connsiteX15" fmla="*/ 202814 w 422175"/>
                <a:gd name="connsiteY15" fmla="*/ 403506 h 421326"/>
                <a:gd name="connsiteX16" fmla="*/ 202814 w 422175"/>
                <a:gd name="connsiteY16" fmla="*/ 285552 h 421326"/>
                <a:gd name="connsiteX17" fmla="*/ 123895 w 422175"/>
                <a:gd name="connsiteY17" fmla="*/ 301251 h 421326"/>
                <a:gd name="connsiteX18" fmla="*/ 106923 w 422175"/>
                <a:gd name="connsiteY18" fmla="*/ 225726 h 421326"/>
                <a:gd name="connsiteX19" fmla="*/ 202390 w 422175"/>
                <a:gd name="connsiteY19" fmla="*/ 225726 h 421326"/>
                <a:gd name="connsiteX20" fmla="*/ 202390 w 422175"/>
                <a:gd name="connsiteY20" fmla="*/ 285552 h 421326"/>
                <a:gd name="connsiteX21" fmla="*/ 202814 w 422175"/>
                <a:gd name="connsiteY21" fmla="*/ 209603 h 421326"/>
                <a:gd name="connsiteX22" fmla="*/ 106499 w 422175"/>
                <a:gd name="connsiteY22" fmla="*/ 209603 h 421326"/>
                <a:gd name="connsiteX23" fmla="*/ 119652 w 422175"/>
                <a:gd name="connsiteY23" fmla="*/ 131532 h 421326"/>
                <a:gd name="connsiteX24" fmla="*/ 202814 w 422175"/>
                <a:gd name="connsiteY24" fmla="*/ 148928 h 421326"/>
                <a:gd name="connsiteX25" fmla="*/ 202814 w 422175"/>
                <a:gd name="connsiteY25" fmla="*/ 209603 h 421326"/>
                <a:gd name="connsiteX26" fmla="*/ 243546 w 422175"/>
                <a:gd name="connsiteY26" fmla="*/ 402658 h 421326"/>
                <a:gd name="connsiteX27" fmla="*/ 305494 w 422175"/>
                <a:gd name="connsiteY27" fmla="*/ 319496 h 421326"/>
                <a:gd name="connsiteX28" fmla="*/ 351742 w 422175"/>
                <a:gd name="connsiteY28" fmla="*/ 344529 h 421326"/>
                <a:gd name="connsiteX29" fmla="*/ 243546 w 422175"/>
                <a:gd name="connsiteY29" fmla="*/ 402658 h 421326"/>
                <a:gd name="connsiteX30" fmla="*/ 362774 w 422175"/>
                <a:gd name="connsiteY30" fmla="*/ 332225 h 421326"/>
                <a:gd name="connsiteX31" fmla="*/ 311858 w 422175"/>
                <a:gd name="connsiteY31" fmla="*/ 304221 h 421326"/>
                <a:gd name="connsiteX32" fmla="*/ 328830 w 422175"/>
                <a:gd name="connsiteY32" fmla="*/ 225726 h 421326"/>
                <a:gd name="connsiteX33" fmla="*/ 404779 w 422175"/>
                <a:gd name="connsiteY33" fmla="*/ 225726 h 421326"/>
                <a:gd name="connsiteX34" fmla="*/ 362774 w 422175"/>
                <a:gd name="connsiteY34" fmla="*/ 332225 h 421326"/>
                <a:gd name="connsiteX35" fmla="*/ 369138 w 422175"/>
                <a:gd name="connsiteY35" fmla="*/ 97164 h 421326"/>
                <a:gd name="connsiteX36" fmla="*/ 405628 w 422175"/>
                <a:gd name="connsiteY36" fmla="*/ 209178 h 421326"/>
                <a:gd name="connsiteX37" fmla="*/ 329254 w 422175"/>
                <a:gd name="connsiteY37" fmla="*/ 209178 h 421326"/>
                <a:gd name="connsiteX38" fmla="*/ 316101 w 422175"/>
                <a:gd name="connsiteY38" fmla="*/ 128138 h 421326"/>
                <a:gd name="connsiteX39" fmla="*/ 369138 w 422175"/>
                <a:gd name="connsiteY39" fmla="*/ 97164 h 421326"/>
                <a:gd name="connsiteX40" fmla="*/ 358955 w 422175"/>
                <a:gd name="connsiteY40" fmla="*/ 84435 h 421326"/>
                <a:gd name="connsiteX41" fmla="*/ 310161 w 422175"/>
                <a:gd name="connsiteY41" fmla="*/ 112863 h 421326"/>
                <a:gd name="connsiteX42" fmla="*/ 243546 w 422175"/>
                <a:gd name="connsiteY42" fmla="*/ 18669 h 421326"/>
                <a:gd name="connsiteX43" fmla="*/ 358955 w 422175"/>
                <a:gd name="connsiteY43" fmla="*/ 84435 h 421326"/>
                <a:gd name="connsiteX44" fmla="*/ 218937 w 422175"/>
                <a:gd name="connsiteY44" fmla="*/ 19942 h 421326"/>
                <a:gd name="connsiteX45" fmla="*/ 294886 w 422175"/>
                <a:gd name="connsiteY45" fmla="*/ 119227 h 421326"/>
                <a:gd name="connsiteX46" fmla="*/ 218937 w 422175"/>
                <a:gd name="connsiteY46" fmla="*/ 133229 h 421326"/>
                <a:gd name="connsiteX47" fmla="*/ 218937 w 422175"/>
                <a:gd name="connsiteY47" fmla="*/ 19942 h 421326"/>
                <a:gd name="connsiteX48" fmla="*/ 218937 w 422175"/>
                <a:gd name="connsiteY48" fmla="*/ 149353 h 421326"/>
                <a:gd name="connsiteX49" fmla="*/ 300827 w 422175"/>
                <a:gd name="connsiteY49" fmla="*/ 134502 h 421326"/>
                <a:gd name="connsiteX50" fmla="*/ 313131 w 422175"/>
                <a:gd name="connsiteY50" fmla="*/ 209603 h 421326"/>
                <a:gd name="connsiteX51" fmla="*/ 219362 w 422175"/>
                <a:gd name="connsiteY51" fmla="*/ 209603 h 421326"/>
                <a:gd name="connsiteX52" fmla="*/ 219362 w 422175"/>
                <a:gd name="connsiteY52" fmla="*/ 149353 h 421326"/>
                <a:gd name="connsiteX53" fmla="*/ 218937 w 422175"/>
                <a:gd name="connsiteY53" fmla="*/ 225726 h 421326"/>
                <a:gd name="connsiteX54" fmla="*/ 312283 w 422175"/>
                <a:gd name="connsiteY54" fmla="*/ 225726 h 421326"/>
                <a:gd name="connsiteX55" fmla="*/ 296584 w 422175"/>
                <a:gd name="connsiteY55" fmla="*/ 298705 h 421326"/>
                <a:gd name="connsiteX56" fmla="*/ 218937 w 422175"/>
                <a:gd name="connsiteY56" fmla="*/ 285552 h 421326"/>
                <a:gd name="connsiteX57" fmla="*/ 218937 w 422175"/>
                <a:gd name="connsiteY57" fmla="*/ 225726 h 421326"/>
                <a:gd name="connsiteX58" fmla="*/ 218937 w 422175"/>
                <a:gd name="connsiteY58" fmla="*/ 301675 h 421326"/>
                <a:gd name="connsiteX59" fmla="*/ 290219 w 422175"/>
                <a:gd name="connsiteY59" fmla="*/ 313555 h 421326"/>
                <a:gd name="connsiteX60" fmla="*/ 218937 w 422175"/>
                <a:gd name="connsiteY60" fmla="*/ 401385 h 421326"/>
                <a:gd name="connsiteX61" fmla="*/ 218937 w 422175"/>
                <a:gd name="connsiteY61" fmla="*/ 301675 h 421326"/>
                <a:gd name="connsiteX62" fmla="*/ 202814 w 422175"/>
                <a:gd name="connsiteY62" fmla="*/ 18245 h 421326"/>
                <a:gd name="connsiteX63" fmla="*/ 202814 w 422175"/>
                <a:gd name="connsiteY63" fmla="*/ 132805 h 421326"/>
                <a:gd name="connsiteX64" fmla="*/ 125592 w 422175"/>
                <a:gd name="connsiteY64" fmla="*/ 116257 h 421326"/>
                <a:gd name="connsiteX65" fmla="*/ 202814 w 422175"/>
                <a:gd name="connsiteY65" fmla="*/ 18245 h 421326"/>
                <a:gd name="connsiteX66" fmla="*/ 175659 w 422175"/>
                <a:gd name="connsiteY66" fmla="*/ 19518 h 421326"/>
                <a:gd name="connsiteX67" fmla="*/ 110742 w 422175"/>
                <a:gd name="connsiteY67" fmla="*/ 109893 h 421326"/>
                <a:gd name="connsiteX68" fmla="*/ 65342 w 422175"/>
                <a:gd name="connsiteY68" fmla="*/ 81889 h 421326"/>
                <a:gd name="connsiteX69" fmla="*/ 175659 w 422175"/>
                <a:gd name="connsiteY69" fmla="*/ 19518 h 421326"/>
                <a:gd name="connsiteX70" fmla="*/ 55159 w 422175"/>
                <a:gd name="connsiteY70" fmla="*/ 94194 h 421326"/>
                <a:gd name="connsiteX71" fmla="*/ 104801 w 422175"/>
                <a:gd name="connsiteY71" fmla="*/ 124743 h 421326"/>
                <a:gd name="connsiteX72" fmla="*/ 90375 w 422175"/>
                <a:gd name="connsiteY72" fmla="*/ 209178 h 421326"/>
                <a:gd name="connsiteX73" fmla="*/ 16548 w 422175"/>
                <a:gd name="connsiteY73" fmla="*/ 209178 h 421326"/>
                <a:gd name="connsiteX74" fmla="*/ 55159 w 422175"/>
                <a:gd name="connsiteY74" fmla="*/ 94194 h 421326"/>
                <a:gd name="connsiteX75" fmla="*/ 16972 w 422175"/>
                <a:gd name="connsiteY75" fmla="*/ 225726 h 421326"/>
                <a:gd name="connsiteX76" fmla="*/ 90800 w 422175"/>
                <a:gd name="connsiteY76" fmla="*/ 225726 h 421326"/>
                <a:gd name="connsiteX77" fmla="*/ 109044 w 422175"/>
                <a:gd name="connsiteY77" fmla="*/ 307191 h 421326"/>
                <a:gd name="connsiteX78" fmla="*/ 61523 w 422175"/>
                <a:gd name="connsiteY78" fmla="*/ 334770 h 421326"/>
                <a:gd name="connsiteX79" fmla="*/ 16972 w 422175"/>
                <a:gd name="connsiteY79" fmla="*/ 225726 h 42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2175" h="421326">
                  <a:moveTo>
                    <a:pt x="199844" y="421327"/>
                  </a:moveTo>
                  <a:lnTo>
                    <a:pt x="220210" y="421327"/>
                  </a:lnTo>
                  <a:cubicBezTo>
                    <a:pt x="333497" y="416660"/>
                    <a:pt x="422176" y="324163"/>
                    <a:pt x="422176" y="210451"/>
                  </a:cubicBezTo>
                  <a:cubicBezTo>
                    <a:pt x="421751" y="97164"/>
                    <a:pt x="333073" y="4667"/>
                    <a:pt x="219786" y="0"/>
                  </a:cubicBezTo>
                  <a:lnTo>
                    <a:pt x="199844" y="0"/>
                  </a:lnTo>
                  <a:cubicBezTo>
                    <a:pt x="199844" y="0"/>
                    <a:pt x="199844" y="0"/>
                    <a:pt x="199844" y="0"/>
                  </a:cubicBezTo>
                  <a:cubicBezTo>
                    <a:pt x="87405" y="5940"/>
                    <a:pt x="0" y="98437"/>
                    <a:pt x="0" y="210876"/>
                  </a:cubicBezTo>
                  <a:cubicBezTo>
                    <a:pt x="0" y="323314"/>
                    <a:pt x="87829" y="415387"/>
                    <a:pt x="199844" y="421327"/>
                  </a:cubicBezTo>
                  <a:close/>
                  <a:moveTo>
                    <a:pt x="72130" y="347075"/>
                  </a:moveTo>
                  <a:cubicBezTo>
                    <a:pt x="85708" y="337316"/>
                    <a:pt x="100134" y="328830"/>
                    <a:pt x="115409" y="322466"/>
                  </a:cubicBezTo>
                  <a:cubicBezTo>
                    <a:pt x="129835" y="352591"/>
                    <a:pt x="150201" y="379746"/>
                    <a:pt x="175659" y="402234"/>
                  </a:cubicBezTo>
                  <a:cubicBezTo>
                    <a:pt x="136624" y="395020"/>
                    <a:pt x="100134" y="375503"/>
                    <a:pt x="72130" y="347075"/>
                  </a:cubicBezTo>
                  <a:close/>
                  <a:moveTo>
                    <a:pt x="202814" y="403506"/>
                  </a:moveTo>
                  <a:cubicBezTo>
                    <a:pt x="171840" y="380170"/>
                    <a:pt x="147231" y="350469"/>
                    <a:pt x="130683" y="316526"/>
                  </a:cubicBezTo>
                  <a:cubicBezTo>
                    <a:pt x="154020" y="308040"/>
                    <a:pt x="178205" y="303372"/>
                    <a:pt x="202814" y="302099"/>
                  </a:cubicBezTo>
                  <a:lnTo>
                    <a:pt x="202814" y="403506"/>
                  </a:lnTo>
                  <a:close/>
                  <a:moveTo>
                    <a:pt x="202814" y="285552"/>
                  </a:moveTo>
                  <a:cubicBezTo>
                    <a:pt x="175659" y="286825"/>
                    <a:pt x="149353" y="291916"/>
                    <a:pt x="123895" y="301251"/>
                  </a:cubicBezTo>
                  <a:cubicBezTo>
                    <a:pt x="114136" y="277490"/>
                    <a:pt x="108620" y="252032"/>
                    <a:pt x="106923" y="225726"/>
                  </a:cubicBezTo>
                  <a:lnTo>
                    <a:pt x="202390" y="225726"/>
                  </a:lnTo>
                  <a:lnTo>
                    <a:pt x="202390" y="285552"/>
                  </a:lnTo>
                  <a:close/>
                  <a:moveTo>
                    <a:pt x="202814" y="209603"/>
                  </a:moveTo>
                  <a:lnTo>
                    <a:pt x="106499" y="209603"/>
                  </a:lnTo>
                  <a:cubicBezTo>
                    <a:pt x="106499" y="182872"/>
                    <a:pt x="111166" y="156566"/>
                    <a:pt x="119652" y="131532"/>
                  </a:cubicBezTo>
                  <a:cubicBezTo>
                    <a:pt x="145958" y="142139"/>
                    <a:pt x="173962" y="148080"/>
                    <a:pt x="202814" y="148928"/>
                  </a:cubicBezTo>
                  <a:lnTo>
                    <a:pt x="202814" y="209603"/>
                  </a:lnTo>
                  <a:close/>
                  <a:moveTo>
                    <a:pt x="243546" y="402658"/>
                  </a:moveTo>
                  <a:cubicBezTo>
                    <a:pt x="270277" y="378897"/>
                    <a:pt x="291068" y="351318"/>
                    <a:pt x="305494" y="319496"/>
                  </a:cubicBezTo>
                  <a:cubicBezTo>
                    <a:pt x="322041" y="326284"/>
                    <a:pt x="337316" y="334770"/>
                    <a:pt x="351742" y="344529"/>
                  </a:cubicBezTo>
                  <a:cubicBezTo>
                    <a:pt x="322890" y="375079"/>
                    <a:pt x="285128" y="395445"/>
                    <a:pt x="243546" y="402658"/>
                  </a:cubicBezTo>
                  <a:close/>
                  <a:moveTo>
                    <a:pt x="362774" y="332225"/>
                  </a:moveTo>
                  <a:cubicBezTo>
                    <a:pt x="347075" y="321193"/>
                    <a:pt x="330103" y="311858"/>
                    <a:pt x="311858" y="304221"/>
                  </a:cubicBezTo>
                  <a:cubicBezTo>
                    <a:pt x="321617" y="279187"/>
                    <a:pt x="327133" y="252881"/>
                    <a:pt x="328830" y="225726"/>
                  </a:cubicBezTo>
                  <a:lnTo>
                    <a:pt x="404779" y="225726"/>
                  </a:lnTo>
                  <a:cubicBezTo>
                    <a:pt x="401809" y="264761"/>
                    <a:pt x="387383" y="301675"/>
                    <a:pt x="362774" y="332225"/>
                  </a:cubicBezTo>
                  <a:close/>
                  <a:moveTo>
                    <a:pt x="369138" y="97164"/>
                  </a:moveTo>
                  <a:cubicBezTo>
                    <a:pt x="392899" y="129835"/>
                    <a:pt x="405628" y="168870"/>
                    <a:pt x="405628" y="209178"/>
                  </a:cubicBezTo>
                  <a:lnTo>
                    <a:pt x="329254" y="209178"/>
                  </a:lnTo>
                  <a:cubicBezTo>
                    <a:pt x="329254" y="181599"/>
                    <a:pt x="324587" y="154020"/>
                    <a:pt x="316101" y="128138"/>
                  </a:cubicBezTo>
                  <a:cubicBezTo>
                    <a:pt x="334770" y="120076"/>
                    <a:pt x="352591" y="109893"/>
                    <a:pt x="369138" y="97164"/>
                  </a:cubicBezTo>
                  <a:close/>
                  <a:moveTo>
                    <a:pt x="358955" y="84435"/>
                  </a:moveTo>
                  <a:cubicBezTo>
                    <a:pt x="343681" y="95891"/>
                    <a:pt x="327557" y="105226"/>
                    <a:pt x="310161" y="112863"/>
                  </a:cubicBezTo>
                  <a:cubicBezTo>
                    <a:pt x="295735" y="77222"/>
                    <a:pt x="272823" y="44975"/>
                    <a:pt x="243546" y="18669"/>
                  </a:cubicBezTo>
                  <a:cubicBezTo>
                    <a:pt x="288522" y="26731"/>
                    <a:pt x="329254" y="49643"/>
                    <a:pt x="358955" y="84435"/>
                  </a:cubicBezTo>
                  <a:close/>
                  <a:moveTo>
                    <a:pt x="218937" y="19942"/>
                  </a:moveTo>
                  <a:cubicBezTo>
                    <a:pt x="252881" y="46248"/>
                    <a:pt x="279187" y="80192"/>
                    <a:pt x="294886" y="119227"/>
                  </a:cubicBezTo>
                  <a:cubicBezTo>
                    <a:pt x="270277" y="128138"/>
                    <a:pt x="244819" y="132805"/>
                    <a:pt x="218937" y="133229"/>
                  </a:cubicBezTo>
                  <a:lnTo>
                    <a:pt x="218937" y="19942"/>
                  </a:lnTo>
                  <a:close/>
                  <a:moveTo>
                    <a:pt x="218937" y="149353"/>
                  </a:moveTo>
                  <a:cubicBezTo>
                    <a:pt x="246941" y="148928"/>
                    <a:pt x="274096" y="143837"/>
                    <a:pt x="300827" y="134502"/>
                  </a:cubicBezTo>
                  <a:cubicBezTo>
                    <a:pt x="308888" y="158687"/>
                    <a:pt x="313131" y="184145"/>
                    <a:pt x="313131" y="209603"/>
                  </a:cubicBezTo>
                  <a:lnTo>
                    <a:pt x="219362" y="209603"/>
                  </a:lnTo>
                  <a:lnTo>
                    <a:pt x="219362" y="149353"/>
                  </a:lnTo>
                  <a:close/>
                  <a:moveTo>
                    <a:pt x="218937" y="225726"/>
                  </a:moveTo>
                  <a:lnTo>
                    <a:pt x="312283" y="225726"/>
                  </a:lnTo>
                  <a:cubicBezTo>
                    <a:pt x="310585" y="250760"/>
                    <a:pt x="305494" y="275369"/>
                    <a:pt x="296584" y="298705"/>
                  </a:cubicBezTo>
                  <a:cubicBezTo>
                    <a:pt x="271550" y="290219"/>
                    <a:pt x="245668" y="285976"/>
                    <a:pt x="218937" y="285552"/>
                  </a:cubicBezTo>
                  <a:lnTo>
                    <a:pt x="218937" y="225726"/>
                  </a:lnTo>
                  <a:close/>
                  <a:moveTo>
                    <a:pt x="218937" y="301675"/>
                  </a:moveTo>
                  <a:cubicBezTo>
                    <a:pt x="243122" y="302099"/>
                    <a:pt x="267307" y="306342"/>
                    <a:pt x="290219" y="313555"/>
                  </a:cubicBezTo>
                  <a:cubicBezTo>
                    <a:pt x="274096" y="347499"/>
                    <a:pt x="249487" y="378049"/>
                    <a:pt x="218937" y="401385"/>
                  </a:cubicBezTo>
                  <a:lnTo>
                    <a:pt x="218937" y="301675"/>
                  </a:lnTo>
                  <a:close/>
                  <a:moveTo>
                    <a:pt x="202814" y="18245"/>
                  </a:moveTo>
                  <a:lnTo>
                    <a:pt x="202814" y="132805"/>
                  </a:lnTo>
                  <a:cubicBezTo>
                    <a:pt x="176083" y="131532"/>
                    <a:pt x="150201" y="126016"/>
                    <a:pt x="125592" y="116257"/>
                  </a:cubicBezTo>
                  <a:cubicBezTo>
                    <a:pt x="142139" y="77646"/>
                    <a:pt x="168446" y="43703"/>
                    <a:pt x="202814" y="18245"/>
                  </a:cubicBezTo>
                  <a:close/>
                  <a:moveTo>
                    <a:pt x="175659" y="19518"/>
                  </a:moveTo>
                  <a:cubicBezTo>
                    <a:pt x="147655" y="44551"/>
                    <a:pt x="125168" y="75525"/>
                    <a:pt x="110742" y="109893"/>
                  </a:cubicBezTo>
                  <a:cubicBezTo>
                    <a:pt x="94618" y="102256"/>
                    <a:pt x="79344" y="92921"/>
                    <a:pt x="65342" y="81889"/>
                  </a:cubicBezTo>
                  <a:cubicBezTo>
                    <a:pt x="94194" y="49218"/>
                    <a:pt x="133229" y="27155"/>
                    <a:pt x="175659" y="19518"/>
                  </a:cubicBezTo>
                  <a:close/>
                  <a:moveTo>
                    <a:pt x="55159" y="94194"/>
                  </a:moveTo>
                  <a:cubicBezTo>
                    <a:pt x="70433" y="106499"/>
                    <a:pt x="87405" y="116682"/>
                    <a:pt x="104801" y="124743"/>
                  </a:cubicBezTo>
                  <a:cubicBezTo>
                    <a:pt x="95467" y="151898"/>
                    <a:pt x="90375" y="180326"/>
                    <a:pt x="90375" y="209178"/>
                  </a:cubicBezTo>
                  <a:lnTo>
                    <a:pt x="16548" y="209178"/>
                  </a:lnTo>
                  <a:cubicBezTo>
                    <a:pt x="16548" y="167597"/>
                    <a:pt x="30125" y="127713"/>
                    <a:pt x="55159" y="94194"/>
                  </a:cubicBezTo>
                  <a:close/>
                  <a:moveTo>
                    <a:pt x="16972" y="225726"/>
                  </a:moveTo>
                  <a:lnTo>
                    <a:pt x="90800" y="225726"/>
                  </a:lnTo>
                  <a:cubicBezTo>
                    <a:pt x="92497" y="254154"/>
                    <a:pt x="98437" y="281309"/>
                    <a:pt x="109044" y="307191"/>
                  </a:cubicBezTo>
                  <a:cubicBezTo>
                    <a:pt x="92072" y="314828"/>
                    <a:pt x="76373" y="323739"/>
                    <a:pt x="61523" y="334770"/>
                  </a:cubicBezTo>
                  <a:cubicBezTo>
                    <a:pt x="35217" y="303797"/>
                    <a:pt x="19942" y="266034"/>
                    <a:pt x="16972" y="225726"/>
                  </a:cubicBezTo>
                  <a:close/>
                </a:path>
              </a:pathLst>
            </a:custGeom>
            <a:solidFill>
              <a:srgbClr val="FFFFFF"/>
            </a:solidFill>
            <a:ln w="4233" cap="flat">
              <a:noFill/>
              <a:prstDash val="solid"/>
              <a:miter/>
            </a:ln>
          </p:spPr>
          <p:txBody>
            <a:bodyPr rtlCol="1" anchor="ctr"/>
            <a:lstStyle/>
            <a:p>
              <a:endParaRPr lang="fa-IR" dirty="0"/>
            </a:p>
          </p:txBody>
        </p:sp>
      </p:grpSp>
      <p:grpSp>
        <p:nvGrpSpPr>
          <p:cNvPr id="82" name="Group 81">
            <a:extLst>
              <a:ext uri="{FF2B5EF4-FFF2-40B4-BE49-F238E27FC236}">
                <a16:creationId xmlns:a16="http://schemas.microsoft.com/office/drawing/2014/main" id="{29D2F07C-B652-FD7F-CB06-D44CBBDCDDD3}"/>
              </a:ext>
            </a:extLst>
          </p:cNvPr>
          <p:cNvGrpSpPr/>
          <p:nvPr/>
        </p:nvGrpSpPr>
        <p:grpSpPr>
          <a:xfrm>
            <a:off x="5079974" y="5812492"/>
            <a:ext cx="598925" cy="598926"/>
            <a:chOff x="6415920" y="3429000"/>
            <a:chExt cx="598925" cy="598926"/>
          </a:xfrm>
        </p:grpSpPr>
        <p:sp>
          <p:nvSpPr>
            <p:cNvPr id="83" name="Freeform: Shape 82">
              <a:hlinkClick r:id="rId8" action="ppaction://hlinksldjump"/>
              <a:extLst>
                <a:ext uri="{FF2B5EF4-FFF2-40B4-BE49-F238E27FC236}">
                  <a16:creationId xmlns:a16="http://schemas.microsoft.com/office/drawing/2014/main" id="{93C2F501-BA70-6648-4BCE-3941015D0A26}"/>
                </a:ext>
              </a:extLst>
            </p:cNvPr>
            <p:cNvSpPr/>
            <p:nvPr userDrawn="1"/>
          </p:nvSpPr>
          <p:spPr>
            <a:xfrm rot="10800000">
              <a:off x="6415920" y="3429000"/>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84" name="Graphic 160">
              <a:extLst>
                <a:ext uri="{FF2B5EF4-FFF2-40B4-BE49-F238E27FC236}">
                  <a16:creationId xmlns:a16="http://schemas.microsoft.com/office/drawing/2014/main" id="{F1C462D6-9364-3063-9AF4-BB516A9FDFA3}"/>
                </a:ext>
              </a:extLst>
            </p:cNvPr>
            <p:cNvGrpSpPr/>
            <p:nvPr/>
          </p:nvGrpSpPr>
          <p:grpSpPr>
            <a:xfrm>
              <a:off x="6531388" y="3517408"/>
              <a:ext cx="367989" cy="422111"/>
              <a:chOff x="6520446" y="3517556"/>
              <a:chExt cx="367989" cy="422111"/>
            </a:xfrm>
            <a:solidFill>
              <a:schemeClr val="bg1"/>
            </a:solidFill>
          </p:grpSpPr>
          <p:sp>
            <p:nvSpPr>
              <p:cNvPr id="85" name="Freeform: Shape 84">
                <a:extLst>
                  <a:ext uri="{FF2B5EF4-FFF2-40B4-BE49-F238E27FC236}">
                    <a16:creationId xmlns:a16="http://schemas.microsoft.com/office/drawing/2014/main" id="{F6385201-6877-29AB-1F93-2873550DA842}"/>
                  </a:ext>
                </a:extLst>
              </p:cNvPr>
              <p:cNvSpPr/>
              <p:nvPr/>
            </p:nvSpPr>
            <p:spPr>
              <a:xfrm>
                <a:off x="6688788" y="3870454"/>
                <a:ext cx="86557" cy="28141"/>
              </a:xfrm>
              <a:custGeom>
                <a:avLst/>
                <a:gdLst>
                  <a:gd name="connsiteX0" fmla="*/ 86515 w 86557"/>
                  <a:gd name="connsiteY0" fmla="*/ 10944 h 28141"/>
                  <a:gd name="connsiteX1" fmla="*/ 82227 w 86557"/>
                  <a:gd name="connsiteY1" fmla="*/ 16482 h 28141"/>
                  <a:gd name="connsiteX2" fmla="*/ 6831 w 86557"/>
                  <a:gd name="connsiteY2" fmla="*/ 28096 h 28141"/>
                  <a:gd name="connsiteX3" fmla="*/ 1114 w 86557"/>
                  <a:gd name="connsiteY3" fmla="*/ 23986 h 28141"/>
                  <a:gd name="connsiteX4" fmla="*/ 42 w 86557"/>
                  <a:gd name="connsiteY4" fmla="*/ 17018 h 28141"/>
                  <a:gd name="connsiteX5" fmla="*/ 4330 w 86557"/>
                  <a:gd name="connsiteY5" fmla="*/ 11480 h 28141"/>
                  <a:gd name="connsiteX6" fmla="*/ 79726 w 86557"/>
                  <a:gd name="connsiteY6" fmla="*/ 45 h 28141"/>
                  <a:gd name="connsiteX7" fmla="*/ 85443 w 86557"/>
                  <a:gd name="connsiteY7" fmla="*/ 4155 h 28141"/>
                  <a:gd name="connsiteX8" fmla="*/ 86515 w 86557"/>
                  <a:gd name="connsiteY8" fmla="*/ 10944 h 2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57" h="28141">
                    <a:moveTo>
                      <a:pt x="86515" y="10944"/>
                    </a:moveTo>
                    <a:cubicBezTo>
                      <a:pt x="86873" y="13624"/>
                      <a:pt x="84907" y="16125"/>
                      <a:pt x="82227" y="16482"/>
                    </a:cubicBezTo>
                    <a:lnTo>
                      <a:pt x="6831" y="28096"/>
                    </a:lnTo>
                    <a:cubicBezTo>
                      <a:pt x="3973" y="28453"/>
                      <a:pt x="1471" y="26666"/>
                      <a:pt x="1114" y="23986"/>
                    </a:cubicBezTo>
                    <a:lnTo>
                      <a:pt x="42" y="17018"/>
                    </a:lnTo>
                    <a:cubicBezTo>
                      <a:pt x="-315" y="14339"/>
                      <a:pt x="1650" y="11837"/>
                      <a:pt x="4330" y="11480"/>
                    </a:cubicBezTo>
                    <a:lnTo>
                      <a:pt x="79726" y="45"/>
                    </a:lnTo>
                    <a:cubicBezTo>
                      <a:pt x="82585" y="-312"/>
                      <a:pt x="85086" y="1475"/>
                      <a:pt x="85443" y="4155"/>
                    </a:cubicBezTo>
                    <a:lnTo>
                      <a:pt x="86515" y="10944"/>
                    </a:lnTo>
                    <a:close/>
                  </a:path>
                </a:pathLst>
              </a:custGeom>
              <a:solidFill>
                <a:schemeClr val="bg1"/>
              </a:solidFill>
              <a:ln w="1757" cap="flat">
                <a:solidFill>
                  <a:srgbClr val="FFFFFF"/>
                </a:solidFill>
                <a:prstDash val="solid"/>
                <a:miter/>
              </a:ln>
            </p:spPr>
            <p:txBody>
              <a:bodyPr rtlCol="1" anchor="ctr"/>
              <a:lstStyle/>
              <a:p>
                <a:endParaRPr lang="fa-IR"/>
              </a:p>
            </p:txBody>
          </p:sp>
          <p:sp>
            <p:nvSpPr>
              <p:cNvPr id="86" name="Freeform: Shape 85">
                <a:extLst>
                  <a:ext uri="{FF2B5EF4-FFF2-40B4-BE49-F238E27FC236}">
                    <a16:creationId xmlns:a16="http://schemas.microsoft.com/office/drawing/2014/main" id="{88BF4E61-3C75-9723-213F-39F53046AEA8}"/>
                  </a:ext>
                </a:extLst>
              </p:cNvPr>
              <p:cNvSpPr/>
              <p:nvPr/>
            </p:nvSpPr>
            <p:spPr>
              <a:xfrm>
                <a:off x="6700567" y="3895114"/>
                <a:ext cx="70145" cy="25990"/>
              </a:xfrm>
              <a:custGeom>
                <a:avLst/>
                <a:gdLst>
                  <a:gd name="connsiteX0" fmla="*/ 70091 w 70145"/>
                  <a:gd name="connsiteY0" fmla="*/ 11298 h 25990"/>
                  <a:gd name="connsiteX1" fmla="*/ 66696 w 70145"/>
                  <a:gd name="connsiteY1" fmla="*/ 16658 h 25990"/>
                  <a:gd name="connsiteX2" fmla="*/ 5950 w 70145"/>
                  <a:gd name="connsiteY2" fmla="*/ 25948 h 25990"/>
                  <a:gd name="connsiteX3" fmla="*/ 1127 w 70145"/>
                  <a:gd name="connsiteY3" fmla="*/ 21660 h 25990"/>
                  <a:gd name="connsiteX4" fmla="*/ 55 w 70145"/>
                  <a:gd name="connsiteY4" fmla="*/ 14692 h 25990"/>
                  <a:gd name="connsiteX5" fmla="*/ 3449 w 70145"/>
                  <a:gd name="connsiteY5" fmla="*/ 9333 h 25990"/>
                  <a:gd name="connsiteX6" fmla="*/ 64195 w 70145"/>
                  <a:gd name="connsiteY6" fmla="*/ 42 h 25990"/>
                  <a:gd name="connsiteX7" fmla="*/ 69019 w 70145"/>
                  <a:gd name="connsiteY7" fmla="*/ 4330 h 25990"/>
                  <a:gd name="connsiteX8" fmla="*/ 70091 w 70145"/>
                  <a:gd name="connsiteY8" fmla="*/ 11298 h 2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5" h="25990">
                    <a:moveTo>
                      <a:pt x="70091" y="11298"/>
                    </a:moveTo>
                    <a:cubicBezTo>
                      <a:pt x="70448" y="13978"/>
                      <a:pt x="69019" y="16479"/>
                      <a:pt x="66696" y="16658"/>
                    </a:cubicBezTo>
                    <a:lnTo>
                      <a:pt x="5950" y="25948"/>
                    </a:lnTo>
                    <a:cubicBezTo>
                      <a:pt x="3628" y="26306"/>
                      <a:pt x="1484" y="24340"/>
                      <a:pt x="1127" y="21660"/>
                    </a:cubicBezTo>
                    <a:lnTo>
                      <a:pt x="55" y="14692"/>
                    </a:lnTo>
                    <a:cubicBezTo>
                      <a:pt x="-303" y="12012"/>
                      <a:pt x="1127" y="9511"/>
                      <a:pt x="3449" y="9333"/>
                    </a:cubicBezTo>
                    <a:lnTo>
                      <a:pt x="64195" y="42"/>
                    </a:lnTo>
                    <a:cubicBezTo>
                      <a:pt x="66517" y="-315"/>
                      <a:pt x="68661" y="1650"/>
                      <a:pt x="69019" y="4330"/>
                    </a:cubicBezTo>
                    <a:lnTo>
                      <a:pt x="70091" y="11298"/>
                    </a:lnTo>
                    <a:close/>
                  </a:path>
                </a:pathLst>
              </a:custGeom>
              <a:solidFill>
                <a:schemeClr val="bg1"/>
              </a:solidFill>
              <a:ln w="1757" cap="flat">
                <a:solidFill>
                  <a:srgbClr val="FFFFFF"/>
                </a:solidFill>
                <a:prstDash val="solid"/>
                <a:miter/>
              </a:ln>
            </p:spPr>
            <p:txBody>
              <a:bodyPr rtlCol="1" anchor="ctr"/>
              <a:lstStyle/>
              <a:p>
                <a:endParaRPr lang="fa-IR"/>
              </a:p>
            </p:txBody>
          </p:sp>
          <p:sp>
            <p:nvSpPr>
              <p:cNvPr id="87" name="Freeform: Shape 86">
                <a:extLst>
                  <a:ext uri="{FF2B5EF4-FFF2-40B4-BE49-F238E27FC236}">
                    <a16:creationId xmlns:a16="http://schemas.microsoft.com/office/drawing/2014/main" id="{A4DE4C5E-25F2-A5D0-A0FD-9A8944478337}"/>
                  </a:ext>
                </a:extLst>
              </p:cNvPr>
              <p:cNvSpPr/>
              <p:nvPr/>
            </p:nvSpPr>
            <p:spPr>
              <a:xfrm>
                <a:off x="6721704" y="3920883"/>
                <a:ext cx="32541" cy="18784"/>
              </a:xfrm>
              <a:custGeom>
                <a:avLst/>
                <a:gdLst>
                  <a:gd name="connsiteX0" fmla="*/ 32338 w 32541"/>
                  <a:gd name="connsiteY0" fmla="*/ 0 h 18784"/>
                  <a:gd name="connsiteX1" fmla="*/ 18581 w 32541"/>
                  <a:gd name="connsiteY1" fmla="*/ 18581 h 18784"/>
                  <a:gd name="connsiteX2" fmla="*/ 0 w 32541"/>
                  <a:gd name="connsiteY2" fmla="*/ 4824 h 18784"/>
                </a:gdLst>
                <a:ahLst/>
                <a:cxnLst>
                  <a:cxn ang="0">
                    <a:pos x="connsiteX0" y="connsiteY0"/>
                  </a:cxn>
                  <a:cxn ang="0">
                    <a:pos x="connsiteX1" y="connsiteY1"/>
                  </a:cxn>
                  <a:cxn ang="0">
                    <a:pos x="connsiteX2" y="connsiteY2"/>
                  </a:cxn>
                </a:cxnLst>
                <a:rect l="l" t="t" r="r" b="b"/>
                <a:pathLst>
                  <a:path w="32541" h="18784">
                    <a:moveTo>
                      <a:pt x="32338" y="0"/>
                    </a:moveTo>
                    <a:cubicBezTo>
                      <a:pt x="33767" y="8933"/>
                      <a:pt x="27514" y="17330"/>
                      <a:pt x="18581" y="18581"/>
                    </a:cubicBezTo>
                    <a:cubicBezTo>
                      <a:pt x="9648" y="20010"/>
                      <a:pt x="1251" y="13757"/>
                      <a:pt x="0" y="4824"/>
                    </a:cubicBezTo>
                  </a:path>
                </a:pathLst>
              </a:custGeom>
              <a:solidFill>
                <a:schemeClr val="bg1"/>
              </a:solidFill>
              <a:ln w="1757" cap="flat">
                <a:solidFill>
                  <a:srgbClr val="FFFFFF"/>
                </a:solidFill>
                <a:prstDash val="solid"/>
                <a:miter/>
              </a:ln>
            </p:spPr>
            <p:txBody>
              <a:bodyPr rtlCol="1" anchor="ctr"/>
              <a:lstStyle/>
              <a:p>
                <a:endParaRPr lang="fa-IR"/>
              </a:p>
            </p:txBody>
          </p:sp>
          <p:sp>
            <p:nvSpPr>
              <p:cNvPr id="88" name="Freeform: Shape 87">
                <a:hlinkClick r:id="rId8" action="ppaction://hlinksldjump"/>
                <a:extLst>
                  <a:ext uri="{FF2B5EF4-FFF2-40B4-BE49-F238E27FC236}">
                    <a16:creationId xmlns:a16="http://schemas.microsoft.com/office/drawing/2014/main" id="{4E320B66-CDF0-0BF6-1C2F-A5717DFD9BD7}"/>
                  </a:ext>
                </a:extLst>
              </p:cNvPr>
              <p:cNvSpPr/>
              <p:nvPr/>
            </p:nvSpPr>
            <p:spPr>
              <a:xfrm>
                <a:off x="6597788" y="3602379"/>
                <a:ext cx="216772" cy="268223"/>
              </a:xfrm>
              <a:custGeom>
                <a:avLst/>
                <a:gdLst>
                  <a:gd name="connsiteX0" fmla="*/ 178051 w 216772"/>
                  <a:gd name="connsiteY0" fmla="*/ 254006 h 268223"/>
                  <a:gd name="connsiteX1" fmla="*/ 85682 w 216772"/>
                  <a:gd name="connsiteY1" fmla="*/ 268121 h 268223"/>
                  <a:gd name="connsiteX2" fmla="*/ 73176 w 216772"/>
                  <a:gd name="connsiteY2" fmla="*/ 256686 h 268223"/>
                  <a:gd name="connsiteX3" fmla="*/ 74248 w 216772"/>
                  <a:gd name="connsiteY3" fmla="*/ 248110 h 268223"/>
                  <a:gd name="connsiteX4" fmla="*/ 38157 w 216772"/>
                  <a:gd name="connsiteY4" fmla="*/ 195940 h 268223"/>
                  <a:gd name="connsiteX5" fmla="*/ 25651 w 216772"/>
                  <a:gd name="connsiteY5" fmla="*/ 182541 h 268223"/>
                  <a:gd name="connsiteX6" fmla="*/ 1353 w 216772"/>
                  <a:gd name="connsiteY6" fmla="*/ 127691 h 268223"/>
                  <a:gd name="connsiteX7" fmla="*/ 3139 w 216772"/>
                  <a:gd name="connsiteY7" fmla="*/ 83561 h 268223"/>
                  <a:gd name="connsiteX8" fmla="*/ 20648 w 216772"/>
                  <a:gd name="connsiteY8" fmla="*/ 44969 h 268223"/>
                  <a:gd name="connsiteX9" fmla="*/ 51021 w 216772"/>
                  <a:gd name="connsiteY9" fmla="*/ 16204 h 268223"/>
                  <a:gd name="connsiteX10" fmla="*/ 91399 w 216772"/>
                  <a:gd name="connsiteY10" fmla="*/ 1197 h 268223"/>
                  <a:gd name="connsiteX11" fmla="*/ 134457 w 216772"/>
                  <a:gd name="connsiteY11" fmla="*/ 3519 h 268223"/>
                  <a:gd name="connsiteX12" fmla="*/ 172155 w 216772"/>
                  <a:gd name="connsiteY12" fmla="*/ 21922 h 268223"/>
                  <a:gd name="connsiteX13" fmla="*/ 200384 w 216772"/>
                  <a:gd name="connsiteY13" fmla="*/ 53545 h 268223"/>
                  <a:gd name="connsiteX14" fmla="*/ 215392 w 216772"/>
                  <a:gd name="connsiteY14" fmla="*/ 95174 h 268223"/>
                  <a:gd name="connsiteX15" fmla="*/ 216285 w 216772"/>
                  <a:gd name="connsiteY15" fmla="*/ 123403 h 268223"/>
                  <a:gd name="connsiteX16" fmla="*/ 212354 w 216772"/>
                  <a:gd name="connsiteY16" fmla="*/ 143949 h 268223"/>
                  <a:gd name="connsiteX17" fmla="*/ 212712 w 216772"/>
                  <a:gd name="connsiteY17" fmla="*/ 144128 h 268223"/>
                  <a:gd name="connsiteX18" fmla="*/ 210389 w 216772"/>
                  <a:gd name="connsiteY18" fmla="*/ 150202 h 268223"/>
                  <a:gd name="connsiteX19" fmla="*/ 208603 w 216772"/>
                  <a:gd name="connsiteY19" fmla="*/ 154669 h 268223"/>
                  <a:gd name="connsiteX20" fmla="*/ 200563 w 216772"/>
                  <a:gd name="connsiteY20" fmla="*/ 171106 h 268223"/>
                  <a:gd name="connsiteX21" fmla="*/ 181446 w 216772"/>
                  <a:gd name="connsiteY21" fmla="*/ 230244 h 268223"/>
                  <a:gd name="connsiteX22" fmla="*/ 185734 w 216772"/>
                  <a:gd name="connsiteY22" fmla="*/ 239534 h 268223"/>
                  <a:gd name="connsiteX23" fmla="*/ 178051 w 216772"/>
                  <a:gd name="connsiteY23" fmla="*/ 254006 h 268223"/>
                  <a:gd name="connsiteX24" fmla="*/ 84967 w 216772"/>
                  <a:gd name="connsiteY24" fmla="*/ 256686 h 268223"/>
                  <a:gd name="connsiteX25" fmla="*/ 174478 w 216772"/>
                  <a:gd name="connsiteY25" fmla="*/ 243108 h 268223"/>
                  <a:gd name="connsiteX26" fmla="*/ 174299 w 216772"/>
                  <a:gd name="connsiteY26" fmla="*/ 241321 h 268223"/>
                  <a:gd name="connsiteX27" fmla="*/ 173763 w 216772"/>
                  <a:gd name="connsiteY27" fmla="*/ 239177 h 268223"/>
                  <a:gd name="connsiteX28" fmla="*/ 170369 w 216772"/>
                  <a:gd name="connsiteY28" fmla="*/ 238641 h 268223"/>
                  <a:gd name="connsiteX29" fmla="*/ 170011 w 216772"/>
                  <a:gd name="connsiteY29" fmla="*/ 234175 h 268223"/>
                  <a:gd name="connsiteX30" fmla="*/ 190200 w 216772"/>
                  <a:gd name="connsiteY30" fmla="*/ 165746 h 268223"/>
                  <a:gd name="connsiteX31" fmla="*/ 197525 w 216772"/>
                  <a:gd name="connsiteY31" fmla="*/ 150738 h 268223"/>
                  <a:gd name="connsiteX32" fmla="*/ 197525 w 216772"/>
                  <a:gd name="connsiteY32" fmla="*/ 150560 h 268223"/>
                  <a:gd name="connsiteX33" fmla="*/ 199133 w 216772"/>
                  <a:gd name="connsiteY33" fmla="*/ 146272 h 268223"/>
                  <a:gd name="connsiteX34" fmla="*/ 199133 w 216772"/>
                  <a:gd name="connsiteY34" fmla="*/ 146272 h 268223"/>
                  <a:gd name="connsiteX35" fmla="*/ 203600 w 216772"/>
                  <a:gd name="connsiteY35" fmla="*/ 96961 h 268223"/>
                  <a:gd name="connsiteX36" fmla="*/ 190200 w 216772"/>
                  <a:gd name="connsiteY36" fmla="*/ 59620 h 268223"/>
                  <a:gd name="connsiteX37" fmla="*/ 164830 w 216772"/>
                  <a:gd name="connsiteY37" fmla="*/ 31391 h 268223"/>
                  <a:gd name="connsiteX38" fmla="*/ 131241 w 216772"/>
                  <a:gd name="connsiteY38" fmla="*/ 14954 h 268223"/>
                  <a:gd name="connsiteX39" fmla="*/ 92829 w 216772"/>
                  <a:gd name="connsiteY39" fmla="*/ 12810 h 268223"/>
                  <a:gd name="connsiteX40" fmla="*/ 56738 w 216772"/>
                  <a:gd name="connsiteY40" fmla="*/ 26210 h 268223"/>
                  <a:gd name="connsiteX41" fmla="*/ 29582 w 216772"/>
                  <a:gd name="connsiteY41" fmla="*/ 51937 h 268223"/>
                  <a:gd name="connsiteX42" fmla="*/ 13859 w 216772"/>
                  <a:gd name="connsiteY42" fmla="*/ 86598 h 268223"/>
                  <a:gd name="connsiteX43" fmla="*/ 12251 w 216772"/>
                  <a:gd name="connsiteY43" fmla="*/ 126262 h 268223"/>
                  <a:gd name="connsiteX44" fmla="*/ 34048 w 216772"/>
                  <a:gd name="connsiteY44" fmla="*/ 175573 h 268223"/>
                  <a:gd name="connsiteX45" fmla="*/ 34227 w 216772"/>
                  <a:gd name="connsiteY45" fmla="*/ 175751 h 268223"/>
                  <a:gd name="connsiteX46" fmla="*/ 45840 w 216772"/>
                  <a:gd name="connsiteY46" fmla="*/ 188079 h 268223"/>
                  <a:gd name="connsiteX47" fmla="*/ 85682 w 216772"/>
                  <a:gd name="connsiteY47" fmla="*/ 248110 h 268223"/>
                  <a:gd name="connsiteX48" fmla="*/ 86218 w 216772"/>
                  <a:gd name="connsiteY48" fmla="*/ 250969 h 268223"/>
                  <a:gd name="connsiteX49" fmla="*/ 84431 w 216772"/>
                  <a:gd name="connsiteY49" fmla="*/ 253113 h 268223"/>
                  <a:gd name="connsiteX50" fmla="*/ 84253 w 216772"/>
                  <a:gd name="connsiteY50" fmla="*/ 255436 h 268223"/>
                  <a:gd name="connsiteX51" fmla="*/ 84967 w 216772"/>
                  <a:gd name="connsiteY51" fmla="*/ 256686 h 2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6772" h="268223">
                    <a:moveTo>
                      <a:pt x="178051" y="254006"/>
                    </a:moveTo>
                    <a:lnTo>
                      <a:pt x="85682" y="268121"/>
                    </a:lnTo>
                    <a:cubicBezTo>
                      <a:pt x="79786" y="269014"/>
                      <a:pt x="74248" y="264011"/>
                      <a:pt x="73176" y="256686"/>
                    </a:cubicBezTo>
                    <a:cubicBezTo>
                      <a:pt x="72640" y="253649"/>
                      <a:pt x="73176" y="250612"/>
                      <a:pt x="74248" y="248110"/>
                    </a:cubicBezTo>
                    <a:cubicBezTo>
                      <a:pt x="68530" y="225956"/>
                      <a:pt x="51021" y="208626"/>
                      <a:pt x="38157" y="195940"/>
                    </a:cubicBezTo>
                    <a:cubicBezTo>
                      <a:pt x="32976" y="190938"/>
                      <a:pt x="28688" y="186471"/>
                      <a:pt x="25651" y="182541"/>
                    </a:cubicBezTo>
                    <a:cubicBezTo>
                      <a:pt x="12787" y="166818"/>
                      <a:pt x="4569" y="147880"/>
                      <a:pt x="1353" y="127691"/>
                    </a:cubicBezTo>
                    <a:cubicBezTo>
                      <a:pt x="-970" y="112862"/>
                      <a:pt x="-255" y="98033"/>
                      <a:pt x="3139" y="83561"/>
                    </a:cubicBezTo>
                    <a:cubicBezTo>
                      <a:pt x="6534" y="69625"/>
                      <a:pt x="12430" y="56583"/>
                      <a:pt x="20648" y="44969"/>
                    </a:cubicBezTo>
                    <a:cubicBezTo>
                      <a:pt x="28867" y="33356"/>
                      <a:pt x="39229" y="23708"/>
                      <a:pt x="51021" y="16204"/>
                    </a:cubicBezTo>
                    <a:cubicBezTo>
                      <a:pt x="63349" y="8343"/>
                      <a:pt x="76927" y="3341"/>
                      <a:pt x="91399" y="1197"/>
                    </a:cubicBezTo>
                    <a:cubicBezTo>
                      <a:pt x="105871" y="-947"/>
                      <a:pt x="120343" y="-233"/>
                      <a:pt x="134457" y="3519"/>
                    </a:cubicBezTo>
                    <a:cubicBezTo>
                      <a:pt x="148036" y="7093"/>
                      <a:pt x="160721" y="13346"/>
                      <a:pt x="172155" y="21922"/>
                    </a:cubicBezTo>
                    <a:cubicBezTo>
                      <a:pt x="183590" y="30498"/>
                      <a:pt x="193059" y="41217"/>
                      <a:pt x="200384" y="53545"/>
                    </a:cubicBezTo>
                    <a:cubicBezTo>
                      <a:pt x="208067" y="66230"/>
                      <a:pt x="213069" y="80345"/>
                      <a:pt x="215392" y="95174"/>
                    </a:cubicBezTo>
                    <a:cubicBezTo>
                      <a:pt x="216821" y="104465"/>
                      <a:pt x="217178" y="114112"/>
                      <a:pt x="216285" y="123403"/>
                    </a:cubicBezTo>
                    <a:cubicBezTo>
                      <a:pt x="215570" y="130371"/>
                      <a:pt x="214320" y="137160"/>
                      <a:pt x="212354" y="143949"/>
                    </a:cubicBezTo>
                    <a:lnTo>
                      <a:pt x="212712" y="144128"/>
                    </a:lnTo>
                    <a:lnTo>
                      <a:pt x="210389" y="150202"/>
                    </a:lnTo>
                    <a:cubicBezTo>
                      <a:pt x="209853" y="151810"/>
                      <a:pt x="209317" y="153240"/>
                      <a:pt x="208603" y="154669"/>
                    </a:cubicBezTo>
                    <a:cubicBezTo>
                      <a:pt x="206816" y="159314"/>
                      <a:pt x="203957" y="164853"/>
                      <a:pt x="200563" y="171106"/>
                    </a:cubicBezTo>
                    <a:cubicBezTo>
                      <a:pt x="192166" y="186650"/>
                      <a:pt x="180910" y="207732"/>
                      <a:pt x="181446" y="230244"/>
                    </a:cubicBezTo>
                    <a:cubicBezTo>
                      <a:pt x="183232" y="231852"/>
                      <a:pt x="185019" y="234711"/>
                      <a:pt x="185734" y="239534"/>
                    </a:cubicBezTo>
                    <a:cubicBezTo>
                      <a:pt x="187163" y="248468"/>
                      <a:pt x="182875" y="253292"/>
                      <a:pt x="178051" y="254006"/>
                    </a:cubicBezTo>
                    <a:close/>
                    <a:moveTo>
                      <a:pt x="84967" y="256686"/>
                    </a:moveTo>
                    <a:lnTo>
                      <a:pt x="174478" y="243108"/>
                    </a:lnTo>
                    <a:cubicBezTo>
                      <a:pt x="174478" y="242572"/>
                      <a:pt x="174478" y="242036"/>
                      <a:pt x="174299" y="241321"/>
                    </a:cubicBezTo>
                    <a:cubicBezTo>
                      <a:pt x="174120" y="240249"/>
                      <a:pt x="173942" y="239534"/>
                      <a:pt x="173763" y="239177"/>
                    </a:cubicBezTo>
                    <a:lnTo>
                      <a:pt x="170369" y="238641"/>
                    </a:lnTo>
                    <a:lnTo>
                      <a:pt x="170011" y="234175"/>
                    </a:lnTo>
                    <a:cubicBezTo>
                      <a:pt x="168046" y="207196"/>
                      <a:pt x="180910" y="183255"/>
                      <a:pt x="190200" y="165746"/>
                    </a:cubicBezTo>
                    <a:cubicBezTo>
                      <a:pt x="193416" y="159850"/>
                      <a:pt x="196096" y="154669"/>
                      <a:pt x="197525" y="150738"/>
                    </a:cubicBezTo>
                    <a:lnTo>
                      <a:pt x="197525" y="150560"/>
                    </a:lnTo>
                    <a:cubicBezTo>
                      <a:pt x="198061" y="149130"/>
                      <a:pt x="198597" y="147701"/>
                      <a:pt x="199133" y="146272"/>
                    </a:cubicBezTo>
                    <a:lnTo>
                      <a:pt x="199133" y="146272"/>
                    </a:lnTo>
                    <a:cubicBezTo>
                      <a:pt x="204672" y="130549"/>
                      <a:pt x="206101" y="113576"/>
                      <a:pt x="203600" y="96961"/>
                    </a:cubicBezTo>
                    <a:cubicBezTo>
                      <a:pt x="201635" y="83561"/>
                      <a:pt x="196989" y="71054"/>
                      <a:pt x="190200" y="59620"/>
                    </a:cubicBezTo>
                    <a:cubicBezTo>
                      <a:pt x="183590" y="48543"/>
                      <a:pt x="175014" y="39073"/>
                      <a:pt x="164830" y="31391"/>
                    </a:cubicBezTo>
                    <a:cubicBezTo>
                      <a:pt x="154646" y="23708"/>
                      <a:pt x="143390" y="18170"/>
                      <a:pt x="131241" y="14954"/>
                    </a:cubicBezTo>
                    <a:cubicBezTo>
                      <a:pt x="118735" y="11559"/>
                      <a:pt x="105692" y="10845"/>
                      <a:pt x="92829" y="12810"/>
                    </a:cubicBezTo>
                    <a:cubicBezTo>
                      <a:pt x="79965" y="14775"/>
                      <a:pt x="67816" y="19242"/>
                      <a:pt x="56738" y="26210"/>
                    </a:cubicBezTo>
                    <a:cubicBezTo>
                      <a:pt x="46019" y="32999"/>
                      <a:pt x="36907" y="41575"/>
                      <a:pt x="29582" y="51937"/>
                    </a:cubicBezTo>
                    <a:cubicBezTo>
                      <a:pt x="22078" y="62300"/>
                      <a:pt x="16897" y="73913"/>
                      <a:pt x="13859" y="86598"/>
                    </a:cubicBezTo>
                    <a:cubicBezTo>
                      <a:pt x="10643" y="99641"/>
                      <a:pt x="10107" y="112862"/>
                      <a:pt x="12251" y="126262"/>
                    </a:cubicBezTo>
                    <a:cubicBezTo>
                      <a:pt x="15110" y="144485"/>
                      <a:pt x="22614" y="161637"/>
                      <a:pt x="34048" y="175573"/>
                    </a:cubicBezTo>
                    <a:lnTo>
                      <a:pt x="34227" y="175751"/>
                    </a:lnTo>
                    <a:cubicBezTo>
                      <a:pt x="36907" y="179146"/>
                      <a:pt x="41016" y="183255"/>
                      <a:pt x="45840" y="188079"/>
                    </a:cubicBezTo>
                    <a:cubicBezTo>
                      <a:pt x="60133" y="202194"/>
                      <a:pt x="79786" y="221668"/>
                      <a:pt x="85682" y="248110"/>
                    </a:cubicBezTo>
                    <a:lnTo>
                      <a:pt x="86218" y="250969"/>
                    </a:lnTo>
                    <a:lnTo>
                      <a:pt x="84431" y="253113"/>
                    </a:lnTo>
                    <a:cubicBezTo>
                      <a:pt x="84253" y="253292"/>
                      <a:pt x="84074" y="254185"/>
                      <a:pt x="84253" y="255436"/>
                    </a:cubicBezTo>
                    <a:cubicBezTo>
                      <a:pt x="84610" y="255793"/>
                      <a:pt x="84789" y="256329"/>
                      <a:pt x="84967" y="256686"/>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89" name="Freeform: Shape 88">
                <a:extLst>
                  <a:ext uri="{FF2B5EF4-FFF2-40B4-BE49-F238E27FC236}">
                    <a16:creationId xmlns:a16="http://schemas.microsoft.com/office/drawing/2014/main" id="{1D90812A-A8FF-C2AC-16BB-A276F43FBE7C}"/>
                  </a:ext>
                </a:extLst>
              </p:cNvPr>
              <p:cNvSpPr/>
              <p:nvPr/>
            </p:nvSpPr>
            <p:spPr>
              <a:xfrm>
                <a:off x="6671238" y="3517556"/>
                <a:ext cx="18523" cy="57515"/>
              </a:xfrm>
              <a:custGeom>
                <a:avLst/>
                <a:gdLst>
                  <a:gd name="connsiteX0" fmla="*/ 13661 w 18523"/>
                  <a:gd name="connsiteY0" fmla="*/ 57433 h 57515"/>
                  <a:gd name="connsiteX1" fmla="*/ 7050 w 18523"/>
                  <a:gd name="connsiteY1" fmla="*/ 52609 h 57515"/>
                  <a:gd name="connsiteX2" fmla="*/ 82 w 18523"/>
                  <a:gd name="connsiteY2" fmla="*/ 6693 h 57515"/>
                  <a:gd name="connsiteX3" fmla="*/ 4906 w 18523"/>
                  <a:gd name="connsiteY3" fmla="*/ 82 h 57515"/>
                  <a:gd name="connsiteX4" fmla="*/ 11517 w 18523"/>
                  <a:gd name="connsiteY4" fmla="*/ 4906 h 57515"/>
                  <a:gd name="connsiteX5" fmla="*/ 18484 w 18523"/>
                  <a:gd name="connsiteY5" fmla="*/ 50823 h 57515"/>
                  <a:gd name="connsiteX6" fmla="*/ 13661 w 18523"/>
                  <a:gd name="connsiteY6" fmla="*/ 57433 h 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3" h="57515">
                    <a:moveTo>
                      <a:pt x="13661" y="57433"/>
                    </a:moveTo>
                    <a:cubicBezTo>
                      <a:pt x="10445" y="57969"/>
                      <a:pt x="7586" y="55825"/>
                      <a:pt x="7050" y="52609"/>
                    </a:cubicBezTo>
                    <a:lnTo>
                      <a:pt x="82" y="6693"/>
                    </a:lnTo>
                    <a:cubicBezTo>
                      <a:pt x="-454" y="3477"/>
                      <a:pt x="1690" y="618"/>
                      <a:pt x="4906" y="82"/>
                    </a:cubicBezTo>
                    <a:cubicBezTo>
                      <a:pt x="8122" y="-454"/>
                      <a:pt x="10981" y="1690"/>
                      <a:pt x="11517" y="4906"/>
                    </a:cubicBezTo>
                    <a:lnTo>
                      <a:pt x="18484" y="50823"/>
                    </a:lnTo>
                    <a:cubicBezTo>
                      <a:pt x="18842" y="54039"/>
                      <a:pt x="16698" y="56897"/>
                      <a:pt x="13661" y="57433"/>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0" name="Freeform: Shape 89">
                <a:extLst>
                  <a:ext uri="{FF2B5EF4-FFF2-40B4-BE49-F238E27FC236}">
                    <a16:creationId xmlns:a16="http://schemas.microsoft.com/office/drawing/2014/main" id="{EE437030-342B-F14F-5252-11B2C283DEEF}"/>
                  </a:ext>
                </a:extLst>
              </p:cNvPr>
              <p:cNvSpPr/>
              <p:nvPr/>
            </p:nvSpPr>
            <p:spPr>
              <a:xfrm>
                <a:off x="6830964" y="3670135"/>
                <a:ext cx="57471" cy="18566"/>
              </a:xfrm>
              <a:custGeom>
                <a:avLst/>
                <a:gdLst>
                  <a:gd name="connsiteX0" fmla="*/ 52609 w 57471"/>
                  <a:gd name="connsiteY0" fmla="*/ 11517 h 18566"/>
                  <a:gd name="connsiteX1" fmla="*/ 6693 w 57471"/>
                  <a:gd name="connsiteY1" fmla="*/ 18484 h 18566"/>
                  <a:gd name="connsiteX2" fmla="*/ 82 w 57471"/>
                  <a:gd name="connsiteY2" fmla="*/ 13661 h 18566"/>
                  <a:gd name="connsiteX3" fmla="*/ 4906 w 57471"/>
                  <a:gd name="connsiteY3" fmla="*/ 7050 h 18566"/>
                  <a:gd name="connsiteX4" fmla="*/ 50823 w 57471"/>
                  <a:gd name="connsiteY4" fmla="*/ 82 h 18566"/>
                  <a:gd name="connsiteX5" fmla="*/ 57433 w 57471"/>
                  <a:gd name="connsiteY5" fmla="*/ 4906 h 18566"/>
                  <a:gd name="connsiteX6" fmla="*/ 52609 w 57471"/>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71"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790" y="8122"/>
                      <a:pt x="55646"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1" name="Freeform: Shape 90">
                <a:extLst>
                  <a:ext uri="{FF2B5EF4-FFF2-40B4-BE49-F238E27FC236}">
                    <a16:creationId xmlns:a16="http://schemas.microsoft.com/office/drawing/2014/main" id="{1A7ED8BB-9E4D-FBD8-3094-1DD9E98A6B19}"/>
                  </a:ext>
                </a:extLst>
              </p:cNvPr>
              <p:cNvSpPr/>
              <p:nvPr/>
            </p:nvSpPr>
            <p:spPr>
              <a:xfrm>
                <a:off x="6520446" y="3717481"/>
                <a:ext cx="57515" cy="18566"/>
              </a:xfrm>
              <a:custGeom>
                <a:avLst/>
                <a:gdLst>
                  <a:gd name="connsiteX0" fmla="*/ 52609 w 57515"/>
                  <a:gd name="connsiteY0" fmla="*/ 11517 h 18566"/>
                  <a:gd name="connsiteX1" fmla="*/ 6693 w 57515"/>
                  <a:gd name="connsiteY1" fmla="*/ 18484 h 18566"/>
                  <a:gd name="connsiteX2" fmla="*/ 82 w 57515"/>
                  <a:gd name="connsiteY2" fmla="*/ 13661 h 18566"/>
                  <a:gd name="connsiteX3" fmla="*/ 4906 w 57515"/>
                  <a:gd name="connsiteY3" fmla="*/ 7050 h 18566"/>
                  <a:gd name="connsiteX4" fmla="*/ 50823 w 57515"/>
                  <a:gd name="connsiteY4" fmla="*/ 82 h 18566"/>
                  <a:gd name="connsiteX5" fmla="*/ 57433 w 57515"/>
                  <a:gd name="connsiteY5" fmla="*/ 4906 h 18566"/>
                  <a:gd name="connsiteX6" fmla="*/ 52609 w 57515"/>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5"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969" y="8122"/>
                      <a:pt x="55825"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2" name="Freeform: Shape 91">
                <a:extLst>
                  <a:ext uri="{FF2B5EF4-FFF2-40B4-BE49-F238E27FC236}">
                    <a16:creationId xmlns:a16="http://schemas.microsoft.com/office/drawing/2014/main" id="{7D714594-BF1E-0664-766C-90F099CEE141}"/>
                  </a:ext>
                </a:extLst>
              </p:cNvPr>
              <p:cNvSpPr/>
              <p:nvPr/>
            </p:nvSpPr>
            <p:spPr>
              <a:xfrm>
                <a:off x="6775445" y="3536362"/>
                <a:ext cx="35983" cy="50841"/>
              </a:xfrm>
              <a:custGeom>
                <a:avLst/>
                <a:gdLst>
                  <a:gd name="connsiteX0" fmla="*/ 6647 w 35983"/>
                  <a:gd name="connsiteY0" fmla="*/ 50777 h 50841"/>
                  <a:gd name="connsiteX1" fmla="*/ 2716 w 35983"/>
                  <a:gd name="connsiteY1" fmla="*/ 50062 h 50841"/>
                  <a:gd name="connsiteX2" fmla="*/ 930 w 35983"/>
                  <a:gd name="connsiteY2" fmla="*/ 42201 h 50841"/>
                  <a:gd name="connsiteX3" fmla="*/ 25406 w 35983"/>
                  <a:gd name="connsiteY3" fmla="*/ 2716 h 50841"/>
                  <a:gd name="connsiteX4" fmla="*/ 33268 w 35983"/>
                  <a:gd name="connsiteY4" fmla="*/ 930 h 50841"/>
                  <a:gd name="connsiteX5" fmla="*/ 35054 w 35983"/>
                  <a:gd name="connsiteY5" fmla="*/ 8791 h 50841"/>
                  <a:gd name="connsiteX6" fmla="*/ 10577 w 35983"/>
                  <a:gd name="connsiteY6" fmla="*/ 48275 h 50841"/>
                  <a:gd name="connsiteX7" fmla="*/ 6647 w 35983"/>
                  <a:gd name="connsiteY7" fmla="*/ 50777 h 5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3" h="50841">
                    <a:moveTo>
                      <a:pt x="6647" y="50777"/>
                    </a:moveTo>
                    <a:cubicBezTo>
                      <a:pt x="5396" y="50955"/>
                      <a:pt x="3967" y="50777"/>
                      <a:pt x="2716" y="50062"/>
                    </a:cubicBezTo>
                    <a:cubicBezTo>
                      <a:pt x="36" y="48454"/>
                      <a:pt x="-857" y="44881"/>
                      <a:pt x="930" y="42201"/>
                    </a:cubicBezTo>
                    <a:lnTo>
                      <a:pt x="25406" y="2716"/>
                    </a:lnTo>
                    <a:cubicBezTo>
                      <a:pt x="27014" y="36"/>
                      <a:pt x="30588" y="-857"/>
                      <a:pt x="33268" y="930"/>
                    </a:cubicBezTo>
                    <a:cubicBezTo>
                      <a:pt x="35948" y="2537"/>
                      <a:pt x="36841" y="6111"/>
                      <a:pt x="35054" y="8791"/>
                    </a:cubicBezTo>
                    <a:lnTo>
                      <a:pt x="10577" y="48275"/>
                    </a:lnTo>
                    <a:cubicBezTo>
                      <a:pt x="9863" y="49526"/>
                      <a:pt x="8255" y="50598"/>
                      <a:pt x="6647" y="5077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93" name="Freeform: Shape 92">
                <a:extLst>
                  <a:ext uri="{FF2B5EF4-FFF2-40B4-BE49-F238E27FC236}">
                    <a16:creationId xmlns:a16="http://schemas.microsoft.com/office/drawing/2014/main" id="{0D3DED28-6407-1E0F-93E6-FF660CEF6C6E}"/>
                  </a:ext>
                </a:extLst>
              </p:cNvPr>
              <p:cNvSpPr/>
              <p:nvPr/>
            </p:nvSpPr>
            <p:spPr>
              <a:xfrm>
                <a:off x="6552694" y="3573923"/>
                <a:ext cx="46619" cy="41845"/>
              </a:xfrm>
              <a:custGeom>
                <a:avLst/>
                <a:gdLst>
                  <a:gd name="connsiteX0" fmla="*/ 41802 w 46619"/>
                  <a:gd name="connsiteY0" fmla="*/ 41802 h 41845"/>
                  <a:gd name="connsiteX1" fmla="*/ 37156 w 46619"/>
                  <a:gd name="connsiteY1" fmla="*/ 40551 h 41845"/>
                  <a:gd name="connsiteX2" fmla="*/ 1960 w 46619"/>
                  <a:gd name="connsiteY2" fmla="*/ 10000 h 41845"/>
                  <a:gd name="connsiteX3" fmla="*/ 1424 w 46619"/>
                  <a:gd name="connsiteY3" fmla="*/ 1960 h 41845"/>
                  <a:gd name="connsiteX4" fmla="*/ 9464 w 46619"/>
                  <a:gd name="connsiteY4" fmla="*/ 1424 h 41845"/>
                  <a:gd name="connsiteX5" fmla="*/ 44660 w 46619"/>
                  <a:gd name="connsiteY5" fmla="*/ 31797 h 41845"/>
                  <a:gd name="connsiteX6" fmla="*/ 45196 w 46619"/>
                  <a:gd name="connsiteY6" fmla="*/ 39836 h 41845"/>
                  <a:gd name="connsiteX7" fmla="*/ 41802 w 46619"/>
                  <a:gd name="connsiteY7" fmla="*/ 41802 h 4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19" h="41845">
                    <a:moveTo>
                      <a:pt x="41802" y="41802"/>
                    </a:moveTo>
                    <a:cubicBezTo>
                      <a:pt x="40194" y="41980"/>
                      <a:pt x="38407" y="41623"/>
                      <a:pt x="37156" y="40551"/>
                    </a:cubicBezTo>
                    <a:lnTo>
                      <a:pt x="1960" y="10000"/>
                    </a:lnTo>
                    <a:cubicBezTo>
                      <a:pt x="-363" y="7856"/>
                      <a:pt x="-720" y="4282"/>
                      <a:pt x="1424" y="1960"/>
                    </a:cubicBezTo>
                    <a:cubicBezTo>
                      <a:pt x="3568" y="-363"/>
                      <a:pt x="7141" y="-720"/>
                      <a:pt x="9464" y="1424"/>
                    </a:cubicBezTo>
                    <a:lnTo>
                      <a:pt x="44660" y="31797"/>
                    </a:lnTo>
                    <a:cubicBezTo>
                      <a:pt x="46983" y="33941"/>
                      <a:pt x="47340" y="37514"/>
                      <a:pt x="45196" y="39836"/>
                    </a:cubicBezTo>
                    <a:cubicBezTo>
                      <a:pt x="44303" y="40908"/>
                      <a:pt x="43052" y="41623"/>
                      <a:pt x="41802" y="41802"/>
                    </a:cubicBezTo>
                    <a:close/>
                  </a:path>
                </a:pathLst>
              </a:custGeom>
              <a:solidFill>
                <a:schemeClr val="bg1"/>
              </a:solidFill>
              <a:ln w="1757" cap="flat">
                <a:solidFill>
                  <a:srgbClr val="FFFFFF"/>
                </a:solidFill>
                <a:prstDash val="solid"/>
                <a:miter/>
              </a:ln>
            </p:spPr>
            <p:txBody>
              <a:bodyPr rtlCol="1" anchor="ctr"/>
              <a:lstStyle/>
              <a:p>
                <a:endParaRPr lang="fa-IR"/>
              </a:p>
            </p:txBody>
          </p:sp>
        </p:grpSp>
      </p:grpSp>
      <p:grpSp>
        <p:nvGrpSpPr>
          <p:cNvPr id="94" name="Group 93">
            <a:extLst>
              <a:ext uri="{FF2B5EF4-FFF2-40B4-BE49-F238E27FC236}">
                <a16:creationId xmlns:a16="http://schemas.microsoft.com/office/drawing/2014/main" id="{83EA1252-1343-420F-4F4F-61EA4951589E}"/>
              </a:ext>
            </a:extLst>
          </p:cNvPr>
          <p:cNvGrpSpPr/>
          <p:nvPr/>
        </p:nvGrpSpPr>
        <p:grpSpPr>
          <a:xfrm>
            <a:off x="4368507" y="5812492"/>
            <a:ext cx="598925" cy="598926"/>
            <a:chOff x="4936175" y="3561634"/>
            <a:chExt cx="598925" cy="598926"/>
          </a:xfrm>
        </p:grpSpPr>
        <p:sp>
          <p:nvSpPr>
            <p:cNvPr id="95" name="Freeform: Shape 94">
              <a:hlinkClick r:id="rId9" action="ppaction://hlinksldjump"/>
              <a:extLst>
                <a:ext uri="{FF2B5EF4-FFF2-40B4-BE49-F238E27FC236}">
                  <a16:creationId xmlns:a16="http://schemas.microsoft.com/office/drawing/2014/main" id="{6B2733F5-A16D-6499-FE01-5FCB206F4B9F}"/>
                </a:ext>
              </a:extLst>
            </p:cNvPr>
            <p:cNvSpPr/>
            <p:nvPr/>
          </p:nvSpPr>
          <p:spPr>
            <a:xfrm rot="10800000">
              <a:off x="4936175" y="35616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96" name="Graphic 95">
              <a:hlinkClick r:id="rId9" action="ppaction://hlinksldjump"/>
              <a:extLst>
                <a:ext uri="{FF2B5EF4-FFF2-40B4-BE49-F238E27FC236}">
                  <a16:creationId xmlns:a16="http://schemas.microsoft.com/office/drawing/2014/main" id="{8304D4C8-9164-9C4D-C59D-BA404D5FB6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62236" y="3685811"/>
              <a:ext cx="346803" cy="350573"/>
            </a:xfrm>
            <a:prstGeom prst="rect">
              <a:avLst/>
            </a:prstGeom>
          </p:spPr>
        </p:pic>
      </p:grpSp>
      <p:sp>
        <p:nvSpPr>
          <p:cNvPr id="2" name="Rectangle: Rounded Corners 1">
            <a:extLst>
              <a:ext uri="{FF2B5EF4-FFF2-40B4-BE49-F238E27FC236}">
                <a16:creationId xmlns:a16="http://schemas.microsoft.com/office/drawing/2014/main" id="{01B36759-4F76-A71F-D6C0-B48A029EA273}"/>
              </a:ext>
            </a:extLst>
          </p:cNvPr>
          <p:cNvSpPr/>
          <p:nvPr/>
        </p:nvSpPr>
        <p:spPr>
          <a:xfrm>
            <a:off x="-1066800" y="2419350"/>
            <a:ext cx="14325600" cy="1504950"/>
          </a:xfrm>
          <a:prstGeom prst="roundRect">
            <a:avLst/>
          </a:prstGeom>
          <a:solidFill>
            <a:srgbClr val="0B2D7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 name="TextBox 2">
            <a:extLst>
              <a:ext uri="{FF2B5EF4-FFF2-40B4-BE49-F238E27FC236}">
                <a16:creationId xmlns:a16="http://schemas.microsoft.com/office/drawing/2014/main" id="{741A0B2D-7134-3A28-452A-4DCB8EC0481E}"/>
              </a:ext>
            </a:extLst>
          </p:cNvPr>
          <p:cNvSpPr txBox="1"/>
          <p:nvPr/>
        </p:nvSpPr>
        <p:spPr>
          <a:xfrm>
            <a:off x="1975873" y="2877234"/>
            <a:ext cx="8236890" cy="646331"/>
          </a:xfrm>
          <a:prstGeom prst="rect">
            <a:avLst/>
          </a:prstGeom>
          <a:noFill/>
        </p:spPr>
        <p:txBody>
          <a:bodyPr wrap="square">
            <a:spAutoFit/>
          </a:bodyPr>
          <a:lstStyle/>
          <a:p>
            <a:pPr algn="ctr" rtl="1"/>
            <a:r>
              <a:rPr lang="fa-IR" sz="3600" b="1" dirty="0">
                <a:solidFill>
                  <a:schemeClr val="bg1"/>
                </a:solidFill>
                <a:latin typeface="Shabnam" panose="020B0603030804020204" pitchFamily="34" charset="-78"/>
                <a:cs typeface="Shabnam" panose="020B0603030804020204" pitchFamily="34" charset="-78"/>
              </a:rPr>
              <a:t>بخش دوم: بیشینه و نوآوری</a:t>
            </a:r>
          </a:p>
        </p:txBody>
      </p:sp>
    </p:spTree>
    <p:extLst>
      <p:ext uri="{BB962C8B-B14F-4D97-AF65-F5344CB8AC3E}">
        <p14:creationId xmlns:p14="http://schemas.microsoft.com/office/powerpoint/2010/main" val="417163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مستطیل سمت چپ">
            <a:hlinkClick r:id="" action="ppaction://hlinkshowjump?jump=previousslide"/>
            <a:extLst>
              <a:ext uri="{FF2B5EF4-FFF2-40B4-BE49-F238E27FC236}">
                <a16:creationId xmlns:a16="http://schemas.microsoft.com/office/drawing/2014/main" id="{1E3D9D9F-9440-D2AB-1588-93EEE7E20EFD}"/>
              </a:ext>
            </a:extLst>
          </p:cNvPr>
          <p:cNvSpPr/>
          <p:nvPr/>
        </p:nvSpPr>
        <p:spPr>
          <a:xfrm rot="16200000">
            <a:off x="1123166" y="4851805"/>
            <a:ext cx="843895" cy="2520159"/>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65" name="!!مستطیل سمت راست">
            <a:hlinkClick r:id="" action="ppaction://hlinkshowjump?jump=previousslide"/>
            <a:extLst>
              <a:ext uri="{FF2B5EF4-FFF2-40B4-BE49-F238E27FC236}">
                <a16:creationId xmlns:a16="http://schemas.microsoft.com/office/drawing/2014/main" id="{0933F4BA-5C86-748A-E27E-6F0B0F2D40B1}"/>
              </a:ext>
            </a:extLst>
          </p:cNvPr>
          <p:cNvSpPr/>
          <p:nvPr/>
        </p:nvSpPr>
        <p:spPr>
          <a:xfrm rot="16200000">
            <a:off x="11076118" y="5555782"/>
            <a:ext cx="843895" cy="1112204"/>
          </a:xfrm>
          <a:prstGeom prst="roundRect">
            <a:avLst/>
          </a:prstGeom>
          <a:solidFill>
            <a:srgbClr val="0B2D77"/>
          </a:solidFill>
          <a:ln w="41852" cap="flat">
            <a:solidFill>
              <a:schemeClr val="bg1"/>
            </a:solidFill>
            <a:prstDash val="solid"/>
            <a:miter/>
          </a:ln>
        </p:spPr>
        <p:txBody>
          <a:bodyPr rtlCol="1" anchor="ctr"/>
          <a:lstStyle/>
          <a:p>
            <a:endParaRPr lang="fa-IR" dirty="0"/>
          </a:p>
        </p:txBody>
      </p:sp>
      <p:sp>
        <p:nvSpPr>
          <p:cNvPr id="2" name="!!مستطیل وسط">
            <a:hlinkClick r:id="" action="ppaction://hlinkshowjump?jump=previousslide"/>
            <a:extLst>
              <a:ext uri="{FF2B5EF4-FFF2-40B4-BE49-F238E27FC236}">
                <a16:creationId xmlns:a16="http://schemas.microsoft.com/office/drawing/2014/main" id="{8EBD0469-6C1B-6F10-0505-0FC2232AF6F1}"/>
              </a:ext>
            </a:extLst>
          </p:cNvPr>
          <p:cNvSpPr/>
          <p:nvPr/>
        </p:nvSpPr>
        <p:spPr>
          <a:xfrm rot="16200000">
            <a:off x="6451633" y="2043502"/>
            <a:ext cx="843895" cy="8136764"/>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68" name="Group 67">
            <a:extLst>
              <a:ext uri="{FF2B5EF4-FFF2-40B4-BE49-F238E27FC236}">
                <a16:creationId xmlns:a16="http://schemas.microsoft.com/office/drawing/2014/main" id="{DCDBF28B-C855-756F-1A58-E52D9D36BED3}"/>
              </a:ext>
            </a:extLst>
          </p:cNvPr>
          <p:cNvGrpSpPr/>
          <p:nvPr/>
        </p:nvGrpSpPr>
        <p:grpSpPr>
          <a:xfrm>
            <a:off x="11198600" y="5812421"/>
            <a:ext cx="598925" cy="598926"/>
            <a:chOff x="3910691" y="2437163"/>
            <a:chExt cx="598925" cy="598926"/>
          </a:xfrm>
        </p:grpSpPr>
        <p:sp>
          <p:nvSpPr>
            <p:cNvPr id="69" name="Freeform: Shape 68">
              <a:hlinkClick r:id="rId3" action="ppaction://hlinksldjump"/>
              <a:extLst>
                <a:ext uri="{FF2B5EF4-FFF2-40B4-BE49-F238E27FC236}">
                  <a16:creationId xmlns:a16="http://schemas.microsoft.com/office/drawing/2014/main" id="{DEB0C781-D8E1-2F73-4BAB-6FEE720FFC02}"/>
                </a:ext>
              </a:extLst>
            </p:cNvPr>
            <p:cNvSpPr/>
            <p:nvPr userDrawn="1"/>
          </p:nvSpPr>
          <p:spPr>
            <a:xfrm rot="10800000">
              <a:off x="3910691" y="2437163"/>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chemeClr val="bg1">
                <a:lumMod val="50000"/>
              </a:schemeClr>
            </a:solidFill>
            <a:ln w="41852" cap="flat">
              <a:solidFill>
                <a:schemeClr val="bg1"/>
              </a:solidFill>
              <a:prstDash val="solid"/>
              <a:miter/>
            </a:ln>
          </p:spPr>
          <p:txBody>
            <a:bodyPr rtlCol="1" anchor="ctr"/>
            <a:lstStyle/>
            <a:p>
              <a:endParaRPr lang="fa-IR" dirty="0"/>
            </a:p>
          </p:txBody>
        </p:sp>
        <p:pic>
          <p:nvPicPr>
            <p:cNvPr id="70" name="Graphic 69">
              <a:hlinkClick r:id="rId3" action="ppaction://hlinksldjump"/>
              <a:extLst>
                <a:ext uri="{FF2B5EF4-FFF2-40B4-BE49-F238E27FC236}">
                  <a16:creationId xmlns:a16="http://schemas.microsoft.com/office/drawing/2014/main" id="{A8B73FE4-D22C-1C1F-EA24-7E4C00FC91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082452">
              <a:off x="3970589" y="2596773"/>
              <a:ext cx="479128" cy="279707"/>
            </a:xfrm>
            <a:prstGeom prst="rect">
              <a:avLst/>
            </a:prstGeom>
          </p:spPr>
        </p:pic>
      </p:grpSp>
      <p:grpSp>
        <p:nvGrpSpPr>
          <p:cNvPr id="73" name="Group 72">
            <a:extLst>
              <a:ext uri="{FF2B5EF4-FFF2-40B4-BE49-F238E27FC236}">
                <a16:creationId xmlns:a16="http://schemas.microsoft.com/office/drawing/2014/main" id="{D54431D9-2FED-F35D-EF65-351B8C3B82AE}"/>
              </a:ext>
            </a:extLst>
          </p:cNvPr>
          <p:cNvGrpSpPr/>
          <p:nvPr/>
        </p:nvGrpSpPr>
        <p:grpSpPr>
          <a:xfrm>
            <a:off x="10116215" y="5812421"/>
            <a:ext cx="598925" cy="598926"/>
            <a:chOff x="4240843" y="3714034"/>
            <a:chExt cx="598925" cy="598926"/>
          </a:xfrm>
        </p:grpSpPr>
        <p:sp>
          <p:nvSpPr>
            <p:cNvPr id="80" name="Freeform: Shape 79">
              <a:hlinkClick r:id="rId6" action="ppaction://hlinksldjump"/>
              <a:extLst>
                <a:ext uri="{FF2B5EF4-FFF2-40B4-BE49-F238E27FC236}">
                  <a16:creationId xmlns:a16="http://schemas.microsoft.com/office/drawing/2014/main" id="{0225206F-7939-8765-648A-4B12833A543F}"/>
                </a:ext>
              </a:extLst>
            </p:cNvPr>
            <p:cNvSpPr/>
            <p:nvPr/>
          </p:nvSpPr>
          <p:spPr>
            <a:xfrm rot="10800000">
              <a:off x="4240843"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81" name="Graphic 224">
              <a:extLst>
                <a:ext uri="{FF2B5EF4-FFF2-40B4-BE49-F238E27FC236}">
                  <a16:creationId xmlns:a16="http://schemas.microsoft.com/office/drawing/2014/main" id="{95954BB2-0A1B-A4F4-ECF6-4FEE24D4A5C2}"/>
                </a:ext>
              </a:extLst>
            </p:cNvPr>
            <p:cNvGrpSpPr/>
            <p:nvPr/>
          </p:nvGrpSpPr>
          <p:grpSpPr>
            <a:xfrm rot="20293263">
              <a:off x="4358196" y="3870311"/>
              <a:ext cx="364228" cy="330822"/>
              <a:chOff x="5182655" y="3953385"/>
              <a:chExt cx="289182" cy="262659"/>
            </a:xfrm>
            <a:solidFill>
              <a:srgbClr val="FFFFFF"/>
            </a:solidFill>
          </p:grpSpPr>
          <p:sp>
            <p:nvSpPr>
              <p:cNvPr id="82" name="Freeform: Shape 81">
                <a:hlinkClick r:id="rId6" action="ppaction://hlinksldjump"/>
                <a:extLst>
                  <a:ext uri="{FF2B5EF4-FFF2-40B4-BE49-F238E27FC236}">
                    <a16:creationId xmlns:a16="http://schemas.microsoft.com/office/drawing/2014/main" id="{99C1D362-4129-B1C7-8758-029996677779}"/>
                  </a:ext>
                </a:extLst>
              </p:cNvPr>
              <p:cNvSpPr/>
              <p:nvPr/>
            </p:nvSpPr>
            <p:spPr>
              <a:xfrm>
                <a:off x="5182655" y="3953385"/>
                <a:ext cx="289182" cy="262659"/>
              </a:xfrm>
              <a:custGeom>
                <a:avLst/>
                <a:gdLst>
                  <a:gd name="connsiteX0" fmla="*/ 250348 w 289182"/>
                  <a:gd name="connsiteY0" fmla="*/ 0 h 262659"/>
                  <a:gd name="connsiteX1" fmla="*/ 39146 w 289182"/>
                  <a:gd name="connsiteY1" fmla="*/ 0 h 262659"/>
                  <a:gd name="connsiteX2" fmla="*/ 0 w 289182"/>
                  <a:gd name="connsiteY2" fmla="*/ 39146 h 262659"/>
                  <a:gd name="connsiteX3" fmla="*/ 0 w 289182"/>
                  <a:gd name="connsiteY3" fmla="*/ 174580 h 262659"/>
                  <a:gd name="connsiteX4" fmla="*/ 39146 w 289182"/>
                  <a:gd name="connsiteY4" fmla="*/ 213726 h 262659"/>
                  <a:gd name="connsiteX5" fmla="*/ 176474 w 289182"/>
                  <a:gd name="connsiteY5" fmla="*/ 213726 h 262659"/>
                  <a:gd name="connsiteX6" fmla="*/ 247191 w 289182"/>
                  <a:gd name="connsiteY6" fmla="*/ 261397 h 262659"/>
                  <a:gd name="connsiteX7" fmla="*/ 251295 w 289182"/>
                  <a:gd name="connsiteY7" fmla="*/ 262659 h 262659"/>
                  <a:gd name="connsiteX8" fmla="*/ 254767 w 289182"/>
                  <a:gd name="connsiteY8" fmla="*/ 261712 h 262659"/>
                  <a:gd name="connsiteX9" fmla="*/ 258871 w 289182"/>
                  <a:gd name="connsiteY9" fmla="*/ 255083 h 262659"/>
                  <a:gd name="connsiteX10" fmla="*/ 258871 w 289182"/>
                  <a:gd name="connsiteY10" fmla="*/ 209938 h 262659"/>
                  <a:gd name="connsiteX11" fmla="*/ 289178 w 289182"/>
                  <a:gd name="connsiteY11" fmla="*/ 174580 h 262659"/>
                  <a:gd name="connsiteX12" fmla="*/ 289178 w 289182"/>
                  <a:gd name="connsiteY12" fmla="*/ 39146 h 262659"/>
                  <a:gd name="connsiteX13" fmla="*/ 250348 w 289182"/>
                  <a:gd name="connsiteY13" fmla="*/ 0 h 262659"/>
                  <a:gd name="connsiteX14" fmla="*/ 274340 w 289182"/>
                  <a:gd name="connsiteY14" fmla="*/ 174580 h 262659"/>
                  <a:gd name="connsiteX15" fmla="*/ 249085 w 289182"/>
                  <a:gd name="connsiteY15" fmla="*/ 197626 h 262659"/>
                  <a:gd name="connsiteX16" fmla="*/ 243718 w 289182"/>
                  <a:gd name="connsiteY16" fmla="*/ 204887 h 262659"/>
                  <a:gd name="connsiteX17" fmla="*/ 243718 w 289182"/>
                  <a:gd name="connsiteY17" fmla="*/ 240876 h 262659"/>
                  <a:gd name="connsiteX18" fmla="*/ 183104 w 289182"/>
                  <a:gd name="connsiteY18" fmla="*/ 199836 h 262659"/>
                  <a:gd name="connsiteX19" fmla="*/ 179000 w 289182"/>
                  <a:gd name="connsiteY19" fmla="*/ 198573 h 262659"/>
                  <a:gd name="connsiteX20" fmla="*/ 39146 w 289182"/>
                  <a:gd name="connsiteY20" fmla="*/ 198573 h 262659"/>
                  <a:gd name="connsiteX21" fmla="*/ 15153 w 289182"/>
                  <a:gd name="connsiteY21" fmla="*/ 174580 h 262659"/>
                  <a:gd name="connsiteX22" fmla="*/ 15153 w 289182"/>
                  <a:gd name="connsiteY22" fmla="*/ 39146 h 262659"/>
                  <a:gd name="connsiteX23" fmla="*/ 39146 w 289182"/>
                  <a:gd name="connsiteY23" fmla="*/ 15153 h 262659"/>
                  <a:gd name="connsiteX24" fmla="*/ 250348 w 289182"/>
                  <a:gd name="connsiteY24" fmla="*/ 15153 h 262659"/>
                  <a:gd name="connsiteX25" fmla="*/ 274340 w 289182"/>
                  <a:gd name="connsiteY25" fmla="*/ 39146 h 262659"/>
                  <a:gd name="connsiteX26" fmla="*/ 274340 w 289182"/>
                  <a:gd name="connsiteY26" fmla="*/ 174580 h 262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9182" h="262659">
                    <a:moveTo>
                      <a:pt x="250348" y="0"/>
                    </a:moveTo>
                    <a:lnTo>
                      <a:pt x="39146" y="0"/>
                    </a:lnTo>
                    <a:cubicBezTo>
                      <a:pt x="17679" y="0"/>
                      <a:pt x="0" y="17679"/>
                      <a:pt x="0" y="39146"/>
                    </a:cubicBezTo>
                    <a:lnTo>
                      <a:pt x="0" y="174580"/>
                    </a:lnTo>
                    <a:cubicBezTo>
                      <a:pt x="0" y="196047"/>
                      <a:pt x="17679" y="213726"/>
                      <a:pt x="39146" y="213726"/>
                    </a:cubicBezTo>
                    <a:lnTo>
                      <a:pt x="176474" y="213726"/>
                    </a:lnTo>
                    <a:lnTo>
                      <a:pt x="247191" y="261397"/>
                    </a:lnTo>
                    <a:cubicBezTo>
                      <a:pt x="248453" y="262344"/>
                      <a:pt x="250032" y="262659"/>
                      <a:pt x="251295" y="262659"/>
                    </a:cubicBezTo>
                    <a:cubicBezTo>
                      <a:pt x="252557" y="262659"/>
                      <a:pt x="253820" y="262344"/>
                      <a:pt x="254767" y="261712"/>
                    </a:cubicBezTo>
                    <a:cubicBezTo>
                      <a:pt x="257293" y="260450"/>
                      <a:pt x="258871" y="257924"/>
                      <a:pt x="258871" y="255083"/>
                    </a:cubicBezTo>
                    <a:lnTo>
                      <a:pt x="258871" y="209938"/>
                    </a:lnTo>
                    <a:cubicBezTo>
                      <a:pt x="272762" y="204256"/>
                      <a:pt x="289178" y="191628"/>
                      <a:pt x="289178" y="174580"/>
                    </a:cubicBezTo>
                    <a:lnTo>
                      <a:pt x="289178" y="39146"/>
                    </a:lnTo>
                    <a:cubicBezTo>
                      <a:pt x="289494" y="17679"/>
                      <a:pt x="272131" y="0"/>
                      <a:pt x="250348" y="0"/>
                    </a:cubicBezTo>
                    <a:close/>
                    <a:moveTo>
                      <a:pt x="274340" y="174580"/>
                    </a:moveTo>
                    <a:cubicBezTo>
                      <a:pt x="274340" y="183420"/>
                      <a:pt x="261081" y="193838"/>
                      <a:pt x="249085" y="197626"/>
                    </a:cubicBezTo>
                    <a:cubicBezTo>
                      <a:pt x="245928" y="198573"/>
                      <a:pt x="243718" y="201414"/>
                      <a:pt x="243718" y="204887"/>
                    </a:cubicBezTo>
                    <a:lnTo>
                      <a:pt x="243718" y="240876"/>
                    </a:lnTo>
                    <a:lnTo>
                      <a:pt x="183104" y="199836"/>
                    </a:lnTo>
                    <a:cubicBezTo>
                      <a:pt x="181841" y="198889"/>
                      <a:pt x="180263" y="198573"/>
                      <a:pt x="179000" y="198573"/>
                    </a:cubicBezTo>
                    <a:lnTo>
                      <a:pt x="39146" y="198573"/>
                    </a:lnTo>
                    <a:cubicBezTo>
                      <a:pt x="25887" y="198573"/>
                      <a:pt x="15153" y="187839"/>
                      <a:pt x="15153" y="174580"/>
                    </a:cubicBezTo>
                    <a:lnTo>
                      <a:pt x="15153" y="39146"/>
                    </a:lnTo>
                    <a:cubicBezTo>
                      <a:pt x="15153" y="25887"/>
                      <a:pt x="25887" y="15153"/>
                      <a:pt x="39146" y="15153"/>
                    </a:cubicBezTo>
                    <a:lnTo>
                      <a:pt x="250348" y="15153"/>
                    </a:lnTo>
                    <a:cubicBezTo>
                      <a:pt x="263607" y="15153"/>
                      <a:pt x="274340" y="25887"/>
                      <a:pt x="274340" y="39146"/>
                    </a:cubicBezTo>
                    <a:lnTo>
                      <a:pt x="274340" y="174580"/>
                    </a:lnTo>
                    <a:close/>
                  </a:path>
                </a:pathLst>
              </a:custGeom>
              <a:solidFill>
                <a:srgbClr val="FFFFFF"/>
              </a:solidFill>
              <a:ln w="3106" cap="flat">
                <a:noFill/>
                <a:prstDash val="solid"/>
                <a:miter/>
              </a:ln>
            </p:spPr>
            <p:txBody>
              <a:bodyPr rtlCol="1" anchor="ctr"/>
              <a:lstStyle/>
              <a:p>
                <a:endParaRPr lang="fa-IR"/>
              </a:p>
            </p:txBody>
          </p:sp>
          <p:sp>
            <p:nvSpPr>
              <p:cNvPr id="83" name="Freeform: Shape 82">
                <a:extLst>
                  <a:ext uri="{FF2B5EF4-FFF2-40B4-BE49-F238E27FC236}">
                    <a16:creationId xmlns:a16="http://schemas.microsoft.com/office/drawing/2014/main" id="{E266031D-891C-7624-92D3-1C09C5D39CFD}"/>
                  </a:ext>
                </a:extLst>
              </p:cNvPr>
              <p:cNvSpPr/>
              <p:nvPr/>
            </p:nvSpPr>
            <p:spPr>
              <a:xfrm>
                <a:off x="5224007" y="4003896"/>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dirty="0"/>
              </a:p>
            </p:txBody>
          </p:sp>
          <p:sp>
            <p:nvSpPr>
              <p:cNvPr id="84" name="Freeform: Shape 83">
                <a:extLst>
                  <a:ext uri="{FF2B5EF4-FFF2-40B4-BE49-F238E27FC236}">
                    <a16:creationId xmlns:a16="http://schemas.microsoft.com/office/drawing/2014/main" id="{7D4624B4-D21E-E732-298D-EDBC859A2774}"/>
                  </a:ext>
                </a:extLst>
              </p:cNvPr>
              <p:cNvSpPr/>
              <p:nvPr/>
            </p:nvSpPr>
            <p:spPr>
              <a:xfrm>
                <a:off x="5224007" y="4045568"/>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6732"/>
                      <a:pt x="195101" y="19257"/>
                      <a:pt x="192259" y="19257"/>
                    </a:cubicBezTo>
                    <a:close/>
                  </a:path>
                </a:pathLst>
              </a:custGeom>
              <a:solidFill>
                <a:srgbClr val="FFFFFF"/>
              </a:solidFill>
              <a:ln w="3106" cap="flat">
                <a:noFill/>
                <a:prstDash val="solid"/>
                <a:miter/>
              </a:ln>
            </p:spPr>
            <p:txBody>
              <a:bodyPr rtlCol="1" anchor="ctr"/>
              <a:lstStyle/>
              <a:p>
                <a:endParaRPr lang="fa-IR"/>
              </a:p>
            </p:txBody>
          </p:sp>
          <p:sp>
            <p:nvSpPr>
              <p:cNvPr id="85" name="Freeform: Shape 84">
                <a:extLst>
                  <a:ext uri="{FF2B5EF4-FFF2-40B4-BE49-F238E27FC236}">
                    <a16:creationId xmlns:a16="http://schemas.microsoft.com/office/drawing/2014/main" id="{42582830-5184-9261-F630-AA5066395D0C}"/>
                  </a:ext>
                </a:extLst>
              </p:cNvPr>
              <p:cNvSpPr/>
              <p:nvPr/>
            </p:nvSpPr>
            <p:spPr>
              <a:xfrm>
                <a:off x="5224007" y="4085661"/>
                <a:ext cx="206465" cy="28412"/>
              </a:xfrm>
              <a:custGeom>
                <a:avLst/>
                <a:gdLst>
                  <a:gd name="connsiteX0" fmla="*/ 192259 w 206465"/>
                  <a:gd name="connsiteY0" fmla="*/ 0 h 28412"/>
                  <a:gd name="connsiteX1" fmla="*/ 14206 w 206465"/>
                  <a:gd name="connsiteY1" fmla="*/ 0 h 28412"/>
                  <a:gd name="connsiteX2" fmla="*/ 0 w 206465"/>
                  <a:gd name="connsiteY2" fmla="*/ 14206 h 28412"/>
                  <a:gd name="connsiteX3" fmla="*/ 14206 w 206465"/>
                  <a:gd name="connsiteY3" fmla="*/ 28413 h 28412"/>
                  <a:gd name="connsiteX4" fmla="*/ 192259 w 206465"/>
                  <a:gd name="connsiteY4" fmla="*/ 28413 h 28412"/>
                  <a:gd name="connsiteX5" fmla="*/ 206466 w 206465"/>
                  <a:gd name="connsiteY5" fmla="*/ 14206 h 28412"/>
                  <a:gd name="connsiteX6" fmla="*/ 192259 w 206465"/>
                  <a:gd name="connsiteY6" fmla="*/ 0 h 28412"/>
                  <a:gd name="connsiteX7" fmla="*/ 192259 w 206465"/>
                  <a:gd name="connsiteY7" fmla="*/ 19257 h 28412"/>
                  <a:gd name="connsiteX8" fmla="*/ 14206 w 206465"/>
                  <a:gd name="connsiteY8" fmla="*/ 19257 h 28412"/>
                  <a:gd name="connsiteX9" fmla="*/ 9155 w 206465"/>
                  <a:gd name="connsiteY9" fmla="*/ 14206 h 28412"/>
                  <a:gd name="connsiteX10" fmla="*/ 14206 w 206465"/>
                  <a:gd name="connsiteY10" fmla="*/ 9155 h 28412"/>
                  <a:gd name="connsiteX11" fmla="*/ 192259 w 206465"/>
                  <a:gd name="connsiteY11" fmla="*/ 9155 h 28412"/>
                  <a:gd name="connsiteX12" fmla="*/ 197310 w 206465"/>
                  <a:gd name="connsiteY12" fmla="*/ 14206 h 28412"/>
                  <a:gd name="connsiteX13" fmla="*/ 192259 w 206465"/>
                  <a:gd name="connsiteY13" fmla="*/ 19257 h 2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465" h="28412">
                    <a:moveTo>
                      <a:pt x="192259" y="0"/>
                    </a:moveTo>
                    <a:lnTo>
                      <a:pt x="14206" y="0"/>
                    </a:lnTo>
                    <a:cubicBezTo>
                      <a:pt x="6314" y="0"/>
                      <a:pt x="0" y="6314"/>
                      <a:pt x="0" y="14206"/>
                    </a:cubicBezTo>
                    <a:cubicBezTo>
                      <a:pt x="0" y="22099"/>
                      <a:pt x="6314" y="28413"/>
                      <a:pt x="14206" y="28413"/>
                    </a:cubicBezTo>
                    <a:lnTo>
                      <a:pt x="192259" y="28413"/>
                    </a:lnTo>
                    <a:cubicBezTo>
                      <a:pt x="200152" y="28413"/>
                      <a:pt x="206466" y="22099"/>
                      <a:pt x="206466" y="14206"/>
                    </a:cubicBezTo>
                    <a:cubicBezTo>
                      <a:pt x="206466" y="6314"/>
                      <a:pt x="200152" y="0"/>
                      <a:pt x="192259" y="0"/>
                    </a:cubicBezTo>
                    <a:close/>
                    <a:moveTo>
                      <a:pt x="192259" y="19257"/>
                    </a:moveTo>
                    <a:lnTo>
                      <a:pt x="14206" y="19257"/>
                    </a:lnTo>
                    <a:cubicBezTo>
                      <a:pt x="11365" y="19257"/>
                      <a:pt x="9155" y="17048"/>
                      <a:pt x="9155" y="14206"/>
                    </a:cubicBezTo>
                    <a:cubicBezTo>
                      <a:pt x="9155" y="11365"/>
                      <a:pt x="11365" y="9155"/>
                      <a:pt x="14206" y="9155"/>
                    </a:cubicBezTo>
                    <a:lnTo>
                      <a:pt x="192259" y="9155"/>
                    </a:lnTo>
                    <a:cubicBezTo>
                      <a:pt x="195101" y="9155"/>
                      <a:pt x="197310" y="11365"/>
                      <a:pt x="197310" y="14206"/>
                    </a:cubicBezTo>
                    <a:cubicBezTo>
                      <a:pt x="197626" y="17048"/>
                      <a:pt x="195101" y="19257"/>
                      <a:pt x="192259" y="19257"/>
                    </a:cubicBezTo>
                    <a:close/>
                  </a:path>
                </a:pathLst>
              </a:custGeom>
              <a:solidFill>
                <a:srgbClr val="FFFFFF"/>
              </a:solidFill>
              <a:ln w="3106" cap="flat">
                <a:noFill/>
                <a:prstDash val="solid"/>
                <a:miter/>
              </a:ln>
            </p:spPr>
            <p:txBody>
              <a:bodyPr rtlCol="1" anchor="ctr"/>
              <a:lstStyle/>
              <a:p>
                <a:endParaRPr lang="fa-IR"/>
              </a:p>
            </p:txBody>
          </p:sp>
        </p:grpSp>
      </p:grpSp>
      <p:sp>
        <p:nvSpPr>
          <p:cNvPr id="17" name="TextBox 16">
            <a:extLst>
              <a:ext uri="{FF2B5EF4-FFF2-40B4-BE49-F238E27FC236}">
                <a16:creationId xmlns:a16="http://schemas.microsoft.com/office/drawing/2014/main" id="{9D29C28B-701C-3FD9-8732-199CD1838FCD}"/>
              </a:ext>
            </a:extLst>
          </p:cNvPr>
          <p:cNvSpPr txBox="1"/>
          <p:nvPr/>
        </p:nvSpPr>
        <p:spPr>
          <a:xfrm>
            <a:off x="2846825" y="5888487"/>
            <a:ext cx="7240195" cy="461665"/>
          </a:xfrm>
          <a:prstGeom prst="rect">
            <a:avLst/>
          </a:prstGeom>
          <a:noFill/>
        </p:spPr>
        <p:txBody>
          <a:bodyPr wrap="square">
            <a:spAutoFit/>
          </a:bodyPr>
          <a:lstStyle/>
          <a:p>
            <a:pPr algn="r" rtl="1"/>
            <a:r>
              <a:rPr lang="fa-IR" sz="2400" b="1" dirty="0">
                <a:solidFill>
                  <a:schemeClr val="bg1"/>
                </a:solidFill>
                <a:latin typeface="Shabnam" panose="020B0603030804020204" pitchFamily="34" charset="-78"/>
                <a:cs typeface="Shabnam" panose="020B0603030804020204" pitchFamily="34" charset="-78"/>
              </a:rPr>
              <a:t>بیشینه و نوآوری </a:t>
            </a:r>
            <a:r>
              <a:rPr lang="fa-IR" sz="2400" b="1" dirty="0">
                <a:solidFill>
                  <a:srgbClr val="FFFFFF"/>
                </a:solidFill>
                <a:latin typeface="Shabnam" panose="020B0603030804020204" pitchFamily="34" charset="-78"/>
                <a:cs typeface="Shabnam" panose="020B0603030804020204" pitchFamily="34" charset="-78"/>
              </a:rPr>
              <a:t>: لبه ها در تصویر</a:t>
            </a:r>
          </a:p>
        </p:txBody>
      </p:sp>
      <p:grpSp>
        <p:nvGrpSpPr>
          <p:cNvPr id="44" name="Group 43">
            <a:extLst>
              <a:ext uri="{FF2B5EF4-FFF2-40B4-BE49-F238E27FC236}">
                <a16:creationId xmlns:a16="http://schemas.microsoft.com/office/drawing/2014/main" id="{32F01E8F-F795-51BD-BBB1-D4F0799CC11D}"/>
              </a:ext>
            </a:extLst>
          </p:cNvPr>
          <p:cNvGrpSpPr/>
          <p:nvPr/>
        </p:nvGrpSpPr>
        <p:grpSpPr>
          <a:xfrm>
            <a:off x="1958825" y="5812421"/>
            <a:ext cx="598925" cy="598926"/>
            <a:chOff x="5088575" y="3714034"/>
            <a:chExt cx="598925" cy="598926"/>
          </a:xfrm>
        </p:grpSpPr>
        <p:sp>
          <p:nvSpPr>
            <p:cNvPr id="45" name="Freeform: Shape 44">
              <a:hlinkClick r:id="rId7" action="ppaction://hlinksldjump"/>
              <a:extLst>
                <a:ext uri="{FF2B5EF4-FFF2-40B4-BE49-F238E27FC236}">
                  <a16:creationId xmlns:a16="http://schemas.microsoft.com/office/drawing/2014/main" id="{E518DF2E-7950-D81A-8A32-0A1FA4AE10E8}"/>
                </a:ext>
              </a:extLst>
            </p:cNvPr>
            <p:cNvSpPr/>
            <p:nvPr/>
          </p:nvSpPr>
          <p:spPr>
            <a:xfrm rot="10800000">
              <a:off x="5088575" y="37140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46" name="Graphic 235">
              <a:hlinkClick r:id="rId7" action="ppaction://hlinksldjump"/>
              <a:extLst>
                <a:ext uri="{FF2B5EF4-FFF2-40B4-BE49-F238E27FC236}">
                  <a16:creationId xmlns:a16="http://schemas.microsoft.com/office/drawing/2014/main" id="{41D3E987-7062-1A7E-4840-7318B5E6C49D}"/>
                </a:ext>
              </a:extLst>
            </p:cNvPr>
            <p:cNvSpPr/>
            <p:nvPr/>
          </p:nvSpPr>
          <p:spPr>
            <a:xfrm rot="20481639">
              <a:off x="5206775" y="3832600"/>
              <a:ext cx="362524" cy="361795"/>
            </a:xfrm>
            <a:custGeom>
              <a:avLst/>
              <a:gdLst>
                <a:gd name="connsiteX0" fmla="*/ 199844 w 422175"/>
                <a:gd name="connsiteY0" fmla="*/ 421327 h 421326"/>
                <a:gd name="connsiteX1" fmla="*/ 220210 w 422175"/>
                <a:gd name="connsiteY1" fmla="*/ 421327 h 421326"/>
                <a:gd name="connsiteX2" fmla="*/ 422176 w 422175"/>
                <a:gd name="connsiteY2" fmla="*/ 210451 h 421326"/>
                <a:gd name="connsiteX3" fmla="*/ 219786 w 422175"/>
                <a:gd name="connsiteY3" fmla="*/ 0 h 421326"/>
                <a:gd name="connsiteX4" fmla="*/ 199844 w 422175"/>
                <a:gd name="connsiteY4" fmla="*/ 0 h 421326"/>
                <a:gd name="connsiteX5" fmla="*/ 199844 w 422175"/>
                <a:gd name="connsiteY5" fmla="*/ 0 h 421326"/>
                <a:gd name="connsiteX6" fmla="*/ 0 w 422175"/>
                <a:gd name="connsiteY6" fmla="*/ 210876 h 421326"/>
                <a:gd name="connsiteX7" fmla="*/ 199844 w 422175"/>
                <a:gd name="connsiteY7" fmla="*/ 421327 h 421326"/>
                <a:gd name="connsiteX8" fmla="*/ 72130 w 422175"/>
                <a:gd name="connsiteY8" fmla="*/ 347075 h 421326"/>
                <a:gd name="connsiteX9" fmla="*/ 115409 w 422175"/>
                <a:gd name="connsiteY9" fmla="*/ 322466 h 421326"/>
                <a:gd name="connsiteX10" fmla="*/ 175659 w 422175"/>
                <a:gd name="connsiteY10" fmla="*/ 402234 h 421326"/>
                <a:gd name="connsiteX11" fmla="*/ 72130 w 422175"/>
                <a:gd name="connsiteY11" fmla="*/ 347075 h 421326"/>
                <a:gd name="connsiteX12" fmla="*/ 202814 w 422175"/>
                <a:gd name="connsiteY12" fmla="*/ 403506 h 421326"/>
                <a:gd name="connsiteX13" fmla="*/ 130683 w 422175"/>
                <a:gd name="connsiteY13" fmla="*/ 316526 h 421326"/>
                <a:gd name="connsiteX14" fmla="*/ 202814 w 422175"/>
                <a:gd name="connsiteY14" fmla="*/ 302099 h 421326"/>
                <a:gd name="connsiteX15" fmla="*/ 202814 w 422175"/>
                <a:gd name="connsiteY15" fmla="*/ 403506 h 421326"/>
                <a:gd name="connsiteX16" fmla="*/ 202814 w 422175"/>
                <a:gd name="connsiteY16" fmla="*/ 285552 h 421326"/>
                <a:gd name="connsiteX17" fmla="*/ 123895 w 422175"/>
                <a:gd name="connsiteY17" fmla="*/ 301251 h 421326"/>
                <a:gd name="connsiteX18" fmla="*/ 106923 w 422175"/>
                <a:gd name="connsiteY18" fmla="*/ 225726 h 421326"/>
                <a:gd name="connsiteX19" fmla="*/ 202390 w 422175"/>
                <a:gd name="connsiteY19" fmla="*/ 225726 h 421326"/>
                <a:gd name="connsiteX20" fmla="*/ 202390 w 422175"/>
                <a:gd name="connsiteY20" fmla="*/ 285552 h 421326"/>
                <a:gd name="connsiteX21" fmla="*/ 202814 w 422175"/>
                <a:gd name="connsiteY21" fmla="*/ 209603 h 421326"/>
                <a:gd name="connsiteX22" fmla="*/ 106499 w 422175"/>
                <a:gd name="connsiteY22" fmla="*/ 209603 h 421326"/>
                <a:gd name="connsiteX23" fmla="*/ 119652 w 422175"/>
                <a:gd name="connsiteY23" fmla="*/ 131532 h 421326"/>
                <a:gd name="connsiteX24" fmla="*/ 202814 w 422175"/>
                <a:gd name="connsiteY24" fmla="*/ 148928 h 421326"/>
                <a:gd name="connsiteX25" fmla="*/ 202814 w 422175"/>
                <a:gd name="connsiteY25" fmla="*/ 209603 h 421326"/>
                <a:gd name="connsiteX26" fmla="*/ 243546 w 422175"/>
                <a:gd name="connsiteY26" fmla="*/ 402658 h 421326"/>
                <a:gd name="connsiteX27" fmla="*/ 305494 w 422175"/>
                <a:gd name="connsiteY27" fmla="*/ 319496 h 421326"/>
                <a:gd name="connsiteX28" fmla="*/ 351742 w 422175"/>
                <a:gd name="connsiteY28" fmla="*/ 344529 h 421326"/>
                <a:gd name="connsiteX29" fmla="*/ 243546 w 422175"/>
                <a:gd name="connsiteY29" fmla="*/ 402658 h 421326"/>
                <a:gd name="connsiteX30" fmla="*/ 362774 w 422175"/>
                <a:gd name="connsiteY30" fmla="*/ 332225 h 421326"/>
                <a:gd name="connsiteX31" fmla="*/ 311858 w 422175"/>
                <a:gd name="connsiteY31" fmla="*/ 304221 h 421326"/>
                <a:gd name="connsiteX32" fmla="*/ 328830 w 422175"/>
                <a:gd name="connsiteY32" fmla="*/ 225726 h 421326"/>
                <a:gd name="connsiteX33" fmla="*/ 404779 w 422175"/>
                <a:gd name="connsiteY33" fmla="*/ 225726 h 421326"/>
                <a:gd name="connsiteX34" fmla="*/ 362774 w 422175"/>
                <a:gd name="connsiteY34" fmla="*/ 332225 h 421326"/>
                <a:gd name="connsiteX35" fmla="*/ 369138 w 422175"/>
                <a:gd name="connsiteY35" fmla="*/ 97164 h 421326"/>
                <a:gd name="connsiteX36" fmla="*/ 405628 w 422175"/>
                <a:gd name="connsiteY36" fmla="*/ 209178 h 421326"/>
                <a:gd name="connsiteX37" fmla="*/ 329254 w 422175"/>
                <a:gd name="connsiteY37" fmla="*/ 209178 h 421326"/>
                <a:gd name="connsiteX38" fmla="*/ 316101 w 422175"/>
                <a:gd name="connsiteY38" fmla="*/ 128138 h 421326"/>
                <a:gd name="connsiteX39" fmla="*/ 369138 w 422175"/>
                <a:gd name="connsiteY39" fmla="*/ 97164 h 421326"/>
                <a:gd name="connsiteX40" fmla="*/ 358955 w 422175"/>
                <a:gd name="connsiteY40" fmla="*/ 84435 h 421326"/>
                <a:gd name="connsiteX41" fmla="*/ 310161 w 422175"/>
                <a:gd name="connsiteY41" fmla="*/ 112863 h 421326"/>
                <a:gd name="connsiteX42" fmla="*/ 243546 w 422175"/>
                <a:gd name="connsiteY42" fmla="*/ 18669 h 421326"/>
                <a:gd name="connsiteX43" fmla="*/ 358955 w 422175"/>
                <a:gd name="connsiteY43" fmla="*/ 84435 h 421326"/>
                <a:gd name="connsiteX44" fmla="*/ 218937 w 422175"/>
                <a:gd name="connsiteY44" fmla="*/ 19942 h 421326"/>
                <a:gd name="connsiteX45" fmla="*/ 294886 w 422175"/>
                <a:gd name="connsiteY45" fmla="*/ 119227 h 421326"/>
                <a:gd name="connsiteX46" fmla="*/ 218937 w 422175"/>
                <a:gd name="connsiteY46" fmla="*/ 133229 h 421326"/>
                <a:gd name="connsiteX47" fmla="*/ 218937 w 422175"/>
                <a:gd name="connsiteY47" fmla="*/ 19942 h 421326"/>
                <a:gd name="connsiteX48" fmla="*/ 218937 w 422175"/>
                <a:gd name="connsiteY48" fmla="*/ 149353 h 421326"/>
                <a:gd name="connsiteX49" fmla="*/ 300827 w 422175"/>
                <a:gd name="connsiteY49" fmla="*/ 134502 h 421326"/>
                <a:gd name="connsiteX50" fmla="*/ 313131 w 422175"/>
                <a:gd name="connsiteY50" fmla="*/ 209603 h 421326"/>
                <a:gd name="connsiteX51" fmla="*/ 219362 w 422175"/>
                <a:gd name="connsiteY51" fmla="*/ 209603 h 421326"/>
                <a:gd name="connsiteX52" fmla="*/ 219362 w 422175"/>
                <a:gd name="connsiteY52" fmla="*/ 149353 h 421326"/>
                <a:gd name="connsiteX53" fmla="*/ 218937 w 422175"/>
                <a:gd name="connsiteY53" fmla="*/ 225726 h 421326"/>
                <a:gd name="connsiteX54" fmla="*/ 312283 w 422175"/>
                <a:gd name="connsiteY54" fmla="*/ 225726 h 421326"/>
                <a:gd name="connsiteX55" fmla="*/ 296584 w 422175"/>
                <a:gd name="connsiteY55" fmla="*/ 298705 h 421326"/>
                <a:gd name="connsiteX56" fmla="*/ 218937 w 422175"/>
                <a:gd name="connsiteY56" fmla="*/ 285552 h 421326"/>
                <a:gd name="connsiteX57" fmla="*/ 218937 w 422175"/>
                <a:gd name="connsiteY57" fmla="*/ 225726 h 421326"/>
                <a:gd name="connsiteX58" fmla="*/ 218937 w 422175"/>
                <a:gd name="connsiteY58" fmla="*/ 301675 h 421326"/>
                <a:gd name="connsiteX59" fmla="*/ 290219 w 422175"/>
                <a:gd name="connsiteY59" fmla="*/ 313555 h 421326"/>
                <a:gd name="connsiteX60" fmla="*/ 218937 w 422175"/>
                <a:gd name="connsiteY60" fmla="*/ 401385 h 421326"/>
                <a:gd name="connsiteX61" fmla="*/ 218937 w 422175"/>
                <a:gd name="connsiteY61" fmla="*/ 301675 h 421326"/>
                <a:gd name="connsiteX62" fmla="*/ 202814 w 422175"/>
                <a:gd name="connsiteY62" fmla="*/ 18245 h 421326"/>
                <a:gd name="connsiteX63" fmla="*/ 202814 w 422175"/>
                <a:gd name="connsiteY63" fmla="*/ 132805 h 421326"/>
                <a:gd name="connsiteX64" fmla="*/ 125592 w 422175"/>
                <a:gd name="connsiteY64" fmla="*/ 116257 h 421326"/>
                <a:gd name="connsiteX65" fmla="*/ 202814 w 422175"/>
                <a:gd name="connsiteY65" fmla="*/ 18245 h 421326"/>
                <a:gd name="connsiteX66" fmla="*/ 175659 w 422175"/>
                <a:gd name="connsiteY66" fmla="*/ 19518 h 421326"/>
                <a:gd name="connsiteX67" fmla="*/ 110742 w 422175"/>
                <a:gd name="connsiteY67" fmla="*/ 109893 h 421326"/>
                <a:gd name="connsiteX68" fmla="*/ 65342 w 422175"/>
                <a:gd name="connsiteY68" fmla="*/ 81889 h 421326"/>
                <a:gd name="connsiteX69" fmla="*/ 175659 w 422175"/>
                <a:gd name="connsiteY69" fmla="*/ 19518 h 421326"/>
                <a:gd name="connsiteX70" fmla="*/ 55159 w 422175"/>
                <a:gd name="connsiteY70" fmla="*/ 94194 h 421326"/>
                <a:gd name="connsiteX71" fmla="*/ 104801 w 422175"/>
                <a:gd name="connsiteY71" fmla="*/ 124743 h 421326"/>
                <a:gd name="connsiteX72" fmla="*/ 90375 w 422175"/>
                <a:gd name="connsiteY72" fmla="*/ 209178 h 421326"/>
                <a:gd name="connsiteX73" fmla="*/ 16548 w 422175"/>
                <a:gd name="connsiteY73" fmla="*/ 209178 h 421326"/>
                <a:gd name="connsiteX74" fmla="*/ 55159 w 422175"/>
                <a:gd name="connsiteY74" fmla="*/ 94194 h 421326"/>
                <a:gd name="connsiteX75" fmla="*/ 16972 w 422175"/>
                <a:gd name="connsiteY75" fmla="*/ 225726 h 421326"/>
                <a:gd name="connsiteX76" fmla="*/ 90800 w 422175"/>
                <a:gd name="connsiteY76" fmla="*/ 225726 h 421326"/>
                <a:gd name="connsiteX77" fmla="*/ 109044 w 422175"/>
                <a:gd name="connsiteY77" fmla="*/ 307191 h 421326"/>
                <a:gd name="connsiteX78" fmla="*/ 61523 w 422175"/>
                <a:gd name="connsiteY78" fmla="*/ 334770 h 421326"/>
                <a:gd name="connsiteX79" fmla="*/ 16972 w 422175"/>
                <a:gd name="connsiteY79" fmla="*/ 225726 h 42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2175" h="421326">
                  <a:moveTo>
                    <a:pt x="199844" y="421327"/>
                  </a:moveTo>
                  <a:lnTo>
                    <a:pt x="220210" y="421327"/>
                  </a:lnTo>
                  <a:cubicBezTo>
                    <a:pt x="333497" y="416660"/>
                    <a:pt x="422176" y="324163"/>
                    <a:pt x="422176" y="210451"/>
                  </a:cubicBezTo>
                  <a:cubicBezTo>
                    <a:pt x="421751" y="97164"/>
                    <a:pt x="333073" y="4667"/>
                    <a:pt x="219786" y="0"/>
                  </a:cubicBezTo>
                  <a:lnTo>
                    <a:pt x="199844" y="0"/>
                  </a:lnTo>
                  <a:cubicBezTo>
                    <a:pt x="199844" y="0"/>
                    <a:pt x="199844" y="0"/>
                    <a:pt x="199844" y="0"/>
                  </a:cubicBezTo>
                  <a:cubicBezTo>
                    <a:pt x="87405" y="5940"/>
                    <a:pt x="0" y="98437"/>
                    <a:pt x="0" y="210876"/>
                  </a:cubicBezTo>
                  <a:cubicBezTo>
                    <a:pt x="0" y="323314"/>
                    <a:pt x="87829" y="415387"/>
                    <a:pt x="199844" y="421327"/>
                  </a:cubicBezTo>
                  <a:close/>
                  <a:moveTo>
                    <a:pt x="72130" y="347075"/>
                  </a:moveTo>
                  <a:cubicBezTo>
                    <a:pt x="85708" y="337316"/>
                    <a:pt x="100134" y="328830"/>
                    <a:pt x="115409" y="322466"/>
                  </a:cubicBezTo>
                  <a:cubicBezTo>
                    <a:pt x="129835" y="352591"/>
                    <a:pt x="150201" y="379746"/>
                    <a:pt x="175659" y="402234"/>
                  </a:cubicBezTo>
                  <a:cubicBezTo>
                    <a:pt x="136624" y="395020"/>
                    <a:pt x="100134" y="375503"/>
                    <a:pt x="72130" y="347075"/>
                  </a:cubicBezTo>
                  <a:close/>
                  <a:moveTo>
                    <a:pt x="202814" y="403506"/>
                  </a:moveTo>
                  <a:cubicBezTo>
                    <a:pt x="171840" y="380170"/>
                    <a:pt x="147231" y="350469"/>
                    <a:pt x="130683" y="316526"/>
                  </a:cubicBezTo>
                  <a:cubicBezTo>
                    <a:pt x="154020" y="308040"/>
                    <a:pt x="178205" y="303372"/>
                    <a:pt x="202814" y="302099"/>
                  </a:cubicBezTo>
                  <a:lnTo>
                    <a:pt x="202814" y="403506"/>
                  </a:lnTo>
                  <a:close/>
                  <a:moveTo>
                    <a:pt x="202814" y="285552"/>
                  </a:moveTo>
                  <a:cubicBezTo>
                    <a:pt x="175659" y="286825"/>
                    <a:pt x="149353" y="291916"/>
                    <a:pt x="123895" y="301251"/>
                  </a:cubicBezTo>
                  <a:cubicBezTo>
                    <a:pt x="114136" y="277490"/>
                    <a:pt x="108620" y="252032"/>
                    <a:pt x="106923" y="225726"/>
                  </a:cubicBezTo>
                  <a:lnTo>
                    <a:pt x="202390" y="225726"/>
                  </a:lnTo>
                  <a:lnTo>
                    <a:pt x="202390" y="285552"/>
                  </a:lnTo>
                  <a:close/>
                  <a:moveTo>
                    <a:pt x="202814" y="209603"/>
                  </a:moveTo>
                  <a:lnTo>
                    <a:pt x="106499" y="209603"/>
                  </a:lnTo>
                  <a:cubicBezTo>
                    <a:pt x="106499" y="182872"/>
                    <a:pt x="111166" y="156566"/>
                    <a:pt x="119652" y="131532"/>
                  </a:cubicBezTo>
                  <a:cubicBezTo>
                    <a:pt x="145958" y="142139"/>
                    <a:pt x="173962" y="148080"/>
                    <a:pt x="202814" y="148928"/>
                  </a:cubicBezTo>
                  <a:lnTo>
                    <a:pt x="202814" y="209603"/>
                  </a:lnTo>
                  <a:close/>
                  <a:moveTo>
                    <a:pt x="243546" y="402658"/>
                  </a:moveTo>
                  <a:cubicBezTo>
                    <a:pt x="270277" y="378897"/>
                    <a:pt x="291068" y="351318"/>
                    <a:pt x="305494" y="319496"/>
                  </a:cubicBezTo>
                  <a:cubicBezTo>
                    <a:pt x="322041" y="326284"/>
                    <a:pt x="337316" y="334770"/>
                    <a:pt x="351742" y="344529"/>
                  </a:cubicBezTo>
                  <a:cubicBezTo>
                    <a:pt x="322890" y="375079"/>
                    <a:pt x="285128" y="395445"/>
                    <a:pt x="243546" y="402658"/>
                  </a:cubicBezTo>
                  <a:close/>
                  <a:moveTo>
                    <a:pt x="362774" y="332225"/>
                  </a:moveTo>
                  <a:cubicBezTo>
                    <a:pt x="347075" y="321193"/>
                    <a:pt x="330103" y="311858"/>
                    <a:pt x="311858" y="304221"/>
                  </a:cubicBezTo>
                  <a:cubicBezTo>
                    <a:pt x="321617" y="279187"/>
                    <a:pt x="327133" y="252881"/>
                    <a:pt x="328830" y="225726"/>
                  </a:cubicBezTo>
                  <a:lnTo>
                    <a:pt x="404779" y="225726"/>
                  </a:lnTo>
                  <a:cubicBezTo>
                    <a:pt x="401809" y="264761"/>
                    <a:pt x="387383" y="301675"/>
                    <a:pt x="362774" y="332225"/>
                  </a:cubicBezTo>
                  <a:close/>
                  <a:moveTo>
                    <a:pt x="369138" y="97164"/>
                  </a:moveTo>
                  <a:cubicBezTo>
                    <a:pt x="392899" y="129835"/>
                    <a:pt x="405628" y="168870"/>
                    <a:pt x="405628" y="209178"/>
                  </a:cubicBezTo>
                  <a:lnTo>
                    <a:pt x="329254" y="209178"/>
                  </a:lnTo>
                  <a:cubicBezTo>
                    <a:pt x="329254" y="181599"/>
                    <a:pt x="324587" y="154020"/>
                    <a:pt x="316101" y="128138"/>
                  </a:cubicBezTo>
                  <a:cubicBezTo>
                    <a:pt x="334770" y="120076"/>
                    <a:pt x="352591" y="109893"/>
                    <a:pt x="369138" y="97164"/>
                  </a:cubicBezTo>
                  <a:close/>
                  <a:moveTo>
                    <a:pt x="358955" y="84435"/>
                  </a:moveTo>
                  <a:cubicBezTo>
                    <a:pt x="343681" y="95891"/>
                    <a:pt x="327557" y="105226"/>
                    <a:pt x="310161" y="112863"/>
                  </a:cubicBezTo>
                  <a:cubicBezTo>
                    <a:pt x="295735" y="77222"/>
                    <a:pt x="272823" y="44975"/>
                    <a:pt x="243546" y="18669"/>
                  </a:cubicBezTo>
                  <a:cubicBezTo>
                    <a:pt x="288522" y="26731"/>
                    <a:pt x="329254" y="49643"/>
                    <a:pt x="358955" y="84435"/>
                  </a:cubicBezTo>
                  <a:close/>
                  <a:moveTo>
                    <a:pt x="218937" y="19942"/>
                  </a:moveTo>
                  <a:cubicBezTo>
                    <a:pt x="252881" y="46248"/>
                    <a:pt x="279187" y="80192"/>
                    <a:pt x="294886" y="119227"/>
                  </a:cubicBezTo>
                  <a:cubicBezTo>
                    <a:pt x="270277" y="128138"/>
                    <a:pt x="244819" y="132805"/>
                    <a:pt x="218937" y="133229"/>
                  </a:cubicBezTo>
                  <a:lnTo>
                    <a:pt x="218937" y="19942"/>
                  </a:lnTo>
                  <a:close/>
                  <a:moveTo>
                    <a:pt x="218937" y="149353"/>
                  </a:moveTo>
                  <a:cubicBezTo>
                    <a:pt x="246941" y="148928"/>
                    <a:pt x="274096" y="143837"/>
                    <a:pt x="300827" y="134502"/>
                  </a:cubicBezTo>
                  <a:cubicBezTo>
                    <a:pt x="308888" y="158687"/>
                    <a:pt x="313131" y="184145"/>
                    <a:pt x="313131" y="209603"/>
                  </a:cubicBezTo>
                  <a:lnTo>
                    <a:pt x="219362" y="209603"/>
                  </a:lnTo>
                  <a:lnTo>
                    <a:pt x="219362" y="149353"/>
                  </a:lnTo>
                  <a:close/>
                  <a:moveTo>
                    <a:pt x="218937" y="225726"/>
                  </a:moveTo>
                  <a:lnTo>
                    <a:pt x="312283" y="225726"/>
                  </a:lnTo>
                  <a:cubicBezTo>
                    <a:pt x="310585" y="250760"/>
                    <a:pt x="305494" y="275369"/>
                    <a:pt x="296584" y="298705"/>
                  </a:cubicBezTo>
                  <a:cubicBezTo>
                    <a:pt x="271550" y="290219"/>
                    <a:pt x="245668" y="285976"/>
                    <a:pt x="218937" y="285552"/>
                  </a:cubicBezTo>
                  <a:lnTo>
                    <a:pt x="218937" y="225726"/>
                  </a:lnTo>
                  <a:close/>
                  <a:moveTo>
                    <a:pt x="218937" y="301675"/>
                  </a:moveTo>
                  <a:cubicBezTo>
                    <a:pt x="243122" y="302099"/>
                    <a:pt x="267307" y="306342"/>
                    <a:pt x="290219" y="313555"/>
                  </a:cubicBezTo>
                  <a:cubicBezTo>
                    <a:pt x="274096" y="347499"/>
                    <a:pt x="249487" y="378049"/>
                    <a:pt x="218937" y="401385"/>
                  </a:cubicBezTo>
                  <a:lnTo>
                    <a:pt x="218937" y="301675"/>
                  </a:lnTo>
                  <a:close/>
                  <a:moveTo>
                    <a:pt x="202814" y="18245"/>
                  </a:moveTo>
                  <a:lnTo>
                    <a:pt x="202814" y="132805"/>
                  </a:lnTo>
                  <a:cubicBezTo>
                    <a:pt x="176083" y="131532"/>
                    <a:pt x="150201" y="126016"/>
                    <a:pt x="125592" y="116257"/>
                  </a:cubicBezTo>
                  <a:cubicBezTo>
                    <a:pt x="142139" y="77646"/>
                    <a:pt x="168446" y="43703"/>
                    <a:pt x="202814" y="18245"/>
                  </a:cubicBezTo>
                  <a:close/>
                  <a:moveTo>
                    <a:pt x="175659" y="19518"/>
                  </a:moveTo>
                  <a:cubicBezTo>
                    <a:pt x="147655" y="44551"/>
                    <a:pt x="125168" y="75525"/>
                    <a:pt x="110742" y="109893"/>
                  </a:cubicBezTo>
                  <a:cubicBezTo>
                    <a:pt x="94618" y="102256"/>
                    <a:pt x="79344" y="92921"/>
                    <a:pt x="65342" y="81889"/>
                  </a:cubicBezTo>
                  <a:cubicBezTo>
                    <a:pt x="94194" y="49218"/>
                    <a:pt x="133229" y="27155"/>
                    <a:pt x="175659" y="19518"/>
                  </a:cubicBezTo>
                  <a:close/>
                  <a:moveTo>
                    <a:pt x="55159" y="94194"/>
                  </a:moveTo>
                  <a:cubicBezTo>
                    <a:pt x="70433" y="106499"/>
                    <a:pt x="87405" y="116682"/>
                    <a:pt x="104801" y="124743"/>
                  </a:cubicBezTo>
                  <a:cubicBezTo>
                    <a:pt x="95467" y="151898"/>
                    <a:pt x="90375" y="180326"/>
                    <a:pt x="90375" y="209178"/>
                  </a:cubicBezTo>
                  <a:lnTo>
                    <a:pt x="16548" y="209178"/>
                  </a:lnTo>
                  <a:cubicBezTo>
                    <a:pt x="16548" y="167597"/>
                    <a:pt x="30125" y="127713"/>
                    <a:pt x="55159" y="94194"/>
                  </a:cubicBezTo>
                  <a:close/>
                  <a:moveTo>
                    <a:pt x="16972" y="225726"/>
                  </a:moveTo>
                  <a:lnTo>
                    <a:pt x="90800" y="225726"/>
                  </a:lnTo>
                  <a:cubicBezTo>
                    <a:pt x="92497" y="254154"/>
                    <a:pt x="98437" y="281309"/>
                    <a:pt x="109044" y="307191"/>
                  </a:cubicBezTo>
                  <a:cubicBezTo>
                    <a:pt x="92072" y="314828"/>
                    <a:pt x="76373" y="323739"/>
                    <a:pt x="61523" y="334770"/>
                  </a:cubicBezTo>
                  <a:cubicBezTo>
                    <a:pt x="35217" y="303797"/>
                    <a:pt x="19942" y="266034"/>
                    <a:pt x="16972" y="225726"/>
                  </a:cubicBezTo>
                  <a:close/>
                </a:path>
              </a:pathLst>
            </a:custGeom>
            <a:solidFill>
              <a:srgbClr val="FFFFFF"/>
            </a:solidFill>
            <a:ln w="4233" cap="flat">
              <a:noFill/>
              <a:prstDash val="solid"/>
              <a:miter/>
            </a:ln>
          </p:spPr>
          <p:txBody>
            <a:bodyPr rtlCol="1" anchor="ctr"/>
            <a:lstStyle/>
            <a:p>
              <a:endParaRPr lang="fa-IR" dirty="0"/>
            </a:p>
          </p:txBody>
        </p:sp>
      </p:grpSp>
      <p:grpSp>
        <p:nvGrpSpPr>
          <p:cNvPr id="47" name="Group 46">
            <a:extLst>
              <a:ext uri="{FF2B5EF4-FFF2-40B4-BE49-F238E27FC236}">
                <a16:creationId xmlns:a16="http://schemas.microsoft.com/office/drawing/2014/main" id="{5EB9E35D-0DE8-74A2-0B9C-6747C07224EB}"/>
              </a:ext>
            </a:extLst>
          </p:cNvPr>
          <p:cNvGrpSpPr/>
          <p:nvPr/>
        </p:nvGrpSpPr>
        <p:grpSpPr>
          <a:xfrm>
            <a:off x="1243943" y="5812421"/>
            <a:ext cx="598925" cy="598926"/>
            <a:chOff x="6415920" y="3429000"/>
            <a:chExt cx="598925" cy="598926"/>
          </a:xfrm>
        </p:grpSpPr>
        <p:sp>
          <p:nvSpPr>
            <p:cNvPr id="48" name="Freeform: Shape 47">
              <a:hlinkClick r:id="rId8" action="ppaction://hlinksldjump"/>
              <a:extLst>
                <a:ext uri="{FF2B5EF4-FFF2-40B4-BE49-F238E27FC236}">
                  <a16:creationId xmlns:a16="http://schemas.microsoft.com/office/drawing/2014/main" id="{C3C0E68B-3F0D-396C-3E8A-D39DB5E4DFC6}"/>
                </a:ext>
              </a:extLst>
            </p:cNvPr>
            <p:cNvSpPr/>
            <p:nvPr userDrawn="1"/>
          </p:nvSpPr>
          <p:spPr>
            <a:xfrm rot="10800000">
              <a:off x="6415920" y="3429000"/>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49" name="Graphic 160">
              <a:extLst>
                <a:ext uri="{FF2B5EF4-FFF2-40B4-BE49-F238E27FC236}">
                  <a16:creationId xmlns:a16="http://schemas.microsoft.com/office/drawing/2014/main" id="{8B681B6C-7B2C-0502-A894-90F48DEA6920}"/>
                </a:ext>
              </a:extLst>
            </p:cNvPr>
            <p:cNvGrpSpPr/>
            <p:nvPr/>
          </p:nvGrpSpPr>
          <p:grpSpPr>
            <a:xfrm>
              <a:off x="6531388" y="3517408"/>
              <a:ext cx="367989" cy="422111"/>
              <a:chOff x="6520446" y="3517556"/>
              <a:chExt cx="367989" cy="422111"/>
            </a:xfrm>
            <a:solidFill>
              <a:schemeClr val="bg1"/>
            </a:solidFill>
          </p:grpSpPr>
          <p:sp>
            <p:nvSpPr>
              <p:cNvPr id="50" name="Freeform: Shape 49">
                <a:extLst>
                  <a:ext uri="{FF2B5EF4-FFF2-40B4-BE49-F238E27FC236}">
                    <a16:creationId xmlns:a16="http://schemas.microsoft.com/office/drawing/2014/main" id="{1CFB10F0-832D-9F7D-6B3A-D502DBB50DDC}"/>
                  </a:ext>
                </a:extLst>
              </p:cNvPr>
              <p:cNvSpPr/>
              <p:nvPr/>
            </p:nvSpPr>
            <p:spPr>
              <a:xfrm>
                <a:off x="6688788" y="3870454"/>
                <a:ext cx="86557" cy="28141"/>
              </a:xfrm>
              <a:custGeom>
                <a:avLst/>
                <a:gdLst>
                  <a:gd name="connsiteX0" fmla="*/ 86515 w 86557"/>
                  <a:gd name="connsiteY0" fmla="*/ 10944 h 28141"/>
                  <a:gd name="connsiteX1" fmla="*/ 82227 w 86557"/>
                  <a:gd name="connsiteY1" fmla="*/ 16482 h 28141"/>
                  <a:gd name="connsiteX2" fmla="*/ 6831 w 86557"/>
                  <a:gd name="connsiteY2" fmla="*/ 28096 h 28141"/>
                  <a:gd name="connsiteX3" fmla="*/ 1114 w 86557"/>
                  <a:gd name="connsiteY3" fmla="*/ 23986 h 28141"/>
                  <a:gd name="connsiteX4" fmla="*/ 42 w 86557"/>
                  <a:gd name="connsiteY4" fmla="*/ 17018 h 28141"/>
                  <a:gd name="connsiteX5" fmla="*/ 4330 w 86557"/>
                  <a:gd name="connsiteY5" fmla="*/ 11480 h 28141"/>
                  <a:gd name="connsiteX6" fmla="*/ 79726 w 86557"/>
                  <a:gd name="connsiteY6" fmla="*/ 45 h 28141"/>
                  <a:gd name="connsiteX7" fmla="*/ 85443 w 86557"/>
                  <a:gd name="connsiteY7" fmla="*/ 4155 h 28141"/>
                  <a:gd name="connsiteX8" fmla="*/ 86515 w 86557"/>
                  <a:gd name="connsiteY8" fmla="*/ 10944 h 2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57" h="28141">
                    <a:moveTo>
                      <a:pt x="86515" y="10944"/>
                    </a:moveTo>
                    <a:cubicBezTo>
                      <a:pt x="86873" y="13624"/>
                      <a:pt x="84907" y="16125"/>
                      <a:pt x="82227" y="16482"/>
                    </a:cubicBezTo>
                    <a:lnTo>
                      <a:pt x="6831" y="28096"/>
                    </a:lnTo>
                    <a:cubicBezTo>
                      <a:pt x="3973" y="28453"/>
                      <a:pt x="1471" y="26666"/>
                      <a:pt x="1114" y="23986"/>
                    </a:cubicBezTo>
                    <a:lnTo>
                      <a:pt x="42" y="17018"/>
                    </a:lnTo>
                    <a:cubicBezTo>
                      <a:pt x="-315" y="14339"/>
                      <a:pt x="1650" y="11837"/>
                      <a:pt x="4330" y="11480"/>
                    </a:cubicBezTo>
                    <a:lnTo>
                      <a:pt x="79726" y="45"/>
                    </a:lnTo>
                    <a:cubicBezTo>
                      <a:pt x="82585" y="-312"/>
                      <a:pt x="85086" y="1475"/>
                      <a:pt x="85443" y="4155"/>
                    </a:cubicBezTo>
                    <a:lnTo>
                      <a:pt x="86515" y="10944"/>
                    </a:lnTo>
                    <a:close/>
                  </a:path>
                </a:pathLst>
              </a:custGeom>
              <a:solidFill>
                <a:schemeClr val="bg1"/>
              </a:solidFill>
              <a:ln w="1757" cap="flat">
                <a:solidFill>
                  <a:srgbClr val="FFFFFF"/>
                </a:solidFill>
                <a:prstDash val="solid"/>
                <a:miter/>
              </a:ln>
            </p:spPr>
            <p:txBody>
              <a:bodyPr rtlCol="1" anchor="ctr"/>
              <a:lstStyle/>
              <a:p>
                <a:endParaRPr lang="fa-IR"/>
              </a:p>
            </p:txBody>
          </p:sp>
          <p:sp>
            <p:nvSpPr>
              <p:cNvPr id="51" name="Freeform: Shape 50">
                <a:extLst>
                  <a:ext uri="{FF2B5EF4-FFF2-40B4-BE49-F238E27FC236}">
                    <a16:creationId xmlns:a16="http://schemas.microsoft.com/office/drawing/2014/main" id="{AD23EC8C-7E34-5054-6B6D-23AB29B113DA}"/>
                  </a:ext>
                </a:extLst>
              </p:cNvPr>
              <p:cNvSpPr/>
              <p:nvPr/>
            </p:nvSpPr>
            <p:spPr>
              <a:xfrm>
                <a:off x="6700567" y="3895114"/>
                <a:ext cx="70145" cy="25990"/>
              </a:xfrm>
              <a:custGeom>
                <a:avLst/>
                <a:gdLst>
                  <a:gd name="connsiteX0" fmla="*/ 70091 w 70145"/>
                  <a:gd name="connsiteY0" fmla="*/ 11298 h 25990"/>
                  <a:gd name="connsiteX1" fmla="*/ 66696 w 70145"/>
                  <a:gd name="connsiteY1" fmla="*/ 16658 h 25990"/>
                  <a:gd name="connsiteX2" fmla="*/ 5950 w 70145"/>
                  <a:gd name="connsiteY2" fmla="*/ 25948 h 25990"/>
                  <a:gd name="connsiteX3" fmla="*/ 1127 w 70145"/>
                  <a:gd name="connsiteY3" fmla="*/ 21660 h 25990"/>
                  <a:gd name="connsiteX4" fmla="*/ 55 w 70145"/>
                  <a:gd name="connsiteY4" fmla="*/ 14692 h 25990"/>
                  <a:gd name="connsiteX5" fmla="*/ 3449 w 70145"/>
                  <a:gd name="connsiteY5" fmla="*/ 9333 h 25990"/>
                  <a:gd name="connsiteX6" fmla="*/ 64195 w 70145"/>
                  <a:gd name="connsiteY6" fmla="*/ 42 h 25990"/>
                  <a:gd name="connsiteX7" fmla="*/ 69019 w 70145"/>
                  <a:gd name="connsiteY7" fmla="*/ 4330 h 25990"/>
                  <a:gd name="connsiteX8" fmla="*/ 70091 w 70145"/>
                  <a:gd name="connsiteY8" fmla="*/ 11298 h 25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5" h="25990">
                    <a:moveTo>
                      <a:pt x="70091" y="11298"/>
                    </a:moveTo>
                    <a:cubicBezTo>
                      <a:pt x="70448" y="13978"/>
                      <a:pt x="69019" y="16479"/>
                      <a:pt x="66696" y="16658"/>
                    </a:cubicBezTo>
                    <a:lnTo>
                      <a:pt x="5950" y="25948"/>
                    </a:lnTo>
                    <a:cubicBezTo>
                      <a:pt x="3628" y="26306"/>
                      <a:pt x="1484" y="24340"/>
                      <a:pt x="1127" y="21660"/>
                    </a:cubicBezTo>
                    <a:lnTo>
                      <a:pt x="55" y="14692"/>
                    </a:lnTo>
                    <a:cubicBezTo>
                      <a:pt x="-303" y="12012"/>
                      <a:pt x="1127" y="9511"/>
                      <a:pt x="3449" y="9333"/>
                    </a:cubicBezTo>
                    <a:lnTo>
                      <a:pt x="64195" y="42"/>
                    </a:lnTo>
                    <a:cubicBezTo>
                      <a:pt x="66517" y="-315"/>
                      <a:pt x="68661" y="1650"/>
                      <a:pt x="69019" y="4330"/>
                    </a:cubicBezTo>
                    <a:lnTo>
                      <a:pt x="70091" y="11298"/>
                    </a:lnTo>
                    <a:close/>
                  </a:path>
                </a:pathLst>
              </a:custGeom>
              <a:solidFill>
                <a:schemeClr val="bg1"/>
              </a:solidFill>
              <a:ln w="1757" cap="flat">
                <a:solidFill>
                  <a:srgbClr val="FFFFFF"/>
                </a:solidFill>
                <a:prstDash val="solid"/>
                <a:miter/>
              </a:ln>
            </p:spPr>
            <p:txBody>
              <a:bodyPr rtlCol="1" anchor="ctr"/>
              <a:lstStyle/>
              <a:p>
                <a:endParaRPr lang="fa-IR"/>
              </a:p>
            </p:txBody>
          </p:sp>
          <p:sp>
            <p:nvSpPr>
              <p:cNvPr id="52" name="Freeform: Shape 51">
                <a:extLst>
                  <a:ext uri="{FF2B5EF4-FFF2-40B4-BE49-F238E27FC236}">
                    <a16:creationId xmlns:a16="http://schemas.microsoft.com/office/drawing/2014/main" id="{4569CD2B-71FD-03CA-BE4E-893D48D3ADD2}"/>
                  </a:ext>
                </a:extLst>
              </p:cNvPr>
              <p:cNvSpPr/>
              <p:nvPr/>
            </p:nvSpPr>
            <p:spPr>
              <a:xfrm>
                <a:off x="6721704" y="3920883"/>
                <a:ext cx="32541" cy="18784"/>
              </a:xfrm>
              <a:custGeom>
                <a:avLst/>
                <a:gdLst>
                  <a:gd name="connsiteX0" fmla="*/ 32338 w 32541"/>
                  <a:gd name="connsiteY0" fmla="*/ 0 h 18784"/>
                  <a:gd name="connsiteX1" fmla="*/ 18581 w 32541"/>
                  <a:gd name="connsiteY1" fmla="*/ 18581 h 18784"/>
                  <a:gd name="connsiteX2" fmla="*/ 0 w 32541"/>
                  <a:gd name="connsiteY2" fmla="*/ 4824 h 18784"/>
                </a:gdLst>
                <a:ahLst/>
                <a:cxnLst>
                  <a:cxn ang="0">
                    <a:pos x="connsiteX0" y="connsiteY0"/>
                  </a:cxn>
                  <a:cxn ang="0">
                    <a:pos x="connsiteX1" y="connsiteY1"/>
                  </a:cxn>
                  <a:cxn ang="0">
                    <a:pos x="connsiteX2" y="connsiteY2"/>
                  </a:cxn>
                </a:cxnLst>
                <a:rect l="l" t="t" r="r" b="b"/>
                <a:pathLst>
                  <a:path w="32541" h="18784">
                    <a:moveTo>
                      <a:pt x="32338" y="0"/>
                    </a:moveTo>
                    <a:cubicBezTo>
                      <a:pt x="33767" y="8933"/>
                      <a:pt x="27514" y="17330"/>
                      <a:pt x="18581" y="18581"/>
                    </a:cubicBezTo>
                    <a:cubicBezTo>
                      <a:pt x="9648" y="20010"/>
                      <a:pt x="1251" y="13757"/>
                      <a:pt x="0" y="4824"/>
                    </a:cubicBezTo>
                  </a:path>
                </a:pathLst>
              </a:custGeom>
              <a:solidFill>
                <a:schemeClr val="bg1"/>
              </a:solidFill>
              <a:ln w="1757" cap="flat">
                <a:solidFill>
                  <a:srgbClr val="FFFFFF"/>
                </a:solidFill>
                <a:prstDash val="solid"/>
                <a:miter/>
              </a:ln>
            </p:spPr>
            <p:txBody>
              <a:bodyPr rtlCol="1" anchor="ctr"/>
              <a:lstStyle/>
              <a:p>
                <a:endParaRPr lang="fa-IR"/>
              </a:p>
            </p:txBody>
          </p:sp>
          <p:sp>
            <p:nvSpPr>
              <p:cNvPr id="53" name="Freeform: Shape 52">
                <a:hlinkClick r:id="rId8" action="ppaction://hlinksldjump"/>
                <a:extLst>
                  <a:ext uri="{FF2B5EF4-FFF2-40B4-BE49-F238E27FC236}">
                    <a16:creationId xmlns:a16="http://schemas.microsoft.com/office/drawing/2014/main" id="{90B685C3-43B9-237B-D141-C8E6B52F2D81}"/>
                  </a:ext>
                </a:extLst>
              </p:cNvPr>
              <p:cNvSpPr/>
              <p:nvPr/>
            </p:nvSpPr>
            <p:spPr>
              <a:xfrm>
                <a:off x="6597788" y="3602379"/>
                <a:ext cx="216772" cy="268223"/>
              </a:xfrm>
              <a:custGeom>
                <a:avLst/>
                <a:gdLst>
                  <a:gd name="connsiteX0" fmla="*/ 178051 w 216772"/>
                  <a:gd name="connsiteY0" fmla="*/ 254006 h 268223"/>
                  <a:gd name="connsiteX1" fmla="*/ 85682 w 216772"/>
                  <a:gd name="connsiteY1" fmla="*/ 268121 h 268223"/>
                  <a:gd name="connsiteX2" fmla="*/ 73176 w 216772"/>
                  <a:gd name="connsiteY2" fmla="*/ 256686 h 268223"/>
                  <a:gd name="connsiteX3" fmla="*/ 74248 w 216772"/>
                  <a:gd name="connsiteY3" fmla="*/ 248110 h 268223"/>
                  <a:gd name="connsiteX4" fmla="*/ 38157 w 216772"/>
                  <a:gd name="connsiteY4" fmla="*/ 195940 h 268223"/>
                  <a:gd name="connsiteX5" fmla="*/ 25651 w 216772"/>
                  <a:gd name="connsiteY5" fmla="*/ 182541 h 268223"/>
                  <a:gd name="connsiteX6" fmla="*/ 1353 w 216772"/>
                  <a:gd name="connsiteY6" fmla="*/ 127691 h 268223"/>
                  <a:gd name="connsiteX7" fmla="*/ 3139 w 216772"/>
                  <a:gd name="connsiteY7" fmla="*/ 83561 h 268223"/>
                  <a:gd name="connsiteX8" fmla="*/ 20648 w 216772"/>
                  <a:gd name="connsiteY8" fmla="*/ 44969 h 268223"/>
                  <a:gd name="connsiteX9" fmla="*/ 51021 w 216772"/>
                  <a:gd name="connsiteY9" fmla="*/ 16204 h 268223"/>
                  <a:gd name="connsiteX10" fmla="*/ 91399 w 216772"/>
                  <a:gd name="connsiteY10" fmla="*/ 1197 h 268223"/>
                  <a:gd name="connsiteX11" fmla="*/ 134457 w 216772"/>
                  <a:gd name="connsiteY11" fmla="*/ 3519 h 268223"/>
                  <a:gd name="connsiteX12" fmla="*/ 172155 w 216772"/>
                  <a:gd name="connsiteY12" fmla="*/ 21922 h 268223"/>
                  <a:gd name="connsiteX13" fmla="*/ 200384 w 216772"/>
                  <a:gd name="connsiteY13" fmla="*/ 53545 h 268223"/>
                  <a:gd name="connsiteX14" fmla="*/ 215392 w 216772"/>
                  <a:gd name="connsiteY14" fmla="*/ 95174 h 268223"/>
                  <a:gd name="connsiteX15" fmla="*/ 216285 w 216772"/>
                  <a:gd name="connsiteY15" fmla="*/ 123403 h 268223"/>
                  <a:gd name="connsiteX16" fmla="*/ 212354 w 216772"/>
                  <a:gd name="connsiteY16" fmla="*/ 143949 h 268223"/>
                  <a:gd name="connsiteX17" fmla="*/ 212712 w 216772"/>
                  <a:gd name="connsiteY17" fmla="*/ 144128 h 268223"/>
                  <a:gd name="connsiteX18" fmla="*/ 210389 w 216772"/>
                  <a:gd name="connsiteY18" fmla="*/ 150202 h 268223"/>
                  <a:gd name="connsiteX19" fmla="*/ 208603 w 216772"/>
                  <a:gd name="connsiteY19" fmla="*/ 154669 h 268223"/>
                  <a:gd name="connsiteX20" fmla="*/ 200563 w 216772"/>
                  <a:gd name="connsiteY20" fmla="*/ 171106 h 268223"/>
                  <a:gd name="connsiteX21" fmla="*/ 181446 w 216772"/>
                  <a:gd name="connsiteY21" fmla="*/ 230244 h 268223"/>
                  <a:gd name="connsiteX22" fmla="*/ 185734 w 216772"/>
                  <a:gd name="connsiteY22" fmla="*/ 239534 h 268223"/>
                  <a:gd name="connsiteX23" fmla="*/ 178051 w 216772"/>
                  <a:gd name="connsiteY23" fmla="*/ 254006 h 268223"/>
                  <a:gd name="connsiteX24" fmla="*/ 84967 w 216772"/>
                  <a:gd name="connsiteY24" fmla="*/ 256686 h 268223"/>
                  <a:gd name="connsiteX25" fmla="*/ 174478 w 216772"/>
                  <a:gd name="connsiteY25" fmla="*/ 243108 h 268223"/>
                  <a:gd name="connsiteX26" fmla="*/ 174299 w 216772"/>
                  <a:gd name="connsiteY26" fmla="*/ 241321 h 268223"/>
                  <a:gd name="connsiteX27" fmla="*/ 173763 w 216772"/>
                  <a:gd name="connsiteY27" fmla="*/ 239177 h 268223"/>
                  <a:gd name="connsiteX28" fmla="*/ 170369 w 216772"/>
                  <a:gd name="connsiteY28" fmla="*/ 238641 h 268223"/>
                  <a:gd name="connsiteX29" fmla="*/ 170011 w 216772"/>
                  <a:gd name="connsiteY29" fmla="*/ 234175 h 268223"/>
                  <a:gd name="connsiteX30" fmla="*/ 190200 w 216772"/>
                  <a:gd name="connsiteY30" fmla="*/ 165746 h 268223"/>
                  <a:gd name="connsiteX31" fmla="*/ 197525 w 216772"/>
                  <a:gd name="connsiteY31" fmla="*/ 150738 h 268223"/>
                  <a:gd name="connsiteX32" fmla="*/ 197525 w 216772"/>
                  <a:gd name="connsiteY32" fmla="*/ 150560 h 268223"/>
                  <a:gd name="connsiteX33" fmla="*/ 199133 w 216772"/>
                  <a:gd name="connsiteY33" fmla="*/ 146272 h 268223"/>
                  <a:gd name="connsiteX34" fmla="*/ 199133 w 216772"/>
                  <a:gd name="connsiteY34" fmla="*/ 146272 h 268223"/>
                  <a:gd name="connsiteX35" fmla="*/ 203600 w 216772"/>
                  <a:gd name="connsiteY35" fmla="*/ 96961 h 268223"/>
                  <a:gd name="connsiteX36" fmla="*/ 190200 w 216772"/>
                  <a:gd name="connsiteY36" fmla="*/ 59620 h 268223"/>
                  <a:gd name="connsiteX37" fmla="*/ 164830 w 216772"/>
                  <a:gd name="connsiteY37" fmla="*/ 31391 h 268223"/>
                  <a:gd name="connsiteX38" fmla="*/ 131241 w 216772"/>
                  <a:gd name="connsiteY38" fmla="*/ 14954 h 268223"/>
                  <a:gd name="connsiteX39" fmla="*/ 92829 w 216772"/>
                  <a:gd name="connsiteY39" fmla="*/ 12810 h 268223"/>
                  <a:gd name="connsiteX40" fmla="*/ 56738 w 216772"/>
                  <a:gd name="connsiteY40" fmla="*/ 26210 h 268223"/>
                  <a:gd name="connsiteX41" fmla="*/ 29582 w 216772"/>
                  <a:gd name="connsiteY41" fmla="*/ 51937 h 268223"/>
                  <a:gd name="connsiteX42" fmla="*/ 13859 w 216772"/>
                  <a:gd name="connsiteY42" fmla="*/ 86598 h 268223"/>
                  <a:gd name="connsiteX43" fmla="*/ 12251 w 216772"/>
                  <a:gd name="connsiteY43" fmla="*/ 126262 h 268223"/>
                  <a:gd name="connsiteX44" fmla="*/ 34048 w 216772"/>
                  <a:gd name="connsiteY44" fmla="*/ 175573 h 268223"/>
                  <a:gd name="connsiteX45" fmla="*/ 34227 w 216772"/>
                  <a:gd name="connsiteY45" fmla="*/ 175751 h 268223"/>
                  <a:gd name="connsiteX46" fmla="*/ 45840 w 216772"/>
                  <a:gd name="connsiteY46" fmla="*/ 188079 h 268223"/>
                  <a:gd name="connsiteX47" fmla="*/ 85682 w 216772"/>
                  <a:gd name="connsiteY47" fmla="*/ 248110 h 268223"/>
                  <a:gd name="connsiteX48" fmla="*/ 86218 w 216772"/>
                  <a:gd name="connsiteY48" fmla="*/ 250969 h 268223"/>
                  <a:gd name="connsiteX49" fmla="*/ 84431 w 216772"/>
                  <a:gd name="connsiteY49" fmla="*/ 253113 h 268223"/>
                  <a:gd name="connsiteX50" fmla="*/ 84253 w 216772"/>
                  <a:gd name="connsiteY50" fmla="*/ 255436 h 268223"/>
                  <a:gd name="connsiteX51" fmla="*/ 84967 w 216772"/>
                  <a:gd name="connsiteY51" fmla="*/ 256686 h 268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16772" h="268223">
                    <a:moveTo>
                      <a:pt x="178051" y="254006"/>
                    </a:moveTo>
                    <a:lnTo>
                      <a:pt x="85682" y="268121"/>
                    </a:lnTo>
                    <a:cubicBezTo>
                      <a:pt x="79786" y="269014"/>
                      <a:pt x="74248" y="264011"/>
                      <a:pt x="73176" y="256686"/>
                    </a:cubicBezTo>
                    <a:cubicBezTo>
                      <a:pt x="72640" y="253649"/>
                      <a:pt x="73176" y="250612"/>
                      <a:pt x="74248" y="248110"/>
                    </a:cubicBezTo>
                    <a:cubicBezTo>
                      <a:pt x="68530" y="225956"/>
                      <a:pt x="51021" y="208626"/>
                      <a:pt x="38157" y="195940"/>
                    </a:cubicBezTo>
                    <a:cubicBezTo>
                      <a:pt x="32976" y="190938"/>
                      <a:pt x="28688" y="186471"/>
                      <a:pt x="25651" y="182541"/>
                    </a:cubicBezTo>
                    <a:cubicBezTo>
                      <a:pt x="12787" y="166818"/>
                      <a:pt x="4569" y="147880"/>
                      <a:pt x="1353" y="127691"/>
                    </a:cubicBezTo>
                    <a:cubicBezTo>
                      <a:pt x="-970" y="112862"/>
                      <a:pt x="-255" y="98033"/>
                      <a:pt x="3139" y="83561"/>
                    </a:cubicBezTo>
                    <a:cubicBezTo>
                      <a:pt x="6534" y="69625"/>
                      <a:pt x="12430" y="56583"/>
                      <a:pt x="20648" y="44969"/>
                    </a:cubicBezTo>
                    <a:cubicBezTo>
                      <a:pt x="28867" y="33356"/>
                      <a:pt x="39229" y="23708"/>
                      <a:pt x="51021" y="16204"/>
                    </a:cubicBezTo>
                    <a:cubicBezTo>
                      <a:pt x="63349" y="8343"/>
                      <a:pt x="76927" y="3341"/>
                      <a:pt x="91399" y="1197"/>
                    </a:cubicBezTo>
                    <a:cubicBezTo>
                      <a:pt x="105871" y="-947"/>
                      <a:pt x="120343" y="-233"/>
                      <a:pt x="134457" y="3519"/>
                    </a:cubicBezTo>
                    <a:cubicBezTo>
                      <a:pt x="148036" y="7093"/>
                      <a:pt x="160721" y="13346"/>
                      <a:pt x="172155" y="21922"/>
                    </a:cubicBezTo>
                    <a:cubicBezTo>
                      <a:pt x="183590" y="30498"/>
                      <a:pt x="193059" y="41217"/>
                      <a:pt x="200384" y="53545"/>
                    </a:cubicBezTo>
                    <a:cubicBezTo>
                      <a:pt x="208067" y="66230"/>
                      <a:pt x="213069" y="80345"/>
                      <a:pt x="215392" y="95174"/>
                    </a:cubicBezTo>
                    <a:cubicBezTo>
                      <a:pt x="216821" y="104465"/>
                      <a:pt x="217178" y="114112"/>
                      <a:pt x="216285" y="123403"/>
                    </a:cubicBezTo>
                    <a:cubicBezTo>
                      <a:pt x="215570" y="130371"/>
                      <a:pt x="214320" y="137160"/>
                      <a:pt x="212354" y="143949"/>
                    </a:cubicBezTo>
                    <a:lnTo>
                      <a:pt x="212712" y="144128"/>
                    </a:lnTo>
                    <a:lnTo>
                      <a:pt x="210389" y="150202"/>
                    </a:lnTo>
                    <a:cubicBezTo>
                      <a:pt x="209853" y="151810"/>
                      <a:pt x="209317" y="153240"/>
                      <a:pt x="208603" y="154669"/>
                    </a:cubicBezTo>
                    <a:cubicBezTo>
                      <a:pt x="206816" y="159314"/>
                      <a:pt x="203957" y="164853"/>
                      <a:pt x="200563" y="171106"/>
                    </a:cubicBezTo>
                    <a:cubicBezTo>
                      <a:pt x="192166" y="186650"/>
                      <a:pt x="180910" y="207732"/>
                      <a:pt x="181446" y="230244"/>
                    </a:cubicBezTo>
                    <a:cubicBezTo>
                      <a:pt x="183232" y="231852"/>
                      <a:pt x="185019" y="234711"/>
                      <a:pt x="185734" y="239534"/>
                    </a:cubicBezTo>
                    <a:cubicBezTo>
                      <a:pt x="187163" y="248468"/>
                      <a:pt x="182875" y="253292"/>
                      <a:pt x="178051" y="254006"/>
                    </a:cubicBezTo>
                    <a:close/>
                    <a:moveTo>
                      <a:pt x="84967" y="256686"/>
                    </a:moveTo>
                    <a:lnTo>
                      <a:pt x="174478" y="243108"/>
                    </a:lnTo>
                    <a:cubicBezTo>
                      <a:pt x="174478" y="242572"/>
                      <a:pt x="174478" y="242036"/>
                      <a:pt x="174299" y="241321"/>
                    </a:cubicBezTo>
                    <a:cubicBezTo>
                      <a:pt x="174120" y="240249"/>
                      <a:pt x="173942" y="239534"/>
                      <a:pt x="173763" y="239177"/>
                    </a:cubicBezTo>
                    <a:lnTo>
                      <a:pt x="170369" y="238641"/>
                    </a:lnTo>
                    <a:lnTo>
                      <a:pt x="170011" y="234175"/>
                    </a:lnTo>
                    <a:cubicBezTo>
                      <a:pt x="168046" y="207196"/>
                      <a:pt x="180910" y="183255"/>
                      <a:pt x="190200" y="165746"/>
                    </a:cubicBezTo>
                    <a:cubicBezTo>
                      <a:pt x="193416" y="159850"/>
                      <a:pt x="196096" y="154669"/>
                      <a:pt x="197525" y="150738"/>
                    </a:cubicBezTo>
                    <a:lnTo>
                      <a:pt x="197525" y="150560"/>
                    </a:lnTo>
                    <a:cubicBezTo>
                      <a:pt x="198061" y="149130"/>
                      <a:pt x="198597" y="147701"/>
                      <a:pt x="199133" y="146272"/>
                    </a:cubicBezTo>
                    <a:lnTo>
                      <a:pt x="199133" y="146272"/>
                    </a:lnTo>
                    <a:cubicBezTo>
                      <a:pt x="204672" y="130549"/>
                      <a:pt x="206101" y="113576"/>
                      <a:pt x="203600" y="96961"/>
                    </a:cubicBezTo>
                    <a:cubicBezTo>
                      <a:pt x="201635" y="83561"/>
                      <a:pt x="196989" y="71054"/>
                      <a:pt x="190200" y="59620"/>
                    </a:cubicBezTo>
                    <a:cubicBezTo>
                      <a:pt x="183590" y="48543"/>
                      <a:pt x="175014" y="39073"/>
                      <a:pt x="164830" y="31391"/>
                    </a:cubicBezTo>
                    <a:cubicBezTo>
                      <a:pt x="154646" y="23708"/>
                      <a:pt x="143390" y="18170"/>
                      <a:pt x="131241" y="14954"/>
                    </a:cubicBezTo>
                    <a:cubicBezTo>
                      <a:pt x="118735" y="11559"/>
                      <a:pt x="105692" y="10845"/>
                      <a:pt x="92829" y="12810"/>
                    </a:cubicBezTo>
                    <a:cubicBezTo>
                      <a:pt x="79965" y="14775"/>
                      <a:pt x="67816" y="19242"/>
                      <a:pt x="56738" y="26210"/>
                    </a:cubicBezTo>
                    <a:cubicBezTo>
                      <a:pt x="46019" y="32999"/>
                      <a:pt x="36907" y="41575"/>
                      <a:pt x="29582" y="51937"/>
                    </a:cubicBezTo>
                    <a:cubicBezTo>
                      <a:pt x="22078" y="62300"/>
                      <a:pt x="16897" y="73913"/>
                      <a:pt x="13859" y="86598"/>
                    </a:cubicBezTo>
                    <a:cubicBezTo>
                      <a:pt x="10643" y="99641"/>
                      <a:pt x="10107" y="112862"/>
                      <a:pt x="12251" y="126262"/>
                    </a:cubicBezTo>
                    <a:cubicBezTo>
                      <a:pt x="15110" y="144485"/>
                      <a:pt x="22614" y="161637"/>
                      <a:pt x="34048" y="175573"/>
                    </a:cubicBezTo>
                    <a:lnTo>
                      <a:pt x="34227" y="175751"/>
                    </a:lnTo>
                    <a:cubicBezTo>
                      <a:pt x="36907" y="179146"/>
                      <a:pt x="41016" y="183255"/>
                      <a:pt x="45840" y="188079"/>
                    </a:cubicBezTo>
                    <a:cubicBezTo>
                      <a:pt x="60133" y="202194"/>
                      <a:pt x="79786" y="221668"/>
                      <a:pt x="85682" y="248110"/>
                    </a:cubicBezTo>
                    <a:lnTo>
                      <a:pt x="86218" y="250969"/>
                    </a:lnTo>
                    <a:lnTo>
                      <a:pt x="84431" y="253113"/>
                    </a:lnTo>
                    <a:cubicBezTo>
                      <a:pt x="84253" y="253292"/>
                      <a:pt x="84074" y="254185"/>
                      <a:pt x="84253" y="255436"/>
                    </a:cubicBezTo>
                    <a:cubicBezTo>
                      <a:pt x="84610" y="255793"/>
                      <a:pt x="84789" y="256329"/>
                      <a:pt x="84967" y="256686"/>
                    </a:cubicBezTo>
                    <a:close/>
                  </a:path>
                </a:pathLst>
              </a:custGeom>
              <a:solidFill>
                <a:schemeClr val="bg1"/>
              </a:solidFill>
              <a:ln w="1757" cap="flat">
                <a:solidFill>
                  <a:srgbClr val="FFFFFF"/>
                </a:solidFill>
                <a:prstDash val="solid"/>
                <a:miter/>
              </a:ln>
            </p:spPr>
            <p:txBody>
              <a:bodyPr rtlCol="1" anchor="ctr"/>
              <a:lstStyle/>
              <a:p>
                <a:endParaRPr lang="fa-IR" dirty="0"/>
              </a:p>
            </p:txBody>
          </p:sp>
          <p:sp>
            <p:nvSpPr>
              <p:cNvPr id="54" name="Freeform: Shape 53">
                <a:extLst>
                  <a:ext uri="{FF2B5EF4-FFF2-40B4-BE49-F238E27FC236}">
                    <a16:creationId xmlns:a16="http://schemas.microsoft.com/office/drawing/2014/main" id="{7204A4F5-44B7-68BE-F352-EAEE1F80F05A}"/>
                  </a:ext>
                </a:extLst>
              </p:cNvPr>
              <p:cNvSpPr/>
              <p:nvPr/>
            </p:nvSpPr>
            <p:spPr>
              <a:xfrm>
                <a:off x="6671238" y="3517556"/>
                <a:ext cx="18523" cy="57515"/>
              </a:xfrm>
              <a:custGeom>
                <a:avLst/>
                <a:gdLst>
                  <a:gd name="connsiteX0" fmla="*/ 13661 w 18523"/>
                  <a:gd name="connsiteY0" fmla="*/ 57433 h 57515"/>
                  <a:gd name="connsiteX1" fmla="*/ 7050 w 18523"/>
                  <a:gd name="connsiteY1" fmla="*/ 52609 h 57515"/>
                  <a:gd name="connsiteX2" fmla="*/ 82 w 18523"/>
                  <a:gd name="connsiteY2" fmla="*/ 6693 h 57515"/>
                  <a:gd name="connsiteX3" fmla="*/ 4906 w 18523"/>
                  <a:gd name="connsiteY3" fmla="*/ 82 h 57515"/>
                  <a:gd name="connsiteX4" fmla="*/ 11517 w 18523"/>
                  <a:gd name="connsiteY4" fmla="*/ 4906 h 57515"/>
                  <a:gd name="connsiteX5" fmla="*/ 18484 w 18523"/>
                  <a:gd name="connsiteY5" fmla="*/ 50823 h 57515"/>
                  <a:gd name="connsiteX6" fmla="*/ 13661 w 18523"/>
                  <a:gd name="connsiteY6" fmla="*/ 57433 h 57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23" h="57515">
                    <a:moveTo>
                      <a:pt x="13661" y="57433"/>
                    </a:moveTo>
                    <a:cubicBezTo>
                      <a:pt x="10445" y="57969"/>
                      <a:pt x="7586" y="55825"/>
                      <a:pt x="7050" y="52609"/>
                    </a:cubicBezTo>
                    <a:lnTo>
                      <a:pt x="82" y="6693"/>
                    </a:lnTo>
                    <a:cubicBezTo>
                      <a:pt x="-454" y="3477"/>
                      <a:pt x="1690" y="618"/>
                      <a:pt x="4906" y="82"/>
                    </a:cubicBezTo>
                    <a:cubicBezTo>
                      <a:pt x="8122" y="-454"/>
                      <a:pt x="10981" y="1690"/>
                      <a:pt x="11517" y="4906"/>
                    </a:cubicBezTo>
                    <a:lnTo>
                      <a:pt x="18484" y="50823"/>
                    </a:lnTo>
                    <a:cubicBezTo>
                      <a:pt x="18842" y="54039"/>
                      <a:pt x="16698" y="56897"/>
                      <a:pt x="13661" y="57433"/>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55" name="Freeform: Shape 54">
                <a:extLst>
                  <a:ext uri="{FF2B5EF4-FFF2-40B4-BE49-F238E27FC236}">
                    <a16:creationId xmlns:a16="http://schemas.microsoft.com/office/drawing/2014/main" id="{26569353-5990-E2C7-3197-FC95396261B2}"/>
                  </a:ext>
                </a:extLst>
              </p:cNvPr>
              <p:cNvSpPr/>
              <p:nvPr/>
            </p:nvSpPr>
            <p:spPr>
              <a:xfrm>
                <a:off x="6830964" y="3670135"/>
                <a:ext cx="57471" cy="18566"/>
              </a:xfrm>
              <a:custGeom>
                <a:avLst/>
                <a:gdLst>
                  <a:gd name="connsiteX0" fmla="*/ 52609 w 57471"/>
                  <a:gd name="connsiteY0" fmla="*/ 11517 h 18566"/>
                  <a:gd name="connsiteX1" fmla="*/ 6693 w 57471"/>
                  <a:gd name="connsiteY1" fmla="*/ 18484 h 18566"/>
                  <a:gd name="connsiteX2" fmla="*/ 82 w 57471"/>
                  <a:gd name="connsiteY2" fmla="*/ 13661 h 18566"/>
                  <a:gd name="connsiteX3" fmla="*/ 4906 w 57471"/>
                  <a:gd name="connsiteY3" fmla="*/ 7050 h 18566"/>
                  <a:gd name="connsiteX4" fmla="*/ 50823 w 57471"/>
                  <a:gd name="connsiteY4" fmla="*/ 82 h 18566"/>
                  <a:gd name="connsiteX5" fmla="*/ 57433 w 57471"/>
                  <a:gd name="connsiteY5" fmla="*/ 4906 h 18566"/>
                  <a:gd name="connsiteX6" fmla="*/ 52609 w 57471"/>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71"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790" y="8122"/>
                      <a:pt x="55646"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56" name="Freeform: Shape 55">
                <a:extLst>
                  <a:ext uri="{FF2B5EF4-FFF2-40B4-BE49-F238E27FC236}">
                    <a16:creationId xmlns:a16="http://schemas.microsoft.com/office/drawing/2014/main" id="{6D09C351-F402-3037-A62D-5E276AA9F44F}"/>
                  </a:ext>
                </a:extLst>
              </p:cNvPr>
              <p:cNvSpPr/>
              <p:nvPr/>
            </p:nvSpPr>
            <p:spPr>
              <a:xfrm>
                <a:off x="6520446" y="3717481"/>
                <a:ext cx="57515" cy="18566"/>
              </a:xfrm>
              <a:custGeom>
                <a:avLst/>
                <a:gdLst>
                  <a:gd name="connsiteX0" fmla="*/ 52609 w 57515"/>
                  <a:gd name="connsiteY0" fmla="*/ 11517 h 18566"/>
                  <a:gd name="connsiteX1" fmla="*/ 6693 w 57515"/>
                  <a:gd name="connsiteY1" fmla="*/ 18484 h 18566"/>
                  <a:gd name="connsiteX2" fmla="*/ 82 w 57515"/>
                  <a:gd name="connsiteY2" fmla="*/ 13661 h 18566"/>
                  <a:gd name="connsiteX3" fmla="*/ 4906 w 57515"/>
                  <a:gd name="connsiteY3" fmla="*/ 7050 h 18566"/>
                  <a:gd name="connsiteX4" fmla="*/ 50823 w 57515"/>
                  <a:gd name="connsiteY4" fmla="*/ 82 h 18566"/>
                  <a:gd name="connsiteX5" fmla="*/ 57433 w 57515"/>
                  <a:gd name="connsiteY5" fmla="*/ 4906 h 18566"/>
                  <a:gd name="connsiteX6" fmla="*/ 52609 w 57515"/>
                  <a:gd name="connsiteY6" fmla="*/ 11517 h 1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15" h="18566">
                    <a:moveTo>
                      <a:pt x="52609" y="11517"/>
                    </a:moveTo>
                    <a:lnTo>
                      <a:pt x="6693" y="18484"/>
                    </a:lnTo>
                    <a:cubicBezTo>
                      <a:pt x="3477" y="19020"/>
                      <a:pt x="618" y="16877"/>
                      <a:pt x="82" y="13661"/>
                    </a:cubicBezTo>
                    <a:cubicBezTo>
                      <a:pt x="-454" y="10445"/>
                      <a:pt x="1690" y="7586"/>
                      <a:pt x="4906" y="7050"/>
                    </a:cubicBezTo>
                    <a:lnTo>
                      <a:pt x="50823" y="82"/>
                    </a:lnTo>
                    <a:cubicBezTo>
                      <a:pt x="54038" y="-454"/>
                      <a:pt x="56897" y="1690"/>
                      <a:pt x="57433" y="4906"/>
                    </a:cubicBezTo>
                    <a:cubicBezTo>
                      <a:pt x="57969" y="8122"/>
                      <a:pt x="55825" y="10981"/>
                      <a:pt x="52609" y="1151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57" name="Freeform: Shape 56">
                <a:extLst>
                  <a:ext uri="{FF2B5EF4-FFF2-40B4-BE49-F238E27FC236}">
                    <a16:creationId xmlns:a16="http://schemas.microsoft.com/office/drawing/2014/main" id="{A9D22A10-AB15-DD70-E410-90E82C94D70E}"/>
                  </a:ext>
                </a:extLst>
              </p:cNvPr>
              <p:cNvSpPr/>
              <p:nvPr/>
            </p:nvSpPr>
            <p:spPr>
              <a:xfrm>
                <a:off x="6775445" y="3536362"/>
                <a:ext cx="35983" cy="50841"/>
              </a:xfrm>
              <a:custGeom>
                <a:avLst/>
                <a:gdLst>
                  <a:gd name="connsiteX0" fmla="*/ 6647 w 35983"/>
                  <a:gd name="connsiteY0" fmla="*/ 50777 h 50841"/>
                  <a:gd name="connsiteX1" fmla="*/ 2716 w 35983"/>
                  <a:gd name="connsiteY1" fmla="*/ 50062 h 50841"/>
                  <a:gd name="connsiteX2" fmla="*/ 930 w 35983"/>
                  <a:gd name="connsiteY2" fmla="*/ 42201 h 50841"/>
                  <a:gd name="connsiteX3" fmla="*/ 25406 w 35983"/>
                  <a:gd name="connsiteY3" fmla="*/ 2716 h 50841"/>
                  <a:gd name="connsiteX4" fmla="*/ 33268 w 35983"/>
                  <a:gd name="connsiteY4" fmla="*/ 930 h 50841"/>
                  <a:gd name="connsiteX5" fmla="*/ 35054 w 35983"/>
                  <a:gd name="connsiteY5" fmla="*/ 8791 h 50841"/>
                  <a:gd name="connsiteX6" fmla="*/ 10577 w 35983"/>
                  <a:gd name="connsiteY6" fmla="*/ 48275 h 50841"/>
                  <a:gd name="connsiteX7" fmla="*/ 6647 w 35983"/>
                  <a:gd name="connsiteY7" fmla="*/ 50777 h 5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83" h="50841">
                    <a:moveTo>
                      <a:pt x="6647" y="50777"/>
                    </a:moveTo>
                    <a:cubicBezTo>
                      <a:pt x="5396" y="50955"/>
                      <a:pt x="3967" y="50777"/>
                      <a:pt x="2716" y="50062"/>
                    </a:cubicBezTo>
                    <a:cubicBezTo>
                      <a:pt x="36" y="48454"/>
                      <a:pt x="-857" y="44881"/>
                      <a:pt x="930" y="42201"/>
                    </a:cubicBezTo>
                    <a:lnTo>
                      <a:pt x="25406" y="2716"/>
                    </a:lnTo>
                    <a:cubicBezTo>
                      <a:pt x="27014" y="36"/>
                      <a:pt x="30588" y="-857"/>
                      <a:pt x="33268" y="930"/>
                    </a:cubicBezTo>
                    <a:cubicBezTo>
                      <a:pt x="35948" y="2537"/>
                      <a:pt x="36841" y="6111"/>
                      <a:pt x="35054" y="8791"/>
                    </a:cubicBezTo>
                    <a:lnTo>
                      <a:pt x="10577" y="48275"/>
                    </a:lnTo>
                    <a:cubicBezTo>
                      <a:pt x="9863" y="49526"/>
                      <a:pt x="8255" y="50598"/>
                      <a:pt x="6647" y="50777"/>
                    </a:cubicBezTo>
                    <a:close/>
                  </a:path>
                </a:pathLst>
              </a:custGeom>
              <a:solidFill>
                <a:schemeClr val="bg1"/>
              </a:solidFill>
              <a:ln w="1757" cap="flat">
                <a:solidFill>
                  <a:srgbClr val="FFFFFF"/>
                </a:solidFill>
                <a:prstDash val="solid"/>
                <a:miter/>
              </a:ln>
            </p:spPr>
            <p:txBody>
              <a:bodyPr rtlCol="1" anchor="ctr"/>
              <a:lstStyle/>
              <a:p>
                <a:endParaRPr lang="fa-IR"/>
              </a:p>
            </p:txBody>
          </p:sp>
          <p:sp>
            <p:nvSpPr>
              <p:cNvPr id="58" name="Freeform: Shape 57">
                <a:extLst>
                  <a:ext uri="{FF2B5EF4-FFF2-40B4-BE49-F238E27FC236}">
                    <a16:creationId xmlns:a16="http://schemas.microsoft.com/office/drawing/2014/main" id="{F9AB0CF5-AB9D-26BD-0589-2A6762E8C7B1}"/>
                  </a:ext>
                </a:extLst>
              </p:cNvPr>
              <p:cNvSpPr/>
              <p:nvPr/>
            </p:nvSpPr>
            <p:spPr>
              <a:xfrm>
                <a:off x="6552694" y="3573923"/>
                <a:ext cx="46619" cy="41845"/>
              </a:xfrm>
              <a:custGeom>
                <a:avLst/>
                <a:gdLst>
                  <a:gd name="connsiteX0" fmla="*/ 41802 w 46619"/>
                  <a:gd name="connsiteY0" fmla="*/ 41802 h 41845"/>
                  <a:gd name="connsiteX1" fmla="*/ 37156 w 46619"/>
                  <a:gd name="connsiteY1" fmla="*/ 40551 h 41845"/>
                  <a:gd name="connsiteX2" fmla="*/ 1960 w 46619"/>
                  <a:gd name="connsiteY2" fmla="*/ 10000 h 41845"/>
                  <a:gd name="connsiteX3" fmla="*/ 1424 w 46619"/>
                  <a:gd name="connsiteY3" fmla="*/ 1960 h 41845"/>
                  <a:gd name="connsiteX4" fmla="*/ 9464 w 46619"/>
                  <a:gd name="connsiteY4" fmla="*/ 1424 h 41845"/>
                  <a:gd name="connsiteX5" fmla="*/ 44660 w 46619"/>
                  <a:gd name="connsiteY5" fmla="*/ 31797 h 41845"/>
                  <a:gd name="connsiteX6" fmla="*/ 45196 w 46619"/>
                  <a:gd name="connsiteY6" fmla="*/ 39836 h 41845"/>
                  <a:gd name="connsiteX7" fmla="*/ 41802 w 46619"/>
                  <a:gd name="connsiteY7" fmla="*/ 41802 h 4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19" h="41845">
                    <a:moveTo>
                      <a:pt x="41802" y="41802"/>
                    </a:moveTo>
                    <a:cubicBezTo>
                      <a:pt x="40194" y="41980"/>
                      <a:pt x="38407" y="41623"/>
                      <a:pt x="37156" y="40551"/>
                    </a:cubicBezTo>
                    <a:lnTo>
                      <a:pt x="1960" y="10000"/>
                    </a:lnTo>
                    <a:cubicBezTo>
                      <a:pt x="-363" y="7856"/>
                      <a:pt x="-720" y="4282"/>
                      <a:pt x="1424" y="1960"/>
                    </a:cubicBezTo>
                    <a:cubicBezTo>
                      <a:pt x="3568" y="-363"/>
                      <a:pt x="7141" y="-720"/>
                      <a:pt x="9464" y="1424"/>
                    </a:cubicBezTo>
                    <a:lnTo>
                      <a:pt x="44660" y="31797"/>
                    </a:lnTo>
                    <a:cubicBezTo>
                      <a:pt x="46983" y="33941"/>
                      <a:pt x="47340" y="37514"/>
                      <a:pt x="45196" y="39836"/>
                    </a:cubicBezTo>
                    <a:cubicBezTo>
                      <a:pt x="44303" y="40908"/>
                      <a:pt x="43052" y="41623"/>
                      <a:pt x="41802" y="41802"/>
                    </a:cubicBezTo>
                    <a:close/>
                  </a:path>
                </a:pathLst>
              </a:custGeom>
              <a:solidFill>
                <a:schemeClr val="bg1"/>
              </a:solidFill>
              <a:ln w="1757" cap="flat">
                <a:solidFill>
                  <a:srgbClr val="FFFFFF"/>
                </a:solidFill>
                <a:prstDash val="solid"/>
                <a:miter/>
              </a:ln>
            </p:spPr>
            <p:txBody>
              <a:bodyPr rtlCol="1" anchor="ctr"/>
              <a:lstStyle/>
              <a:p>
                <a:endParaRPr lang="fa-IR"/>
              </a:p>
            </p:txBody>
          </p:sp>
        </p:grpSp>
      </p:grpSp>
      <p:grpSp>
        <p:nvGrpSpPr>
          <p:cNvPr id="59" name="Group 58">
            <a:extLst>
              <a:ext uri="{FF2B5EF4-FFF2-40B4-BE49-F238E27FC236}">
                <a16:creationId xmlns:a16="http://schemas.microsoft.com/office/drawing/2014/main" id="{2C3934D2-1236-2A8A-63BE-03EC3F3734D2}"/>
              </a:ext>
            </a:extLst>
          </p:cNvPr>
          <p:cNvGrpSpPr/>
          <p:nvPr/>
        </p:nvGrpSpPr>
        <p:grpSpPr>
          <a:xfrm>
            <a:off x="532476" y="5812421"/>
            <a:ext cx="598925" cy="598926"/>
            <a:chOff x="4936175" y="3561634"/>
            <a:chExt cx="598925" cy="598926"/>
          </a:xfrm>
        </p:grpSpPr>
        <p:sp>
          <p:nvSpPr>
            <p:cNvPr id="60" name="Freeform: Shape 59">
              <a:hlinkClick r:id="rId9" action="ppaction://hlinksldjump"/>
              <a:extLst>
                <a:ext uri="{FF2B5EF4-FFF2-40B4-BE49-F238E27FC236}">
                  <a16:creationId xmlns:a16="http://schemas.microsoft.com/office/drawing/2014/main" id="{7EEF8DBB-0102-BCDA-A03D-AF65A3360919}"/>
                </a:ext>
              </a:extLst>
            </p:cNvPr>
            <p:cNvSpPr/>
            <p:nvPr/>
          </p:nvSpPr>
          <p:spPr>
            <a:xfrm rot="10800000">
              <a:off x="4936175" y="3561634"/>
              <a:ext cx="598925" cy="598926"/>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pic>
          <p:nvPicPr>
            <p:cNvPr id="61" name="Graphic 60">
              <a:hlinkClick r:id="rId9" action="ppaction://hlinksldjump"/>
              <a:extLst>
                <a:ext uri="{FF2B5EF4-FFF2-40B4-BE49-F238E27FC236}">
                  <a16:creationId xmlns:a16="http://schemas.microsoft.com/office/drawing/2014/main" id="{FB70E04E-C191-49AD-4466-D9974D18E92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62236" y="3685811"/>
              <a:ext cx="346803" cy="350573"/>
            </a:xfrm>
            <a:prstGeom prst="rect">
              <a:avLst/>
            </a:prstGeom>
          </p:spPr>
        </p:pic>
      </p:grpSp>
      <p:sp>
        <p:nvSpPr>
          <p:cNvPr id="18" name="Rectangle 17">
            <a:extLst>
              <a:ext uri="{FF2B5EF4-FFF2-40B4-BE49-F238E27FC236}">
                <a16:creationId xmlns:a16="http://schemas.microsoft.com/office/drawing/2014/main" id="{D713046C-C893-32C8-2644-A2C596A1A520}"/>
              </a:ext>
            </a:extLst>
          </p:cNvPr>
          <p:cNvSpPr/>
          <p:nvPr/>
        </p:nvSpPr>
        <p:spPr>
          <a:xfrm>
            <a:off x="1497466" y="1134451"/>
            <a:ext cx="10348754" cy="523220"/>
          </a:xfrm>
          <a:prstGeom prst="rect">
            <a:avLst/>
          </a:prstGeom>
          <a:noFill/>
        </p:spPr>
        <p:txBody>
          <a:bodyPr wrap="square" lIns="91440" tIns="45720" rIns="91440" bIns="45720">
            <a:spAutoFit/>
          </a:bodyPr>
          <a:lstStyle/>
          <a:p>
            <a:pPr algn="just" rtl="1">
              <a:lnSpc>
                <a:spcPct val="200000"/>
              </a:lnSpc>
            </a:pPr>
            <a:r>
              <a:rPr lang="ar-SA" sz="1600" b="1" dirty="0">
                <a:latin typeface="Shabnam" panose="020B0604020202020204" charset="-78"/>
                <a:cs typeface="Shabnam" panose="020B0604020202020204" charset="-78"/>
              </a:rPr>
              <a:t>لبه‌ها اطلاعات مهمی را ارائه می‌دهند که مرز اشیا و جزئیات بافت را مشخص می‌کنند.</a:t>
            </a:r>
            <a:r>
              <a:rPr lang="ar-SA" sz="1600" dirty="0">
                <a:latin typeface="Shabnam" panose="020B0604020202020204" charset="-78"/>
                <a:cs typeface="Shabnam" panose="020B0604020202020204" charset="-78"/>
              </a:rPr>
              <a:t> این لبه‌ها دارای دو ویژگی کلیدی هستند:</a:t>
            </a:r>
            <a:endParaRPr lang="fa-IR" sz="1600" dirty="0">
              <a:solidFill>
                <a:prstClr val="black">
                  <a:lumMod val="95000"/>
                  <a:lumOff val="5000"/>
                </a:prstClr>
              </a:solidFill>
              <a:latin typeface="Shabnam" panose="020B0604020202020204" charset="-78"/>
              <a:cs typeface="Shabnam" panose="020B0604020202020204" charset="-78"/>
            </a:endParaRPr>
          </a:p>
        </p:txBody>
      </p:sp>
      <p:grpSp>
        <p:nvGrpSpPr>
          <p:cNvPr id="20" name="Group 19">
            <a:extLst>
              <a:ext uri="{FF2B5EF4-FFF2-40B4-BE49-F238E27FC236}">
                <a16:creationId xmlns:a16="http://schemas.microsoft.com/office/drawing/2014/main" id="{D23AD9AB-83EB-236C-E2A8-B6F59ABBB47F}"/>
              </a:ext>
            </a:extLst>
          </p:cNvPr>
          <p:cNvGrpSpPr/>
          <p:nvPr/>
        </p:nvGrpSpPr>
        <p:grpSpPr>
          <a:xfrm>
            <a:off x="6901224" y="1939749"/>
            <a:ext cx="4854668" cy="1175339"/>
            <a:chOff x="6991552" y="3267129"/>
            <a:chExt cx="4854668" cy="1175339"/>
          </a:xfrm>
        </p:grpSpPr>
        <p:grpSp>
          <p:nvGrpSpPr>
            <p:cNvPr id="27" name="Group 26">
              <a:extLst>
                <a:ext uri="{FF2B5EF4-FFF2-40B4-BE49-F238E27FC236}">
                  <a16:creationId xmlns:a16="http://schemas.microsoft.com/office/drawing/2014/main" id="{530B1295-190A-12D3-525D-1EB30384E944}"/>
                </a:ext>
              </a:extLst>
            </p:cNvPr>
            <p:cNvGrpSpPr/>
            <p:nvPr/>
          </p:nvGrpSpPr>
          <p:grpSpPr>
            <a:xfrm>
              <a:off x="6991552" y="3267129"/>
              <a:ext cx="3846507" cy="1175339"/>
              <a:chOff x="1052943" y="2697223"/>
              <a:chExt cx="3846507" cy="1175339"/>
            </a:xfrm>
          </p:grpSpPr>
          <p:sp>
            <p:nvSpPr>
              <p:cNvPr id="29" name="Google Shape;302;p27">
                <a:extLst>
                  <a:ext uri="{FF2B5EF4-FFF2-40B4-BE49-F238E27FC236}">
                    <a16:creationId xmlns:a16="http://schemas.microsoft.com/office/drawing/2014/main" id="{0ACC58AB-1407-94C4-84A2-3E9B7933DCF2}"/>
                  </a:ext>
                </a:extLst>
              </p:cNvPr>
              <p:cNvSpPr txBox="1"/>
              <p:nvPr/>
            </p:nvSpPr>
            <p:spPr>
              <a:xfrm>
                <a:off x="3003145" y="2697223"/>
                <a:ext cx="1879070" cy="512639"/>
              </a:xfrm>
              <a:prstGeom prst="rect">
                <a:avLst/>
              </a:prstGeom>
              <a:noFill/>
              <a:ln>
                <a:noFill/>
              </a:ln>
            </p:spPr>
            <p:txBody>
              <a:bodyPr spcFirstLastPara="1" wrap="square" lIns="121900" tIns="121900" rIns="121900" bIns="121900" anchor="ctr" anchorCtr="0">
                <a:noAutofit/>
              </a:bodyPr>
              <a:lstStyle/>
              <a:p>
                <a:pPr algn="r" rtl="1">
                  <a:lnSpc>
                    <a:spcPct val="150000"/>
                  </a:lnSpc>
                </a:pPr>
                <a:r>
                  <a:rPr lang="ar-SA" sz="1600" b="1" dirty="0">
                    <a:latin typeface="Shabnam" panose="020B0604020202020204" charset="-78"/>
                    <a:cs typeface="Shabnam" panose="020B0604020202020204" charset="-78"/>
                  </a:rPr>
                  <a:t>شدت (</a:t>
                </a:r>
                <a:r>
                  <a:rPr lang="en-US" sz="1600" b="1" dirty="0">
                    <a:latin typeface="Shabnam" panose="020B0604020202020204" charset="-78"/>
                    <a:cs typeface="Shabnam" panose="020B0604020202020204" charset="-78"/>
                  </a:rPr>
                  <a:t>Intensity</a:t>
                </a:r>
                <a:r>
                  <a:rPr lang="fa-IR" sz="1600" b="1" dirty="0">
                    <a:latin typeface="Shabnam" panose="020B0604020202020204" charset="-78"/>
                    <a:cs typeface="Shabnam" panose="020B0604020202020204" charset="-78"/>
                  </a:rPr>
                  <a:t>)</a:t>
                </a:r>
                <a:endParaRPr lang="fa-IR" sz="1600" b="1" dirty="0">
                  <a:solidFill>
                    <a:srgbClr val="000000"/>
                  </a:solidFill>
                  <a:latin typeface="Shabnam" panose="020B0604020202020204" charset="-78"/>
                  <a:ea typeface="Redressed"/>
                  <a:cs typeface="Shabnam" panose="020B0604020202020204" charset="-78"/>
                  <a:sym typeface="Redressed"/>
                </a:endParaRPr>
              </a:p>
            </p:txBody>
          </p:sp>
          <p:sp>
            <p:nvSpPr>
              <p:cNvPr id="30" name="TextBox 29">
                <a:extLst>
                  <a:ext uri="{FF2B5EF4-FFF2-40B4-BE49-F238E27FC236}">
                    <a16:creationId xmlns:a16="http://schemas.microsoft.com/office/drawing/2014/main" id="{77CC9813-1292-F86A-5725-4D9DE2F36F1C}"/>
                  </a:ext>
                </a:extLst>
              </p:cNvPr>
              <p:cNvSpPr txBox="1"/>
              <p:nvPr/>
            </p:nvSpPr>
            <p:spPr>
              <a:xfrm>
                <a:off x="1052943" y="3145440"/>
                <a:ext cx="3846507" cy="727122"/>
              </a:xfrm>
              <a:prstGeom prst="rect">
                <a:avLst/>
              </a:prstGeom>
              <a:noFill/>
            </p:spPr>
            <p:txBody>
              <a:bodyPr wrap="square">
                <a:spAutoFit/>
              </a:bodyPr>
              <a:lstStyle/>
              <a:p>
                <a:pPr algn="justLow" rtl="1">
                  <a:lnSpc>
                    <a:spcPct val="200000"/>
                  </a:lnSpc>
                </a:pPr>
                <a:r>
                  <a:rPr lang="ar-SA" sz="1100" dirty="0">
                    <a:latin typeface="Shabnam" panose="020B0604020202020204" charset="-78"/>
                    <a:cs typeface="Shabnam" panose="020B0604020202020204" charset="-78"/>
                  </a:rPr>
                  <a:t>میزان وضوح لبه که بر اساس تفاوت رنگ </a:t>
                </a:r>
                <a:r>
                  <a:rPr lang="en-US" sz="1100" dirty="0">
                    <a:latin typeface="Shabnam" panose="020B0604020202020204" charset="-78"/>
                    <a:cs typeface="Shabnam" panose="020B0604020202020204" charset="-78"/>
                  </a:rPr>
                  <a:t>)</a:t>
                </a:r>
                <a:r>
                  <a:rPr lang="ar-SA" sz="1100" dirty="0">
                    <a:latin typeface="Shabnam" panose="020B0604020202020204" charset="-78"/>
                    <a:cs typeface="Shabnam" panose="020B0604020202020204" charset="-78"/>
                  </a:rPr>
                  <a:t> اختلاف روشنایی </a:t>
                </a:r>
                <a:r>
                  <a:rPr lang="en-US" sz="1100" dirty="0">
                    <a:latin typeface="Shabnam" panose="020B0604020202020204" charset="-78"/>
                    <a:cs typeface="Shabnam" panose="020B0604020202020204" charset="-78"/>
                  </a:rPr>
                  <a:t>(</a:t>
                </a:r>
                <a:r>
                  <a:rPr lang="ar-SA" sz="1100" dirty="0">
                    <a:latin typeface="Shabnam" panose="020B0604020202020204" charset="-78"/>
                    <a:cs typeface="Shabnam" panose="020B0604020202020204" charset="-78"/>
                  </a:rPr>
                  <a:t>بین پیکسل‌های مجاور محاسبه می‌شود.</a:t>
                </a:r>
                <a:endParaRPr lang="fa-IR" sz="1100" dirty="0">
                  <a:solidFill>
                    <a:schemeClr val="tx1">
                      <a:lumMod val="95000"/>
                      <a:lumOff val="5000"/>
                    </a:schemeClr>
                  </a:solidFill>
                  <a:latin typeface="Shabnam" panose="020B0604020202020204" charset="-78"/>
                  <a:cs typeface="Shabnam" panose="020B0604020202020204" charset="-78"/>
                </a:endParaRPr>
              </a:p>
            </p:txBody>
          </p:sp>
        </p:grpSp>
        <p:sp>
          <p:nvSpPr>
            <p:cNvPr id="28" name="Google Shape;302;p27">
              <a:extLst>
                <a:ext uri="{FF2B5EF4-FFF2-40B4-BE49-F238E27FC236}">
                  <a16:creationId xmlns:a16="http://schemas.microsoft.com/office/drawing/2014/main" id="{70D716C0-94C0-5D67-4379-90827B26A25D}"/>
                </a:ext>
              </a:extLst>
            </p:cNvPr>
            <p:cNvSpPr txBox="1"/>
            <p:nvPr/>
          </p:nvSpPr>
          <p:spPr>
            <a:xfrm>
              <a:off x="11198520" y="3393877"/>
              <a:ext cx="647700" cy="642937"/>
            </a:xfrm>
            <a:prstGeom prst="roundRect">
              <a:avLst/>
            </a:prstGeom>
            <a:solidFill>
              <a:srgbClr val="0B2D77"/>
            </a:solidFill>
            <a:ln>
              <a:noFill/>
            </a:ln>
          </p:spPr>
          <p:txBody>
            <a:bodyPr spcFirstLastPara="1" wrap="square" lIns="121900" tIns="121900" rIns="121900" bIns="121900" anchor="ctr" anchorCtr="0">
              <a:noAutofit/>
            </a:bodyPr>
            <a:lstStyle/>
            <a:p>
              <a:pPr algn="ctr" rtl="1">
                <a:lnSpc>
                  <a:spcPct val="150000"/>
                </a:lnSpc>
              </a:pPr>
              <a:r>
                <a:rPr lang="fa-IR" sz="2400" dirty="0">
                  <a:solidFill>
                    <a:schemeClr val="bg1"/>
                  </a:solidFill>
                  <a:latin typeface="Shabnam" panose="020B0603030804020204" pitchFamily="34" charset="-78"/>
                  <a:ea typeface="Redressed"/>
                  <a:cs typeface="Shabnam" panose="020B0603030804020204" pitchFamily="34" charset="-78"/>
                  <a:sym typeface="Redressed"/>
                </a:rPr>
                <a:t>01</a:t>
              </a:r>
            </a:p>
          </p:txBody>
        </p:sp>
      </p:grpSp>
      <p:grpSp>
        <p:nvGrpSpPr>
          <p:cNvPr id="21" name="Group 20">
            <a:extLst>
              <a:ext uri="{FF2B5EF4-FFF2-40B4-BE49-F238E27FC236}">
                <a16:creationId xmlns:a16="http://schemas.microsoft.com/office/drawing/2014/main" id="{F102F84A-274B-0E5A-89E3-C69897E14A18}"/>
              </a:ext>
            </a:extLst>
          </p:cNvPr>
          <p:cNvGrpSpPr/>
          <p:nvPr/>
        </p:nvGrpSpPr>
        <p:grpSpPr>
          <a:xfrm>
            <a:off x="1562042" y="1939749"/>
            <a:ext cx="4854668" cy="879104"/>
            <a:chOff x="1052943" y="2697223"/>
            <a:chExt cx="4854668" cy="879104"/>
          </a:xfrm>
        </p:grpSpPr>
        <p:grpSp>
          <p:nvGrpSpPr>
            <p:cNvPr id="22" name="Group 21">
              <a:extLst>
                <a:ext uri="{FF2B5EF4-FFF2-40B4-BE49-F238E27FC236}">
                  <a16:creationId xmlns:a16="http://schemas.microsoft.com/office/drawing/2014/main" id="{3D432679-0B92-6063-A3FC-124E00B8F4F8}"/>
                </a:ext>
              </a:extLst>
            </p:cNvPr>
            <p:cNvGrpSpPr/>
            <p:nvPr/>
          </p:nvGrpSpPr>
          <p:grpSpPr>
            <a:xfrm>
              <a:off x="1052943" y="2697223"/>
              <a:ext cx="3846507" cy="879104"/>
              <a:chOff x="1052943" y="2697223"/>
              <a:chExt cx="3846507" cy="879104"/>
            </a:xfrm>
          </p:grpSpPr>
          <p:sp>
            <p:nvSpPr>
              <p:cNvPr id="25" name="Google Shape;302;p27">
                <a:extLst>
                  <a:ext uri="{FF2B5EF4-FFF2-40B4-BE49-F238E27FC236}">
                    <a16:creationId xmlns:a16="http://schemas.microsoft.com/office/drawing/2014/main" id="{EBFB5B42-D962-9078-2A6D-D3D16A12B953}"/>
                  </a:ext>
                </a:extLst>
              </p:cNvPr>
              <p:cNvSpPr txBox="1"/>
              <p:nvPr/>
            </p:nvSpPr>
            <p:spPr>
              <a:xfrm>
                <a:off x="3271207" y="2697223"/>
                <a:ext cx="1611007" cy="512639"/>
              </a:xfrm>
              <a:prstGeom prst="rect">
                <a:avLst/>
              </a:prstGeom>
              <a:noFill/>
              <a:ln>
                <a:noFill/>
              </a:ln>
            </p:spPr>
            <p:txBody>
              <a:bodyPr spcFirstLastPara="1" wrap="square" lIns="121900" tIns="121900" rIns="121900" bIns="121900" anchor="ctr" anchorCtr="0">
                <a:noAutofit/>
              </a:bodyPr>
              <a:lstStyle/>
              <a:p>
                <a:pPr algn="r" rtl="1">
                  <a:lnSpc>
                    <a:spcPct val="150000"/>
                  </a:lnSpc>
                </a:pPr>
                <a:r>
                  <a:rPr lang="ar-SA" sz="1600" b="1" dirty="0">
                    <a:latin typeface="Shabnam" panose="020B0604020202020204" charset="-78"/>
                    <a:cs typeface="Shabnam" panose="020B0604020202020204" charset="-78"/>
                  </a:rPr>
                  <a:t>مقیاس (</a:t>
                </a:r>
                <a:r>
                  <a:rPr lang="en-US" sz="1600" b="1" dirty="0">
                    <a:latin typeface="Shabnam" panose="020B0604020202020204" charset="-78"/>
                    <a:cs typeface="Shabnam" panose="020B0604020202020204" charset="-78"/>
                  </a:rPr>
                  <a:t>Scale</a:t>
                </a:r>
                <a:r>
                  <a:rPr lang="fa-IR" sz="1600" b="1" dirty="0">
                    <a:latin typeface="Shabnam" panose="020B0604020202020204" charset="-78"/>
                    <a:cs typeface="Shabnam" panose="020B0604020202020204" charset="-78"/>
                  </a:rPr>
                  <a:t>)</a:t>
                </a:r>
                <a:endParaRPr lang="fa-IR" sz="1600" b="1" dirty="0">
                  <a:solidFill>
                    <a:srgbClr val="000000"/>
                  </a:solidFill>
                  <a:latin typeface="Shabnam" panose="020B0604020202020204" charset="-78"/>
                  <a:ea typeface="Redressed"/>
                  <a:cs typeface="Shabnam" panose="020B0604020202020204" charset="-78"/>
                  <a:sym typeface="Redressed"/>
                </a:endParaRPr>
              </a:p>
            </p:txBody>
          </p:sp>
          <p:sp>
            <p:nvSpPr>
              <p:cNvPr id="26" name="TextBox 25">
                <a:extLst>
                  <a:ext uri="{FF2B5EF4-FFF2-40B4-BE49-F238E27FC236}">
                    <a16:creationId xmlns:a16="http://schemas.microsoft.com/office/drawing/2014/main" id="{ECB96006-43FF-6548-8F9B-010694C45502}"/>
                  </a:ext>
                </a:extLst>
              </p:cNvPr>
              <p:cNvSpPr txBox="1"/>
              <p:nvPr/>
            </p:nvSpPr>
            <p:spPr>
              <a:xfrm>
                <a:off x="1052943" y="3145440"/>
                <a:ext cx="3846507" cy="430887"/>
              </a:xfrm>
              <a:prstGeom prst="rect">
                <a:avLst/>
              </a:prstGeom>
              <a:noFill/>
            </p:spPr>
            <p:txBody>
              <a:bodyPr wrap="square">
                <a:spAutoFit/>
              </a:bodyPr>
              <a:lstStyle/>
              <a:p>
                <a:pPr algn="r"/>
                <a:r>
                  <a:rPr lang="ar-SA" sz="1100" dirty="0">
                    <a:latin typeface="Shabnam" panose="020B0604020202020204" charset="-78"/>
                    <a:cs typeface="Shabnam" panose="020B0604020202020204" charset="-78"/>
                  </a:rPr>
                  <a:t>مقیاس به عرض ناحیه‌ای که لبه را تشکیل می‌دهد اشاره دارد (مثلاً عرض یک خط در تصویر).</a:t>
                </a:r>
              </a:p>
            </p:txBody>
          </p:sp>
        </p:grpSp>
        <p:sp>
          <p:nvSpPr>
            <p:cNvPr id="23" name="Rectangle: Rounded Corners 22">
              <a:extLst>
                <a:ext uri="{FF2B5EF4-FFF2-40B4-BE49-F238E27FC236}">
                  <a16:creationId xmlns:a16="http://schemas.microsoft.com/office/drawing/2014/main" id="{0CB3A700-165F-A54E-2FE3-37A5DEEB7BA1}"/>
                </a:ext>
              </a:extLst>
            </p:cNvPr>
            <p:cNvSpPr/>
            <p:nvPr/>
          </p:nvSpPr>
          <p:spPr>
            <a:xfrm>
              <a:off x="5259911" y="2823971"/>
              <a:ext cx="647700" cy="642937"/>
            </a:xfrm>
            <a:prstGeom prst="roundRect">
              <a:avLst/>
            </a:prstGeom>
            <a:solidFill>
              <a:srgbClr val="F2F2F2"/>
            </a:solidFill>
            <a:ln w="9525" cap="flat">
              <a:noFill/>
              <a:prstDash val="solid"/>
              <a:miter/>
            </a:ln>
          </p:spPr>
          <p:txBody>
            <a:bodyPr rot="0" spcFirstLastPara="0" vertOverflow="overflow" horzOverflow="overflow" vert="horz" wrap="square" lIns="91440" tIns="45720" rIns="91440" bIns="45720" numCol="1" spcCol="0" rtlCol="1" fromWordArt="0" anchor="ctr" anchorCtr="0" forceAA="0" compatLnSpc="1">
              <a:prstTxWarp prst="textNoShape">
                <a:avLst/>
              </a:prstTxWarp>
              <a:noAutofit/>
            </a:bodyPr>
            <a:lstStyle/>
            <a:p>
              <a:pPr algn="l"/>
              <a:endParaRPr lang="fa-IR"/>
            </a:p>
          </p:txBody>
        </p:sp>
        <p:sp>
          <p:nvSpPr>
            <p:cNvPr id="24" name="Google Shape;302;p27">
              <a:extLst>
                <a:ext uri="{FF2B5EF4-FFF2-40B4-BE49-F238E27FC236}">
                  <a16:creationId xmlns:a16="http://schemas.microsoft.com/office/drawing/2014/main" id="{F0653BD7-BC0F-BEE1-E122-4B8B1A334AF4}"/>
                </a:ext>
              </a:extLst>
            </p:cNvPr>
            <p:cNvSpPr txBox="1"/>
            <p:nvPr/>
          </p:nvSpPr>
          <p:spPr>
            <a:xfrm>
              <a:off x="5259911" y="2823971"/>
              <a:ext cx="647700" cy="642937"/>
            </a:xfrm>
            <a:prstGeom prst="roundRect">
              <a:avLst/>
            </a:prstGeom>
            <a:solidFill>
              <a:srgbClr val="00B050"/>
            </a:solidFill>
            <a:ln>
              <a:noFill/>
            </a:ln>
          </p:spPr>
          <p:txBody>
            <a:bodyPr spcFirstLastPara="1" wrap="square" lIns="121900" tIns="121900" rIns="121900" bIns="121900" anchor="ctr" anchorCtr="0">
              <a:noAutofit/>
            </a:bodyPr>
            <a:lstStyle/>
            <a:p>
              <a:pPr algn="ctr" rtl="1">
                <a:lnSpc>
                  <a:spcPct val="150000"/>
                </a:lnSpc>
              </a:pPr>
              <a:r>
                <a:rPr lang="fa-IR" sz="2400" dirty="0">
                  <a:solidFill>
                    <a:schemeClr val="bg1"/>
                  </a:solidFill>
                  <a:latin typeface="Shabnam" panose="020B0603030804020204" pitchFamily="34" charset="-78"/>
                  <a:ea typeface="Redressed"/>
                  <a:cs typeface="Shabnam" panose="020B0603030804020204" pitchFamily="34" charset="-78"/>
                  <a:sym typeface="Redressed"/>
                </a:rPr>
                <a:t>02</a:t>
              </a:r>
            </a:p>
          </p:txBody>
        </p:sp>
      </p:grpSp>
      <p:sp>
        <p:nvSpPr>
          <p:cNvPr id="43" name="TextBox 42">
            <a:extLst>
              <a:ext uri="{FF2B5EF4-FFF2-40B4-BE49-F238E27FC236}">
                <a16:creationId xmlns:a16="http://schemas.microsoft.com/office/drawing/2014/main" id="{351A933D-B496-40A3-9D71-874E65E561E1}"/>
              </a:ext>
            </a:extLst>
          </p:cNvPr>
          <p:cNvSpPr txBox="1"/>
          <p:nvPr/>
        </p:nvSpPr>
        <p:spPr>
          <a:xfrm>
            <a:off x="2553398" y="584387"/>
            <a:ext cx="8236890" cy="461665"/>
          </a:xfrm>
          <a:prstGeom prst="rect">
            <a:avLst/>
          </a:prstGeom>
          <a:noFill/>
        </p:spPr>
        <p:txBody>
          <a:bodyPr wrap="square">
            <a:spAutoFit/>
          </a:bodyPr>
          <a:lstStyle/>
          <a:p>
            <a:pPr algn="ctr" rtl="1"/>
            <a:r>
              <a:rPr lang="fa-IR" sz="2400" b="1" dirty="0">
                <a:solidFill>
                  <a:prstClr val="black">
                    <a:lumMod val="95000"/>
                    <a:lumOff val="5000"/>
                  </a:prstClr>
                </a:solidFill>
                <a:latin typeface="Shabnam" panose="020B0603030804020204" pitchFamily="34" charset="-78"/>
                <a:cs typeface="Shabnam" panose="020B0603030804020204" pitchFamily="34" charset="-78"/>
              </a:rPr>
              <a:t>لبه ها در تصویر</a:t>
            </a:r>
            <a:endParaRPr lang="fa-IR" sz="2400" b="1" dirty="0">
              <a:latin typeface="Shabnam" panose="020B0603030804020204" pitchFamily="34" charset="-78"/>
              <a:cs typeface="Shabnam" panose="020B0603030804020204" pitchFamily="34" charset="-78"/>
            </a:endParaRPr>
          </a:p>
        </p:txBody>
      </p:sp>
      <p:sp>
        <p:nvSpPr>
          <p:cNvPr id="72" name="Rectangle: Rounded Corners 71">
            <a:extLst>
              <a:ext uri="{FF2B5EF4-FFF2-40B4-BE49-F238E27FC236}">
                <a16:creationId xmlns:a16="http://schemas.microsoft.com/office/drawing/2014/main" id="{7EFE42F7-9B8F-0991-6B9A-B4FFCBB581DC}"/>
              </a:ext>
            </a:extLst>
          </p:cNvPr>
          <p:cNvSpPr/>
          <p:nvPr/>
        </p:nvSpPr>
        <p:spPr>
          <a:xfrm>
            <a:off x="-1066800" y="-1922404"/>
            <a:ext cx="14325600" cy="1504950"/>
          </a:xfrm>
          <a:prstGeom prst="roundRect">
            <a:avLst/>
          </a:prstGeom>
          <a:solidFill>
            <a:srgbClr val="0B2D7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1" name="Rectangle: Rounded Corners 30">
            <a:hlinkClick r:id="" action="ppaction://hlinkshowjump?jump=previousslide"/>
            <a:extLst>
              <a:ext uri="{FF2B5EF4-FFF2-40B4-BE49-F238E27FC236}">
                <a16:creationId xmlns:a16="http://schemas.microsoft.com/office/drawing/2014/main" id="{98330378-C5E6-B1D7-D1F7-D149A251386B}"/>
              </a:ext>
            </a:extLst>
          </p:cNvPr>
          <p:cNvSpPr/>
          <p:nvPr/>
        </p:nvSpPr>
        <p:spPr>
          <a:xfrm rot="10800000">
            <a:off x="371848" y="1329071"/>
            <a:ext cx="794388" cy="3443132"/>
          </a:xfrm>
          <a:prstGeom prst="roundRect">
            <a:avLst/>
          </a:prstGeom>
          <a:solidFill>
            <a:srgbClr val="0B2D77"/>
          </a:solidFill>
          <a:ln w="41852" cap="flat">
            <a:solidFill>
              <a:schemeClr val="bg1"/>
            </a:solidFill>
            <a:prstDash val="solid"/>
            <a:miter/>
          </a:ln>
        </p:spPr>
        <p:txBody>
          <a:bodyPr rtlCol="1" anchor="ctr"/>
          <a:lstStyle/>
          <a:p>
            <a:endParaRPr lang="fa-IR" dirty="0"/>
          </a:p>
        </p:txBody>
      </p:sp>
      <p:grpSp>
        <p:nvGrpSpPr>
          <p:cNvPr id="71" name="Group 70">
            <a:extLst>
              <a:ext uri="{FF2B5EF4-FFF2-40B4-BE49-F238E27FC236}">
                <a16:creationId xmlns:a16="http://schemas.microsoft.com/office/drawing/2014/main" id="{4B57C1D2-D03C-70D0-C0E5-B01D591A81FB}"/>
              </a:ext>
            </a:extLst>
          </p:cNvPr>
          <p:cNvGrpSpPr/>
          <p:nvPr/>
        </p:nvGrpSpPr>
        <p:grpSpPr>
          <a:xfrm rot="5400000">
            <a:off x="518883" y="4086959"/>
            <a:ext cx="503994" cy="503995"/>
            <a:chOff x="1067339" y="6218461"/>
            <a:chExt cx="503994" cy="503995"/>
          </a:xfrm>
          <a:solidFill>
            <a:schemeClr val="tx1">
              <a:lumMod val="75000"/>
              <a:lumOff val="25000"/>
            </a:schemeClr>
          </a:solidFill>
        </p:grpSpPr>
        <p:sp>
          <p:nvSpPr>
            <p:cNvPr id="74" name="Freeform: Shape 73">
              <a:hlinkClick r:id="" action="ppaction://hlinkshowjump?jump=nextslide"/>
              <a:extLst>
                <a:ext uri="{FF2B5EF4-FFF2-40B4-BE49-F238E27FC236}">
                  <a16:creationId xmlns:a16="http://schemas.microsoft.com/office/drawing/2014/main" id="{6BBB3E60-8225-B6A2-5BF4-88D69682D217}"/>
                </a:ext>
              </a:extLst>
            </p:cNvPr>
            <p:cNvSpPr/>
            <p:nvPr/>
          </p:nvSpPr>
          <p:spPr>
            <a:xfrm>
              <a:off x="1067339"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75" name="Freeform: Shape 74">
              <a:hlinkClick r:id="" action="ppaction://hlinkshowjump?jump=nextslide"/>
              <a:extLst>
                <a:ext uri="{FF2B5EF4-FFF2-40B4-BE49-F238E27FC236}">
                  <a16:creationId xmlns:a16="http://schemas.microsoft.com/office/drawing/2014/main" id="{9EEE8D32-65A6-F111-9868-FF0944E4646A}"/>
                </a:ext>
              </a:extLst>
            </p:cNvPr>
            <p:cNvSpPr/>
            <p:nvPr/>
          </p:nvSpPr>
          <p:spPr>
            <a:xfrm>
              <a:off x="1226935" y="6379109"/>
              <a:ext cx="180598" cy="175348"/>
            </a:xfrm>
            <a:custGeom>
              <a:avLst/>
              <a:gdLst>
                <a:gd name="connsiteX0" fmla="*/ 92399 w 180598"/>
                <a:gd name="connsiteY0" fmla="*/ 3150 h 175348"/>
                <a:gd name="connsiteX1" fmla="*/ 79799 w 180598"/>
                <a:gd name="connsiteY1" fmla="*/ 3150 h 175348"/>
                <a:gd name="connsiteX2" fmla="*/ 79799 w 180598"/>
                <a:gd name="connsiteY2" fmla="*/ 15750 h 175348"/>
                <a:gd name="connsiteX3" fmla="*/ 142798 w 180598"/>
                <a:gd name="connsiteY3" fmla="*/ 78749 h 175348"/>
                <a:gd name="connsiteX4" fmla="*/ 8400 w 180598"/>
                <a:gd name="connsiteY4" fmla="*/ 78749 h 175348"/>
                <a:gd name="connsiteX5" fmla="*/ 0 w 180598"/>
                <a:gd name="connsiteY5" fmla="*/ 87149 h 175348"/>
                <a:gd name="connsiteX6" fmla="*/ 8400 w 180598"/>
                <a:gd name="connsiteY6" fmla="*/ 95549 h 175348"/>
                <a:gd name="connsiteX7" fmla="*/ 146998 w 180598"/>
                <a:gd name="connsiteY7" fmla="*/ 95549 h 175348"/>
                <a:gd name="connsiteX8" fmla="*/ 83999 w 180598"/>
                <a:gd name="connsiteY8" fmla="*/ 158548 h 175348"/>
                <a:gd name="connsiteX9" fmla="*/ 83999 w 180598"/>
                <a:gd name="connsiteY9" fmla="*/ 171148 h 175348"/>
                <a:gd name="connsiteX10" fmla="*/ 92399 w 180598"/>
                <a:gd name="connsiteY10" fmla="*/ 175348 h 175348"/>
                <a:gd name="connsiteX11" fmla="*/ 100799 w 180598"/>
                <a:gd name="connsiteY11" fmla="*/ 171148 h 175348"/>
                <a:gd name="connsiteX12" fmla="*/ 180598 w 180598"/>
                <a:gd name="connsiteY12" fmla="*/ 91349 h 175348"/>
                <a:gd name="connsiteX13" fmla="*/ 92399 w 1805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0598" h="175348">
                  <a:moveTo>
                    <a:pt x="92399" y="3150"/>
                  </a:moveTo>
                  <a:cubicBezTo>
                    <a:pt x="88199" y="-1050"/>
                    <a:pt x="79799" y="-1050"/>
                    <a:pt x="79799" y="3150"/>
                  </a:cubicBezTo>
                  <a:cubicBezTo>
                    <a:pt x="75599" y="7350"/>
                    <a:pt x="75599" y="15750"/>
                    <a:pt x="79799" y="15750"/>
                  </a:cubicBezTo>
                  <a:lnTo>
                    <a:pt x="142798" y="78749"/>
                  </a:lnTo>
                  <a:lnTo>
                    <a:pt x="8400" y="78749"/>
                  </a:lnTo>
                  <a:cubicBezTo>
                    <a:pt x="4200" y="78749"/>
                    <a:pt x="0" y="82949"/>
                    <a:pt x="0" y="87149"/>
                  </a:cubicBezTo>
                  <a:cubicBezTo>
                    <a:pt x="0" y="91349"/>
                    <a:pt x="4200" y="95549"/>
                    <a:pt x="8400" y="95549"/>
                  </a:cubicBezTo>
                  <a:lnTo>
                    <a:pt x="146998" y="95549"/>
                  </a:lnTo>
                  <a:lnTo>
                    <a:pt x="83999" y="158548"/>
                  </a:lnTo>
                  <a:cubicBezTo>
                    <a:pt x="79799" y="162748"/>
                    <a:pt x="79799" y="166948"/>
                    <a:pt x="83999" y="171148"/>
                  </a:cubicBezTo>
                  <a:cubicBezTo>
                    <a:pt x="83999" y="171148"/>
                    <a:pt x="88199" y="175348"/>
                    <a:pt x="92399" y="175348"/>
                  </a:cubicBezTo>
                  <a:cubicBezTo>
                    <a:pt x="96599" y="175348"/>
                    <a:pt x="96599" y="175348"/>
                    <a:pt x="100799" y="171148"/>
                  </a:cubicBezTo>
                  <a:lnTo>
                    <a:pt x="180598"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76" name="Group 75">
            <a:extLst>
              <a:ext uri="{FF2B5EF4-FFF2-40B4-BE49-F238E27FC236}">
                <a16:creationId xmlns:a16="http://schemas.microsoft.com/office/drawing/2014/main" id="{EF41EF93-E228-BE6B-48ED-8219F0B8ED2F}"/>
              </a:ext>
            </a:extLst>
          </p:cNvPr>
          <p:cNvGrpSpPr/>
          <p:nvPr/>
        </p:nvGrpSpPr>
        <p:grpSpPr>
          <a:xfrm rot="5400000">
            <a:off x="518883" y="2792093"/>
            <a:ext cx="503994" cy="503995"/>
            <a:chOff x="193750" y="6218461"/>
            <a:chExt cx="503994" cy="503995"/>
          </a:xfrm>
          <a:solidFill>
            <a:schemeClr val="tx1">
              <a:lumMod val="75000"/>
              <a:lumOff val="25000"/>
            </a:schemeClr>
          </a:solidFill>
        </p:grpSpPr>
        <p:sp>
          <p:nvSpPr>
            <p:cNvPr id="77" name="Freeform: Shape 76">
              <a:hlinkClick r:id="" action="ppaction://hlinkshowjump?jump=previousslide"/>
              <a:extLst>
                <a:ext uri="{FF2B5EF4-FFF2-40B4-BE49-F238E27FC236}">
                  <a16:creationId xmlns:a16="http://schemas.microsoft.com/office/drawing/2014/main" id="{FD82A5B5-3789-309D-DCD6-4F6C3AA11607}"/>
                </a:ext>
              </a:extLst>
            </p:cNvPr>
            <p:cNvSpPr/>
            <p:nvPr/>
          </p:nvSpPr>
          <p:spPr>
            <a:xfrm>
              <a:off x="193750" y="6218461"/>
              <a:ext cx="503994" cy="503995"/>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sp>
          <p:nvSpPr>
            <p:cNvPr id="78" name="Freeform: Shape 77">
              <a:hlinkClick r:id="" action="ppaction://hlinkshowjump?jump=previousslide"/>
              <a:extLst>
                <a:ext uri="{FF2B5EF4-FFF2-40B4-BE49-F238E27FC236}">
                  <a16:creationId xmlns:a16="http://schemas.microsoft.com/office/drawing/2014/main" id="{3F127B54-4F6C-6237-91F2-D63B73B7A062}"/>
                </a:ext>
              </a:extLst>
            </p:cNvPr>
            <p:cNvSpPr/>
            <p:nvPr/>
          </p:nvSpPr>
          <p:spPr>
            <a:xfrm>
              <a:off x="357545" y="6379109"/>
              <a:ext cx="184798" cy="175348"/>
            </a:xfrm>
            <a:custGeom>
              <a:avLst/>
              <a:gdLst>
                <a:gd name="connsiteX0" fmla="*/ 92399 w 184798"/>
                <a:gd name="connsiteY0" fmla="*/ 3150 h 175348"/>
                <a:gd name="connsiteX1" fmla="*/ 104999 w 184798"/>
                <a:gd name="connsiteY1" fmla="*/ 3150 h 175348"/>
                <a:gd name="connsiteX2" fmla="*/ 104999 w 184798"/>
                <a:gd name="connsiteY2" fmla="*/ 15750 h 175348"/>
                <a:gd name="connsiteX3" fmla="*/ 42000 w 184798"/>
                <a:gd name="connsiteY3" fmla="*/ 78749 h 175348"/>
                <a:gd name="connsiteX4" fmla="*/ 176398 w 184798"/>
                <a:gd name="connsiteY4" fmla="*/ 78749 h 175348"/>
                <a:gd name="connsiteX5" fmla="*/ 184798 w 184798"/>
                <a:gd name="connsiteY5" fmla="*/ 87149 h 175348"/>
                <a:gd name="connsiteX6" fmla="*/ 176398 w 184798"/>
                <a:gd name="connsiteY6" fmla="*/ 95549 h 175348"/>
                <a:gd name="connsiteX7" fmla="*/ 42000 w 184798"/>
                <a:gd name="connsiteY7" fmla="*/ 95549 h 175348"/>
                <a:gd name="connsiteX8" fmla="*/ 104999 w 184798"/>
                <a:gd name="connsiteY8" fmla="*/ 158548 h 175348"/>
                <a:gd name="connsiteX9" fmla="*/ 104999 w 184798"/>
                <a:gd name="connsiteY9" fmla="*/ 171148 h 175348"/>
                <a:gd name="connsiteX10" fmla="*/ 96599 w 184798"/>
                <a:gd name="connsiteY10" fmla="*/ 175348 h 175348"/>
                <a:gd name="connsiteX11" fmla="*/ 88199 w 184798"/>
                <a:gd name="connsiteY11" fmla="*/ 171148 h 175348"/>
                <a:gd name="connsiteX12" fmla="*/ 0 w 184798"/>
                <a:gd name="connsiteY12" fmla="*/ 91349 h 175348"/>
                <a:gd name="connsiteX13" fmla="*/ 92399 w 184798"/>
                <a:gd name="connsiteY13" fmla="*/ 3150 h 17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4798" h="175348">
                  <a:moveTo>
                    <a:pt x="92399" y="3150"/>
                  </a:moveTo>
                  <a:cubicBezTo>
                    <a:pt x="96599" y="-1050"/>
                    <a:pt x="104999" y="-1050"/>
                    <a:pt x="104999" y="3150"/>
                  </a:cubicBezTo>
                  <a:cubicBezTo>
                    <a:pt x="109199" y="7350"/>
                    <a:pt x="109199" y="15750"/>
                    <a:pt x="104999" y="15750"/>
                  </a:cubicBezTo>
                  <a:lnTo>
                    <a:pt x="42000" y="78749"/>
                  </a:lnTo>
                  <a:lnTo>
                    <a:pt x="176398" y="78749"/>
                  </a:lnTo>
                  <a:cubicBezTo>
                    <a:pt x="180598" y="78749"/>
                    <a:pt x="184798" y="82949"/>
                    <a:pt x="184798" y="87149"/>
                  </a:cubicBezTo>
                  <a:cubicBezTo>
                    <a:pt x="184798" y="91349"/>
                    <a:pt x="180598" y="95549"/>
                    <a:pt x="176398" y="95549"/>
                  </a:cubicBezTo>
                  <a:lnTo>
                    <a:pt x="42000" y="95549"/>
                  </a:lnTo>
                  <a:lnTo>
                    <a:pt x="104999" y="158548"/>
                  </a:lnTo>
                  <a:cubicBezTo>
                    <a:pt x="109199" y="162748"/>
                    <a:pt x="109199" y="166948"/>
                    <a:pt x="104999" y="171148"/>
                  </a:cubicBezTo>
                  <a:cubicBezTo>
                    <a:pt x="104999" y="171148"/>
                    <a:pt x="100799" y="175348"/>
                    <a:pt x="96599" y="175348"/>
                  </a:cubicBezTo>
                  <a:cubicBezTo>
                    <a:pt x="92399" y="175348"/>
                    <a:pt x="92399" y="175348"/>
                    <a:pt x="88199" y="171148"/>
                  </a:cubicBezTo>
                  <a:lnTo>
                    <a:pt x="0" y="91349"/>
                  </a:lnTo>
                  <a:lnTo>
                    <a:pt x="92399" y="3150"/>
                  </a:lnTo>
                  <a:close/>
                </a:path>
              </a:pathLst>
            </a:custGeom>
            <a:grpFill/>
            <a:ln w="41852" cap="flat">
              <a:solidFill>
                <a:schemeClr val="bg1"/>
              </a:solidFill>
              <a:prstDash val="solid"/>
              <a:miter/>
            </a:ln>
          </p:spPr>
          <p:txBody>
            <a:bodyPr rtlCol="1" anchor="ctr"/>
            <a:lstStyle/>
            <a:p>
              <a:endParaRPr lang="fa-IR" dirty="0"/>
            </a:p>
          </p:txBody>
        </p:sp>
      </p:grpSp>
      <p:grpSp>
        <p:nvGrpSpPr>
          <p:cNvPr id="79" name="Group 78">
            <a:extLst>
              <a:ext uri="{FF2B5EF4-FFF2-40B4-BE49-F238E27FC236}">
                <a16:creationId xmlns:a16="http://schemas.microsoft.com/office/drawing/2014/main" id="{1F49E74B-ECB1-D9A7-D252-A41784B98B10}"/>
              </a:ext>
            </a:extLst>
          </p:cNvPr>
          <p:cNvGrpSpPr/>
          <p:nvPr/>
        </p:nvGrpSpPr>
        <p:grpSpPr>
          <a:xfrm>
            <a:off x="518882" y="1510330"/>
            <a:ext cx="503997" cy="503996"/>
            <a:chOff x="5744889" y="1622267"/>
            <a:chExt cx="702233" cy="702232"/>
          </a:xfrm>
        </p:grpSpPr>
        <p:sp>
          <p:nvSpPr>
            <p:cNvPr id="86" name="Freeform: Shape 85">
              <a:hlinkClick r:id="rId12" action="ppaction://hlinksldjump"/>
              <a:extLst>
                <a:ext uri="{FF2B5EF4-FFF2-40B4-BE49-F238E27FC236}">
                  <a16:creationId xmlns:a16="http://schemas.microsoft.com/office/drawing/2014/main" id="{E81AF9D7-9B94-49A0-C5C2-56D07E09BA8B}"/>
                </a:ext>
              </a:extLst>
            </p:cNvPr>
            <p:cNvSpPr/>
            <p:nvPr userDrawn="1"/>
          </p:nvSpPr>
          <p:spPr>
            <a:xfrm rot="5400000">
              <a:off x="5744890" y="1622266"/>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87" name="Graphic 22">
              <a:extLst>
                <a:ext uri="{FF2B5EF4-FFF2-40B4-BE49-F238E27FC236}">
                  <a16:creationId xmlns:a16="http://schemas.microsoft.com/office/drawing/2014/main" id="{BDDD06BB-D494-1B16-3C82-2DE3B01BB846}"/>
                </a:ext>
              </a:extLst>
            </p:cNvPr>
            <p:cNvGrpSpPr/>
            <p:nvPr userDrawn="1"/>
          </p:nvGrpSpPr>
          <p:grpSpPr>
            <a:xfrm>
              <a:off x="5933972" y="1939647"/>
              <a:ext cx="324068" cy="78868"/>
              <a:chOff x="826461" y="3271912"/>
              <a:chExt cx="324068" cy="78868"/>
            </a:xfrm>
            <a:solidFill>
              <a:schemeClr val="bg1"/>
            </a:solidFill>
          </p:grpSpPr>
          <p:sp>
            <p:nvSpPr>
              <p:cNvPr id="88" name="Freeform: Shape 87">
                <a:hlinkClick r:id="rId12" action="ppaction://hlinksldjump"/>
                <a:extLst>
                  <a:ext uri="{FF2B5EF4-FFF2-40B4-BE49-F238E27FC236}">
                    <a16:creationId xmlns:a16="http://schemas.microsoft.com/office/drawing/2014/main" id="{CCFD75F8-1361-800C-724E-51E285394F6F}"/>
                  </a:ext>
                </a:extLst>
              </p:cNvPr>
              <p:cNvSpPr/>
              <p:nvPr/>
            </p:nvSpPr>
            <p:spPr>
              <a:xfrm>
                <a:off x="826461"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89" name="Freeform: Shape 88">
                <a:hlinkClick r:id="rId12" action="ppaction://hlinksldjump"/>
                <a:extLst>
                  <a:ext uri="{FF2B5EF4-FFF2-40B4-BE49-F238E27FC236}">
                    <a16:creationId xmlns:a16="http://schemas.microsoft.com/office/drawing/2014/main" id="{7A02706C-2863-95E3-4A19-CDC39679AC0A}"/>
                  </a:ext>
                </a:extLst>
              </p:cNvPr>
              <p:cNvSpPr/>
              <p:nvPr/>
            </p:nvSpPr>
            <p:spPr>
              <a:xfrm>
                <a:off x="9490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dirty="0"/>
              </a:p>
            </p:txBody>
          </p:sp>
          <p:sp>
            <p:nvSpPr>
              <p:cNvPr id="90" name="Freeform: Shape 89">
                <a:hlinkClick r:id="rId12" action="ppaction://hlinksldjump"/>
                <a:extLst>
                  <a:ext uri="{FF2B5EF4-FFF2-40B4-BE49-F238E27FC236}">
                    <a16:creationId xmlns:a16="http://schemas.microsoft.com/office/drawing/2014/main" id="{5FD6154E-DCAE-B88E-87DD-D2A2A1761DA0}"/>
                  </a:ext>
                </a:extLst>
              </p:cNvPr>
              <p:cNvSpPr/>
              <p:nvPr/>
            </p:nvSpPr>
            <p:spPr>
              <a:xfrm>
                <a:off x="1071660" y="3271912"/>
                <a:ext cx="78868" cy="78868"/>
              </a:xfrm>
              <a:custGeom>
                <a:avLst/>
                <a:gdLst>
                  <a:gd name="connsiteX0" fmla="*/ 78868 w 78868"/>
                  <a:gd name="connsiteY0" fmla="*/ 39434 h 78868"/>
                  <a:gd name="connsiteX1" fmla="*/ 39434 w 78868"/>
                  <a:gd name="connsiteY1" fmla="*/ 78868 h 78868"/>
                  <a:gd name="connsiteX2" fmla="*/ 0 w 78868"/>
                  <a:gd name="connsiteY2" fmla="*/ 39434 h 78868"/>
                  <a:gd name="connsiteX3" fmla="*/ 39434 w 78868"/>
                  <a:gd name="connsiteY3" fmla="*/ 0 h 78868"/>
                  <a:gd name="connsiteX4" fmla="*/ 78868 w 78868"/>
                  <a:gd name="connsiteY4" fmla="*/ 39434 h 7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8" h="78868">
                    <a:moveTo>
                      <a:pt x="78868" y="39434"/>
                    </a:moveTo>
                    <a:cubicBezTo>
                      <a:pt x="78868" y="61213"/>
                      <a:pt x="61213" y="78868"/>
                      <a:pt x="39434" y="78868"/>
                    </a:cubicBezTo>
                    <a:cubicBezTo>
                      <a:pt x="17655" y="78868"/>
                      <a:pt x="0" y="61213"/>
                      <a:pt x="0" y="39434"/>
                    </a:cubicBezTo>
                    <a:cubicBezTo>
                      <a:pt x="0" y="17655"/>
                      <a:pt x="17655" y="0"/>
                      <a:pt x="39434" y="0"/>
                    </a:cubicBezTo>
                    <a:cubicBezTo>
                      <a:pt x="61213" y="0"/>
                      <a:pt x="78868" y="17655"/>
                      <a:pt x="78868" y="39434"/>
                    </a:cubicBezTo>
                    <a:close/>
                  </a:path>
                </a:pathLst>
              </a:custGeom>
              <a:grpFill/>
              <a:ln w="2501" cap="flat">
                <a:solidFill>
                  <a:schemeClr val="bg1"/>
                </a:solidFill>
                <a:prstDash val="solid"/>
                <a:miter/>
              </a:ln>
            </p:spPr>
            <p:txBody>
              <a:bodyPr rtlCol="1" anchor="ctr"/>
              <a:lstStyle/>
              <a:p>
                <a:endParaRPr lang="fa-IR"/>
              </a:p>
            </p:txBody>
          </p:sp>
        </p:grpSp>
      </p:grpSp>
      <p:grpSp>
        <p:nvGrpSpPr>
          <p:cNvPr id="91" name="Group 90">
            <a:extLst>
              <a:ext uri="{FF2B5EF4-FFF2-40B4-BE49-F238E27FC236}">
                <a16:creationId xmlns:a16="http://schemas.microsoft.com/office/drawing/2014/main" id="{D7D52143-771C-5C0E-43FA-235467780147}"/>
              </a:ext>
            </a:extLst>
          </p:cNvPr>
          <p:cNvGrpSpPr/>
          <p:nvPr/>
        </p:nvGrpSpPr>
        <p:grpSpPr>
          <a:xfrm>
            <a:off x="518884" y="2151211"/>
            <a:ext cx="503996" cy="503995"/>
            <a:chOff x="5744891" y="2619594"/>
            <a:chExt cx="702233" cy="702232"/>
          </a:xfrm>
        </p:grpSpPr>
        <p:sp>
          <p:nvSpPr>
            <p:cNvPr id="92" name="Freeform: Shape 91">
              <a:hlinkClick r:id="rId13" action="ppaction://hlinksldjump"/>
              <a:extLst>
                <a:ext uri="{FF2B5EF4-FFF2-40B4-BE49-F238E27FC236}">
                  <a16:creationId xmlns:a16="http://schemas.microsoft.com/office/drawing/2014/main" id="{197B5834-06B1-4657-73AA-C9F40A15722C}"/>
                </a:ext>
              </a:extLst>
            </p:cNvPr>
            <p:cNvSpPr/>
            <p:nvPr userDrawn="1"/>
          </p:nvSpPr>
          <p:spPr>
            <a:xfrm rot="5400000">
              <a:off x="5744892" y="2619593"/>
              <a:ext cx="702232" cy="702233"/>
            </a:xfrm>
            <a:custGeom>
              <a:avLst/>
              <a:gdLst>
                <a:gd name="connsiteX0" fmla="*/ 503995 w 503994"/>
                <a:gd name="connsiteY0" fmla="*/ 251998 h 503995"/>
                <a:gd name="connsiteX1" fmla="*/ 251997 w 503994"/>
                <a:gd name="connsiteY1" fmla="*/ 503995 h 503995"/>
                <a:gd name="connsiteX2" fmla="*/ 0 w 503994"/>
                <a:gd name="connsiteY2" fmla="*/ 251998 h 503995"/>
                <a:gd name="connsiteX3" fmla="*/ 251997 w 503994"/>
                <a:gd name="connsiteY3" fmla="*/ 0 h 503995"/>
                <a:gd name="connsiteX4" fmla="*/ 503995 w 503994"/>
                <a:gd name="connsiteY4" fmla="*/ 251998 h 503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994" h="503995">
                  <a:moveTo>
                    <a:pt x="503995" y="251998"/>
                  </a:moveTo>
                  <a:cubicBezTo>
                    <a:pt x="503995" y="391172"/>
                    <a:pt x="391172" y="503995"/>
                    <a:pt x="251997" y="503995"/>
                  </a:cubicBezTo>
                  <a:cubicBezTo>
                    <a:pt x="112823" y="503995"/>
                    <a:pt x="0" y="391172"/>
                    <a:pt x="0" y="251998"/>
                  </a:cubicBezTo>
                  <a:cubicBezTo>
                    <a:pt x="0" y="112823"/>
                    <a:pt x="112823" y="0"/>
                    <a:pt x="251997" y="0"/>
                  </a:cubicBezTo>
                  <a:cubicBezTo>
                    <a:pt x="391172" y="0"/>
                    <a:pt x="503995" y="112823"/>
                    <a:pt x="503995" y="251998"/>
                  </a:cubicBezTo>
                  <a:close/>
                </a:path>
              </a:pathLst>
            </a:custGeom>
            <a:solidFill>
              <a:srgbClr val="0B2D77"/>
            </a:solidFill>
            <a:ln w="41852" cap="flat">
              <a:solidFill>
                <a:schemeClr val="bg1"/>
              </a:solidFill>
              <a:prstDash val="solid"/>
              <a:miter/>
            </a:ln>
          </p:spPr>
          <p:txBody>
            <a:bodyPr rtlCol="1" anchor="ctr"/>
            <a:lstStyle/>
            <a:p>
              <a:endParaRPr lang="fa-IR" dirty="0"/>
            </a:p>
          </p:txBody>
        </p:sp>
        <p:grpSp>
          <p:nvGrpSpPr>
            <p:cNvPr id="93" name="Graphic 5">
              <a:extLst>
                <a:ext uri="{FF2B5EF4-FFF2-40B4-BE49-F238E27FC236}">
                  <a16:creationId xmlns:a16="http://schemas.microsoft.com/office/drawing/2014/main" id="{2B783176-825C-84C8-C285-B72402F064A1}"/>
                </a:ext>
              </a:extLst>
            </p:cNvPr>
            <p:cNvGrpSpPr/>
            <p:nvPr userDrawn="1"/>
          </p:nvGrpSpPr>
          <p:grpSpPr>
            <a:xfrm>
              <a:off x="5873289" y="2768472"/>
              <a:ext cx="445434" cy="404469"/>
              <a:chOff x="1924722" y="2565716"/>
              <a:chExt cx="1152292" cy="1046321"/>
            </a:xfrm>
            <a:solidFill>
              <a:schemeClr val="bg1"/>
            </a:solidFill>
          </p:grpSpPr>
          <p:sp>
            <p:nvSpPr>
              <p:cNvPr id="94" name="Freeform: Shape 93">
                <a:hlinkClick r:id="rId13" action="ppaction://hlinksldjump"/>
                <a:extLst>
                  <a:ext uri="{FF2B5EF4-FFF2-40B4-BE49-F238E27FC236}">
                    <a16:creationId xmlns:a16="http://schemas.microsoft.com/office/drawing/2014/main" id="{140F6813-143C-74BA-59FD-281E4A13F3FE}"/>
                  </a:ext>
                </a:extLst>
              </p:cNvPr>
              <p:cNvSpPr/>
              <p:nvPr/>
            </p:nvSpPr>
            <p:spPr>
              <a:xfrm>
                <a:off x="1924722" y="2565716"/>
                <a:ext cx="1152292" cy="589481"/>
              </a:xfrm>
              <a:custGeom>
                <a:avLst/>
                <a:gdLst>
                  <a:gd name="connsiteX0" fmla="*/ 1141455 w 1152292"/>
                  <a:gd name="connsiteY0" fmla="*/ 529114 h 589481"/>
                  <a:gd name="connsiteX1" fmla="*/ 898568 w 1152292"/>
                  <a:gd name="connsiteY1" fmla="*/ 296704 h 589481"/>
                  <a:gd name="connsiteX2" fmla="*/ 898568 w 1152292"/>
                  <a:gd name="connsiteY2" fmla="*/ 295751 h 589481"/>
                  <a:gd name="connsiteX3" fmla="*/ 898568 w 1152292"/>
                  <a:gd name="connsiteY3" fmla="*/ 83344 h 589481"/>
                  <a:gd name="connsiteX4" fmla="*/ 866183 w 1152292"/>
                  <a:gd name="connsiteY4" fmla="*/ 50959 h 589481"/>
                  <a:gd name="connsiteX5" fmla="*/ 833798 w 1152292"/>
                  <a:gd name="connsiteY5" fmla="*/ 83344 h 589481"/>
                  <a:gd name="connsiteX6" fmla="*/ 833798 w 1152292"/>
                  <a:gd name="connsiteY6" fmla="*/ 232886 h 589481"/>
                  <a:gd name="connsiteX7" fmla="*/ 600435 w 1152292"/>
                  <a:gd name="connsiteY7" fmla="*/ 10001 h 589481"/>
                  <a:gd name="connsiteX8" fmla="*/ 551858 w 1152292"/>
                  <a:gd name="connsiteY8" fmla="*/ 10001 h 589481"/>
                  <a:gd name="connsiteX9" fmla="*/ 10838 w 1152292"/>
                  <a:gd name="connsiteY9" fmla="*/ 529114 h 589481"/>
                  <a:gd name="connsiteX10" fmla="*/ 9885 w 1152292"/>
                  <a:gd name="connsiteY10" fmla="*/ 578644 h 589481"/>
                  <a:gd name="connsiteX11" fmla="*/ 59415 w 1152292"/>
                  <a:gd name="connsiteY11" fmla="*/ 579596 h 589481"/>
                  <a:gd name="connsiteX12" fmla="*/ 576623 w 1152292"/>
                  <a:gd name="connsiteY12" fmla="*/ 84296 h 589481"/>
                  <a:gd name="connsiteX13" fmla="*/ 1093830 w 1152292"/>
                  <a:gd name="connsiteY13" fmla="*/ 579596 h 589481"/>
                  <a:gd name="connsiteX14" fmla="*/ 1117643 w 1152292"/>
                  <a:gd name="connsiteY14" fmla="*/ 589121 h 589481"/>
                  <a:gd name="connsiteX15" fmla="*/ 1142408 w 1152292"/>
                  <a:gd name="connsiteY15" fmla="*/ 578644 h 589481"/>
                  <a:gd name="connsiteX16" fmla="*/ 1141455 w 1152292"/>
                  <a:gd name="connsiteY16" fmla="*/ 529114 h 58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2292" h="589481">
                    <a:moveTo>
                      <a:pt x="1141455" y="529114"/>
                    </a:moveTo>
                    <a:lnTo>
                      <a:pt x="898568" y="296704"/>
                    </a:lnTo>
                    <a:cubicBezTo>
                      <a:pt x="898568" y="296704"/>
                      <a:pt x="898568" y="295751"/>
                      <a:pt x="898568" y="295751"/>
                    </a:cubicBezTo>
                    <a:lnTo>
                      <a:pt x="898568" y="83344"/>
                    </a:lnTo>
                    <a:cubicBezTo>
                      <a:pt x="898568" y="65246"/>
                      <a:pt x="884280" y="50959"/>
                      <a:pt x="866183" y="50959"/>
                    </a:cubicBezTo>
                    <a:cubicBezTo>
                      <a:pt x="848085" y="50959"/>
                      <a:pt x="833798" y="65246"/>
                      <a:pt x="833798" y="83344"/>
                    </a:cubicBezTo>
                    <a:lnTo>
                      <a:pt x="833798" y="232886"/>
                    </a:lnTo>
                    <a:lnTo>
                      <a:pt x="600435" y="10001"/>
                    </a:lnTo>
                    <a:cubicBezTo>
                      <a:pt x="587100" y="-3334"/>
                      <a:pt x="566145" y="-3334"/>
                      <a:pt x="551858" y="10001"/>
                    </a:cubicBezTo>
                    <a:lnTo>
                      <a:pt x="10838" y="529114"/>
                    </a:lnTo>
                    <a:cubicBezTo>
                      <a:pt x="-3450" y="542449"/>
                      <a:pt x="-3450" y="564356"/>
                      <a:pt x="9885" y="578644"/>
                    </a:cubicBezTo>
                    <a:cubicBezTo>
                      <a:pt x="23220" y="592931"/>
                      <a:pt x="45128" y="592931"/>
                      <a:pt x="59415" y="579596"/>
                    </a:cubicBezTo>
                    <a:lnTo>
                      <a:pt x="576623" y="84296"/>
                    </a:lnTo>
                    <a:lnTo>
                      <a:pt x="1093830" y="579596"/>
                    </a:lnTo>
                    <a:cubicBezTo>
                      <a:pt x="1100498" y="586264"/>
                      <a:pt x="1109070" y="589121"/>
                      <a:pt x="1117643" y="589121"/>
                    </a:cubicBezTo>
                    <a:cubicBezTo>
                      <a:pt x="1127168" y="589121"/>
                      <a:pt x="1135740" y="585311"/>
                      <a:pt x="1142408" y="578644"/>
                    </a:cubicBezTo>
                    <a:cubicBezTo>
                      <a:pt x="1155743" y="564356"/>
                      <a:pt x="1155743" y="542449"/>
                      <a:pt x="1141455" y="529114"/>
                    </a:cubicBezTo>
                    <a:close/>
                  </a:path>
                </a:pathLst>
              </a:custGeom>
              <a:grpFill/>
              <a:ln w="9525" cap="flat">
                <a:solidFill>
                  <a:schemeClr val="bg1"/>
                </a:solidFill>
                <a:prstDash val="solid"/>
                <a:miter/>
              </a:ln>
            </p:spPr>
            <p:txBody>
              <a:bodyPr rtlCol="1" anchor="ctr"/>
              <a:lstStyle/>
              <a:p>
                <a:endParaRPr lang="fa-IR" dirty="0"/>
              </a:p>
            </p:txBody>
          </p:sp>
          <p:sp>
            <p:nvSpPr>
              <p:cNvPr id="95" name="Freeform: Shape 94">
                <a:hlinkClick r:id="rId13" action="ppaction://hlinksldjump"/>
                <a:extLst>
                  <a:ext uri="{FF2B5EF4-FFF2-40B4-BE49-F238E27FC236}">
                    <a16:creationId xmlns:a16="http://schemas.microsoft.com/office/drawing/2014/main" id="{7DE8E436-170B-8784-5D75-AB27F01FC6EC}"/>
                  </a:ext>
                </a:extLst>
              </p:cNvPr>
              <p:cNvSpPr/>
              <p:nvPr/>
            </p:nvSpPr>
            <p:spPr>
              <a:xfrm>
                <a:off x="2104153" y="3110070"/>
                <a:ext cx="795337" cy="501967"/>
              </a:xfrm>
              <a:custGeom>
                <a:avLst/>
                <a:gdLst>
                  <a:gd name="connsiteX0" fmla="*/ 758190 w 795337"/>
                  <a:gd name="connsiteY0" fmla="*/ 501967 h 501967"/>
                  <a:gd name="connsiteX1" fmla="*/ 490538 w 795337"/>
                  <a:gd name="connsiteY1" fmla="*/ 501967 h 501967"/>
                  <a:gd name="connsiteX2" fmla="*/ 455295 w 795337"/>
                  <a:gd name="connsiteY2" fmla="*/ 466725 h 501967"/>
                  <a:gd name="connsiteX3" fmla="*/ 455295 w 795337"/>
                  <a:gd name="connsiteY3" fmla="*/ 190500 h 501967"/>
                  <a:gd name="connsiteX4" fmla="*/ 338138 w 795337"/>
                  <a:gd name="connsiteY4" fmla="*/ 190500 h 501967"/>
                  <a:gd name="connsiteX5" fmla="*/ 338138 w 795337"/>
                  <a:gd name="connsiteY5" fmla="*/ 466725 h 501967"/>
                  <a:gd name="connsiteX6" fmla="*/ 302895 w 795337"/>
                  <a:gd name="connsiteY6" fmla="*/ 501967 h 501967"/>
                  <a:gd name="connsiteX7" fmla="*/ 35242 w 795337"/>
                  <a:gd name="connsiteY7" fmla="*/ 501967 h 501967"/>
                  <a:gd name="connsiteX8" fmla="*/ 0 w 795337"/>
                  <a:gd name="connsiteY8" fmla="*/ 466725 h 501967"/>
                  <a:gd name="connsiteX9" fmla="*/ 0 w 795337"/>
                  <a:gd name="connsiteY9" fmla="*/ 35242 h 501967"/>
                  <a:gd name="connsiteX10" fmla="*/ 35242 w 795337"/>
                  <a:gd name="connsiteY10" fmla="*/ 0 h 501967"/>
                  <a:gd name="connsiteX11" fmla="*/ 70485 w 795337"/>
                  <a:gd name="connsiteY11" fmla="*/ 35242 h 501967"/>
                  <a:gd name="connsiteX12" fmla="*/ 70485 w 795337"/>
                  <a:gd name="connsiteY12" fmla="*/ 431483 h 501967"/>
                  <a:gd name="connsiteX13" fmla="*/ 268605 w 795337"/>
                  <a:gd name="connsiteY13" fmla="*/ 431483 h 501967"/>
                  <a:gd name="connsiteX14" fmla="*/ 268605 w 795337"/>
                  <a:gd name="connsiteY14" fmla="*/ 155258 h 501967"/>
                  <a:gd name="connsiteX15" fmla="*/ 303848 w 795337"/>
                  <a:gd name="connsiteY15" fmla="*/ 120015 h 501967"/>
                  <a:gd name="connsiteX16" fmla="*/ 491490 w 795337"/>
                  <a:gd name="connsiteY16" fmla="*/ 120015 h 501967"/>
                  <a:gd name="connsiteX17" fmla="*/ 526732 w 795337"/>
                  <a:gd name="connsiteY17" fmla="*/ 155258 h 501967"/>
                  <a:gd name="connsiteX18" fmla="*/ 526732 w 795337"/>
                  <a:gd name="connsiteY18" fmla="*/ 431483 h 501967"/>
                  <a:gd name="connsiteX19" fmla="*/ 724853 w 795337"/>
                  <a:gd name="connsiteY19" fmla="*/ 431483 h 501967"/>
                  <a:gd name="connsiteX20" fmla="*/ 724853 w 795337"/>
                  <a:gd name="connsiteY20" fmla="*/ 35242 h 501967"/>
                  <a:gd name="connsiteX21" fmla="*/ 760095 w 795337"/>
                  <a:gd name="connsiteY21" fmla="*/ 0 h 501967"/>
                  <a:gd name="connsiteX22" fmla="*/ 795338 w 795337"/>
                  <a:gd name="connsiteY22" fmla="*/ 35242 h 501967"/>
                  <a:gd name="connsiteX23" fmla="*/ 795338 w 795337"/>
                  <a:gd name="connsiteY23" fmla="*/ 466725 h 501967"/>
                  <a:gd name="connsiteX24" fmla="*/ 758190 w 795337"/>
                  <a:gd name="connsiteY24" fmla="*/ 501967 h 50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95337" h="501967">
                    <a:moveTo>
                      <a:pt x="758190" y="501967"/>
                    </a:moveTo>
                    <a:lnTo>
                      <a:pt x="490538" y="501967"/>
                    </a:lnTo>
                    <a:cubicBezTo>
                      <a:pt x="471488" y="501967"/>
                      <a:pt x="455295" y="486728"/>
                      <a:pt x="455295" y="466725"/>
                    </a:cubicBezTo>
                    <a:lnTo>
                      <a:pt x="455295" y="190500"/>
                    </a:lnTo>
                    <a:lnTo>
                      <a:pt x="338138" y="190500"/>
                    </a:lnTo>
                    <a:lnTo>
                      <a:pt x="338138" y="466725"/>
                    </a:lnTo>
                    <a:cubicBezTo>
                      <a:pt x="338138" y="485775"/>
                      <a:pt x="322898" y="501967"/>
                      <a:pt x="302895" y="501967"/>
                    </a:cubicBezTo>
                    <a:lnTo>
                      <a:pt x="35242" y="501967"/>
                    </a:lnTo>
                    <a:cubicBezTo>
                      <a:pt x="16192" y="501967"/>
                      <a:pt x="0" y="486728"/>
                      <a:pt x="0" y="466725"/>
                    </a:cubicBezTo>
                    <a:lnTo>
                      <a:pt x="0" y="35242"/>
                    </a:lnTo>
                    <a:cubicBezTo>
                      <a:pt x="0" y="16192"/>
                      <a:pt x="15240" y="0"/>
                      <a:pt x="35242" y="0"/>
                    </a:cubicBezTo>
                    <a:cubicBezTo>
                      <a:pt x="54292" y="0"/>
                      <a:pt x="70485" y="15240"/>
                      <a:pt x="70485" y="35242"/>
                    </a:cubicBezTo>
                    <a:lnTo>
                      <a:pt x="70485" y="431483"/>
                    </a:lnTo>
                    <a:lnTo>
                      <a:pt x="268605" y="431483"/>
                    </a:lnTo>
                    <a:lnTo>
                      <a:pt x="268605" y="155258"/>
                    </a:lnTo>
                    <a:cubicBezTo>
                      <a:pt x="268605" y="136208"/>
                      <a:pt x="283845" y="120015"/>
                      <a:pt x="303848" y="120015"/>
                    </a:cubicBezTo>
                    <a:lnTo>
                      <a:pt x="491490" y="120015"/>
                    </a:lnTo>
                    <a:cubicBezTo>
                      <a:pt x="510540" y="120015"/>
                      <a:pt x="526732" y="135255"/>
                      <a:pt x="526732" y="155258"/>
                    </a:cubicBezTo>
                    <a:lnTo>
                      <a:pt x="526732" y="431483"/>
                    </a:lnTo>
                    <a:lnTo>
                      <a:pt x="724853" y="431483"/>
                    </a:lnTo>
                    <a:lnTo>
                      <a:pt x="724853" y="35242"/>
                    </a:lnTo>
                    <a:cubicBezTo>
                      <a:pt x="724853" y="16192"/>
                      <a:pt x="740093" y="0"/>
                      <a:pt x="760095" y="0"/>
                    </a:cubicBezTo>
                    <a:cubicBezTo>
                      <a:pt x="779145" y="0"/>
                      <a:pt x="795338" y="15240"/>
                      <a:pt x="795338" y="35242"/>
                    </a:cubicBezTo>
                    <a:lnTo>
                      <a:pt x="795338" y="466725"/>
                    </a:lnTo>
                    <a:cubicBezTo>
                      <a:pt x="793432" y="486728"/>
                      <a:pt x="778193" y="501967"/>
                      <a:pt x="758190" y="501967"/>
                    </a:cubicBezTo>
                    <a:close/>
                  </a:path>
                </a:pathLst>
              </a:custGeom>
              <a:grpFill/>
              <a:ln w="9525" cap="flat">
                <a:solidFill>
                  <a:schemeClr val="bg1"/>
                </a:solidFill>
                <a:prstDash val="solid"/>
                <a:miter/>
              </a:ln>
            </p:spPr>
            <p:txBody>
              <a:bodyPr rtlCol="1" anchor="ctr"/>
              <a:lstStyle/>
              <a:p>
                <a:endParaRPr lang="fa-IR" dirty="0"/>
              </a:p>
            </p:txBody>
          </p:sp>
        </p:grpSp>
      </p:grpSp>
      <p:sp>
        <p:nvSpPr>
          <p:cNvPr id="96" name="Oval 95">
            <a:hlinkClick r:id="" action="ppaction://hlinkshowjump?jump=previousslide"/>
            <a:extLst>
              <a:ext uri="{FF2B5EF4-FFF2-40B4-BE49-F238E27FC236}">
                <a16:creationId xmlns:a16="http://schemas.microsoft.com/office/drawing/2014/main" id="{5B2220E8-D4DD-EB46-9239-ED1A5EC74688}"/>
              </a:ext>
            </a:extLst>
          </p:cNvPr>
          <p:cNvSpPr/>
          <p:nvPr/>
        </p:nvSpPr>
        <p:spPr>
          <a:xfrm rot="10800000">
            <a:off x="520719" y="3432976"/>
            <a:ext cx="503997" cy="503998"/>
          </a:xfrm>
          <a:prstGeom prst="ellipse">
            <a:avLst/>
          </a:prstGeom>
          <a:solidFill>
            <a:schemeClr val="bg1"/>
          </a:solidFill>
          <a:ln w="41852" cap="flat">
            <a:solidFill>
              <a:srgbClr val="0B2D77"/>
            </a:solidFill>
            <a:prstDash val="solid"/>
            <a:miter/>
          </a:ln>
        </p:spPr>
        <p:txBody>
          <a:bodyPr rtlCol="1" anchor="ctr"/>
          <a:lstStyle/>
          <a:p>
            <a:endParaRPr lang="fa-IR" dirty="0"/>
          </a:p>
        </p:txBody>
      </p:sp>
      <p:sp>
        <p:nvSpPr>
          <p:cNvPr id="97" name="Slide Number Placeholder 5">
            <a:extLst>
              <a:ext uri="{FF2B5EF4-FFF2-40B4-BE49-F238E27FC236}">
                <a16:creationId xmlns:a16="http://schemas.microsoft.com/office/drawing/2014/main" id="{5DC855CB-91A2-7C1B-0964-ED47896B2D6A}"/>
              </a:ext>
            </a:extLst>
          </p:cNvPr>
          <p:cNvSpPr txBox="1">
            <a:spLocks/>
          </p:cNvSpPr>
          <p:nvPr/>
        </p:nvSpPr>
        <p:spPr>
          <a:xfrm>
            <a:off x="420093" y="3525954"/>
            <a:ext cx="720744" cy="365125"/>
          </a:xfrm>
          <a:prstGeom prst="rect">
            <a:avLst/>
          </a:prstGeom>
        </p:spPr>
        <p:txBody>
          <a:bodyPr vert="horz" lIns="91440" tIns="45720" rIns="91440" bIns="45720" rtlCol="0" anchor="ctr"/>
          <a:lstStyle>
            <a:defPPr>
              <a:defRPr lang="en-US"/>
            </a:defPPr>
            <a:lvl1pPr marL="0" algn="r" defTabSz="914400" rtl="0" eaLnBrk="1" latinLnBrk="0" hangingPunct="1">
              <a:defRPr sz="2400" kern="1200">
                <a:solidFill>
                  <a:schemeClr val="tx1"/>
                </a:solidFill>
                <a:latin typeface="Shabnam" panose="020B0603030804020204" pitchFamily="34" charset="-78"/>
                <a:ea typeface="+mn-ea"/>
                <a:cs typeface="Shabnam" panose="020B0603030804020204" pitchFamily="34" charset="-7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70358F92-8C6A-4C4D-A4C8-8A05157D4BAD}" type="slidenum">
              <a:rPr lang="fa-IR" sz="2000" smtClean="0">
                <a:solidFill>
                  <a:srgbClr val="0B2D77"/>
                </a:solidFill>
              </a:rPr>
              <a:pPr algn="ctr"/>
              <a:t>9</a:t>
            </a:fld>
            <a:endParaRPr lang="en-US" dirty="0">
              <a:solidFill>
                <a:srgbClr val="0B2D77"/>
              </a:solidFill>
            </a:endParaRPr>
          </a:p>
        </p:txBody>
      </p:sp>
      <p:sp>
        <p:nvSpPr>
          <p:cNvPr id="3" name="Rectangle 2">
            <a:extLst>
              <a:ext uri="{FF2B5EF4-FFF2-40B4-BE49-F238E27FC236}">
                <a16:creationId xmlns:a16="http://schemas.microsoft.com/office/drawing/2014/main" id="{CCC89D72-B237-0746-85E3-63AB82D961AF}"/>
              </a:ext>
            </a:extLst>
          </p:cNvPr>
          <p:cNvSpPr/>
          <p:nvPr/>
        </p:nvSpPr>
        <p:spPr>
          <a:xfrm>
            <a:off x="1506853" y="4562050"/>
            <a:ext cx="10348754" cy="1015663"/>
          </a:xfrm>
          <a:prstGeom prst="rect">
            <a:avLst/>
          </a:prstGeom>
          <a:noFill/>
        </p:spPr>
        <p:txBody>
          <a:bodyPr wrap="square" lIns="91440" tIns="45720" rIns="91440" bIns="45720">
            <a:spAutoFit/>
          </a:bodyPr>
          <a:lstStyle/>
          <a:p>
            <a:pPr algn="just" rtl="1">
              <a:lnSpc>
                <a:spcPct val="200000"/>
              </a:lnSpc>
            </a:pPr>
            <a:r>
              <a:rPr lang="ar-SA" sz="1600" dirty="0">
                <a:latin typeface="Shabnam" panose="020B0604020202020204" charset="-78"/>
                <a:cs typeface="Shabnam" panose="020B0604020202020204" charset="-78"/>
              </a:rPr>
              <a:t>فیلترهای سنتی هموارسازی با حفظ لبه، مانند </a:t>
            </a:r>
            <a:r>
              <a:rPr lang="ar-SA" sz="1600" dirty="0">
                <a:highlight>
                  <a:srgbClr val="00FFFF"/>
                </a:highlight>
                <a:latin typeface="Shabnam" panose="020B0604020202020204" charset="-78"/>
                <a:cs typeface="Shabnam" panose="020B0604020202020204" charset="-78"/>
              </a:rPr>
              <a:t>فیلتر دوطرفه </a:t>
            </a:r>
            <a:r>
              <a:rPr lang="en-US" sz="1600" dirty="0">
                <a:highlight>
                  <a:srgbClr val="00FFFF"/>
                </a:highlight>
                <a:latin typeface="Shabnam" panose="020B0604020202020204" charset="-78"/>
                <a:cs typeface="Shabnam" panose="020B0604020202020204" charset="-78"/>
              </a:rPr>
              <a:t>Bilateral Filter</a:t>
            </a:r>
            <a:r>
              <a:rPr lang="en-US" sz="1600" dirty="0">
                <a:latin typeface="Shabnam" panose="020B0604020202020204" charset="-78"/>
                <a:cs typeface="Shabnam" panose="020B0604020202020204" charset="-78"/>
              </a:rPr>
              <a:t>، </a:t>
            </a:r>
            <a:r>
              <a:rPr lang="ar-SA" sz="1600" dirty="0">
                <a:highlight>
                  <a:srgbClr val="00FFFF"/>
                </a:highlight>
                <a:latin typeface="Shabnam" panose="020B0604020202020204" charset="-78"/>
                <a:cs typeface="Shabnam" panose="020B0604020202020204" charset="-78"/>
              </a:rPr>
              <a:t>فیلتر تبدیل دامنه </a:t>
            </a:r>
            <a:r>
              <a:rPr lang="en-US" sz="1600" dirty="0">
                <a:highlight>
                  <a:srgbClr val="00FFFF"/>
                </a:highlight>
                <a:latin typeface="Shabnam" panose="020B0604020202020204" charset="-78"/>
                <a:cs typeface="Shabnam" panose="020B0604020202020204" charset="-78"/>
              </a:rPr>
              <a:t>Domain Transform Filter</a:t>
            </a:r>
            <a:r>
              <a:rPr lang="en-US" sz="1600" dirty="0">
                <a:latin typeface="Shabnam" panose="020B0604020202020204" charset="-78"/>
                <a:cs typeface="Shabnam" panose="020B0604020202020204" charset="-78"/>
              </a:rPr>
              <a:t>، </a:t>
            </a:r>
            <a:r>
              <a:rPr lang="ar-SA" sz="1600" dirty="0">
                <a:latin typeface="Shabnam" panose="020B0604020202020204" charset="-78"/>
                <a:cs typeface="Shabnam" panose="020B0604020202020204" charset="-78"/>
              </a:rPr>
              <a:t>و </a:t>
            </a:r>
            <a:r>
              <a:rPr lang="ar-SA" sz="1600" dirty="0">
                <a:highlight>
                  <a:srgbClr val="00FFFF"/>
                </a:highlight>
                <a:latin typeface="Shabnam" panose="020B0604020202020204" charset="-78"/>
                <a:cs typeface="Shabnam" panose="020B0604020202020204" charset="-78"/>
              </a:rPr>
              <a:t>فیلتر هدایت‌شده </a:t>
            </a:r>
            <a:r>
              <a:rPr lang="en-US" sz="1600" dirty="0">
                <a:highlight>
                  <a:srgbClr val="00FFFF"/>
                </a:highlight>
                <a:latin typeface="Shabnam" panose="020B0604020202020204" charset="-78"/>
                <a:cs typeface="Shabnam" panose="020B0604020202020204" charset="-78"/>
              </a:rPr>
              <a:t>Guided Filter</a:t>
            </a:r>
            <a:r>
              <a:rPr lang="en-US" sz="1600" dirty="0">
                <a:latin typeface="Shabnam" panose="020B0604020202020204" charset="-78"/>
                <a:cs typeface="Shabnam" panose="020B0604020202020204" charset="-78"/>
              </a:rPr>
              <a:t>، </a:t>
            </a:r>
            <a:r>
              <a:rPr lang="ar-SA" sz="1600" dirty="0">
                <a:latin typeface="Shabnam" panose="020B0604020202020204" charset="-78"/>
                <a:cs typeface="Shabnam" panose="020B0604020202020204" charset="-78"/>
              </a:rPr>
              <a:t>عمدتاً از شدت لبه‌ها به عنوان مبنای پردازش خود استفاده می‌کنند.</a:t>
            </a:r>
            <a:endParaRPr lang="fa-IR" sz="1600" dirty="0">
              <a:solidFill>
                <a:prstClr val="black">
                  <a:lumMod val="95000"/>
                  <a:lumOff val="5000"/>
                </a:prstClr>
              </a:solidFill>
              <a:latin typeface="Shabnam" panose="020B0604020202020204" charset="-78"/>
              <a:cs typeface="Shabnam" panose="020B0604020202020204" charset="-78"/>
            </a:endParaRPr>
          </a:p>
        </p:txBody>
      </p:sp>
      <p:sp>
        <p:nvSpPr>
          <p:cNvPr id="4" name="TextBox 3">
            <a:extLst>
              <a:ext uri="{FF2B5EF4-FFF2-40B4-BE49-F238E27FC236}">
                <a16:creationId xmlns:a16="http://schemas.microsoft.com/office/drawing/2014/main" id="{6502FE69-2D70-821B-4DC2-04507CFEC119}"/>
              </a:ext>
            </a:extLst>
          </p:cNvPr>
          <p:cNvSpPr txBox="1"/>
          <p:nvPr/>
        </p:nvSpPr>
        <p:spPr>
          <a:xfrm>
            <a:off x="2764522" y="3973179"/>
            <a:ext cx="8236890" cy="400110"/>
          </a:xfrm>
          <a:prstGeom prst="rect">
            <a:avLst/>
          </a:prstGeom>
          <a:noFill/>
        </p:spPr>
        <p:txBody>
          <a:bodyPr wrap="square">
            <a:spAutoFit/>
          </a:bodyPr>
          <a:lstStyle/>
          <a:p>
            <a:pPr algn="ctr" rtl="1"/>
            <a:r>
              <a:rPr lang="en-US" sz="2000" b="1" dirty="0">
                <a:latin typeface="Shabnam" panose="020B0604020202020204" charset="-78"/>
                <a:cs typeface="Shabnam" panose="020B0604020202020204" charset="-78"/>
              </a:rPr>
              <a:t> ❌  </a:t>
            </a:r>
            <a:r>
              <a:rPr lang="ar-SA" sz="2000" b="1" dirty="0">
                <a:latin typeface="Shabnam" panose="020B0604020202020204" charset="-78"/>
                <a:cs typeface="Shabnam" panose="020B0604020202020204" charset="-78"/>
              </a:rPr>
              <a:t>محدودیت روش‌های سنتی</a:t>
            </a:r>
            <a:endParaRPr lang="fa-IR" sz="2000" b="1" dirty="0">
              <a:latin typeface="Shabnam" panose="020B0604020202020204" charset="-78"/>
              <a:cs typeface="Shabnam" panose="020B0604020202020204" charset="-78"/>
            </a:endParaRPr>
          </a:p>
        </p:txBody>
      </p:sp>
      <p:pic>
        <p:nvPicPr>
          <p:cNvPr id="6" name="Picture 5">
            <a:extLst>
              <a:ext uri="{FF2B5EF4-FFF2-40B4-BE49-F238E27FC236}">
                <a16:creationId xmlns:a16="http://schemas.microsoft.com/office/drawing/2014/main" id="{5E277F8C-D6F1-C00B-BCE4-4C61F860A141}"/>
              </a:ext>
            </a:extLst>
          </p:cNvPr>
          <p:cNvPicPr>
            <a:picLocks noChangeAspect="1"/>
          </p:cNvPicPr>
          <p:nvPr/>
        </p:nvPicPr>
        <p:blipFill>
          <a:blip r:embed="rId14"/>
          <a:stretch>
            <a:fillRect/>
          </a:stretch>
        </p:blipFill>
        <p:spPr>
          <a:xfrm>
            <a:off x="5119134" y="3071047"/>
            <a:ext cx="2695575" cy="581025"/>
          </a:xfrm>
          <a:prstGeom prst="rect">
            <a:avLst/>
          </a:prstGeom>
        </p:spPr>
      </p:pic>
    </p:spTree>
    <p:extLst>
      <p:ext uri="{BB962C8B-B14F-4D97-AF65-F5344CB8AC3E}">
        <p14:creationId xmlns:p14="http://schemas.microsoft.com/office/powerpoint/2010/main" val="3023847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barn(inVertical)">
                                      <p:cBhvr>
                                        <p:cTn id="11" dur="500"/>
                                        <p:tgtEl>
                                          <p:spTgt spid="43"/>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arn(inVertical)">
                                      <p:cBhvr>
                                        <p:cTn id="15" dur="500"/>
                                        <p:tgtEl>
                                          <p:spTgt spid="18"/>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anim calcmode="lin" valueType="num">
                                      <p:cBhvr>
                                        <p:cTn id="26" dur="1000" fill="hold"/>
                                        <p:tgtEl>
                                          <p:spTgt spid="21"/>
                                        </p:tgtEl>
                                        <p:attrNameLst>
                                          <p:attrName>ppt_x</p:attrName>
                                        </p:attrNameLst>
                                      </p:cBhvr>
                                      <p:tavLst>
                                        <p:tav tm="0">
                                          <p:val>
                                            <p:strVal val="#ppt_x"/>
                                          </p:val>
                                        </p:tav>
                                        <p:tav tm="100000">
                                          <p:val>
                                            <p:strVal val="#ppt_x"/>
                                          </p:val>
                                        </p:tav>
                                      </p:tavLst>
                                    </p:anim>
                                    <p:anim calcmode="lin" valueType="num">
                                      <p:cBhvr>
                                        <p:cTn id="27" dur="1000" fill="hold"/>
                                        <p:tgtEl>
                                          <p:spTgt spid="21"/>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16" presetClass="entr" presetSubtype="21" fill="hold" grpId="0"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arn(inVertical)">
                                      <p:cBhvr>
                                        <p:cTn id="31" dur="500"/>
                                        <p:tgtEl>
                                          <p:spTgt spid="3"/>
                                        </p:tgtEl>
                                      </p:cBhvr>
                                    </p:animEffect>
                                  </p:childTnLst>
                                </p:cTn>
                              </p:par>
                            </p:childTnLst>
                          </p:cTn>
                        </p:par>
                        <p:par>
                          <p:cTn id="32" fill="hold">
                            <p:stCondLst>
                              <p:cond delay="4000"/>
                            </p:stCondLst>
                            <p:childTnLst>
                              <p:par>
                                <p:cTn id="33" presetID="16" presetClass="entr" presetSubtype="21"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arn(inVertical)">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43" grpId="0"/>
      <p:bldP spid="3"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4775</TotalTime>
  <Words>1594</Words>
  <Application>Microsoft Office PowerPoint</Application>
  <PresentationFormat>Widescreen</PresentationFormat>
  <Paragraphs>172</Paragraphs>
  <Slides>23</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Shabnam</vt:lpstr>
      <vt:lpstr>Calibri</vt:lpstr>
      <vt:lpstr>Cambria Math</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c:creator>
  <cp:lastModifiedBy>Mohammad reza Mansouri</cp:lastModifiedBy>
  <cp:revision>54</cp:revision>
  <dcterms:created xsi:type="dcterms:W3CDTF">2022-09-12T13:25:28Z</dcterms:created>
  <dcterms:modified xsi:type="dcterms:W3CDTF">2025-03-02T10:42:13Z</dcterms:modified>
</cp:coreProperties>
</file>